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ln>
              <a:solidFill>
                <a:srgbClr val="B4D92A"/>
              </a:solidFill>
            </a:ln>
          </c:spPr>
          <c:marker>
            <c:symbol val="circl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/>
            <a:ln>
              <a:solidFill>
                <a:srgbClr val="1DB7D9"/>
              </a:solidFill>
            </a:ln>
          </c:spPr>
          <c:marker>
            <c:symbol val="circl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  <c:smooth/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/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numFmt formatCode="none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ln>
              <a:solidFill>
                <a:srgbClr val="B4D92A"/>
              </a:solidFill>
            </a:ln>
          </c:spPr>
          <c:marker>
            <c:symbol val="circl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/>
            <a:ln>
              <a:solidFill>
                <a:srgbClr val="1DB7D9"/>
              </a:solidFill>
            </a:ln>
          </c:spPr>
          <c:marker>
            <c:symbol val="circle"/>
          </c:marke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  <c:smooth/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/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numFmt formatCode="none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LINE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LINE MODIFIED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LINE MARKER STACKED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LINE MARKERS STACKED MODIFIED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