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7" r:id="rId4"/>
    <p:sldId id="258" r:id="rId5"/>
    <p:sldId id="259" r:id="rId6"/>
    <p:sldId id="265" r:id="rId7"/>
    <p:sldId id="260" r:id="rId8"/>
    <p:sldId id="263" r:id="rId9"/>
    <p:sldId id="261" r:id="rId10"/>
    <p:sldId id="262" r:id="rId11"/>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952" autoAdjust="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25.05.2021</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25.05.2021</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25.05.2021</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566-4068-491D-9863-17B51342368A}"/>
              </a:ext>
            </a:extLst>
          </p:cNvPr>
          <p:cNvSpPr>
            <a:spLocks noGrp="1"/>
          </p:cNvSpPr>
          <p:nvPr>
            <p:ph type="title"/>
          </p:nvPr>
        </p:nvSpPr>
        <p:spPr>
          <a:xfrm>
            <a:off x="346881" y="229613"/>
            <a:ext cx="4918331" cy="628788"/>
          </a:xfrm>
        </p:spPr>
        <p:txBody>
          <a:bodyPr>
            <a:noAutofit/>
          </a:bodyPr>
          <a:lstStyle/>
          <a:p>
            <a:pPr algn="ctr"/>
            <a:r>
              <a:rPr lang="tr-TR" sz="3200" b="1" dirty="0">
                <a:solidFill>
                  <a:srgbClr val="FF0000"/>
                </a:solidFill>
              </a:rPr>
              <a:t>Research Model&amp;</a:t>
            </a:r>
            <a:br>
              <a:rPr lang="tr-TR" sz="3200" b="1" dirty="0">
                <a:solidFill>
                  <a:srgbClr val="FF0000"/>
                </a:solidFill>
              </a:rPr>
            </a:br>
            <a:r>
              <a:rPr lang="tr-TR" sz="3200" b="1" dirty="0">
                <a:solidFill>
                  <a:srgbClr val="FF0000"/>
                </a:solidFill>
              </a:rPr>
              <a:t>Conceptual Framework</a:t>
            </a:r>
          </a:p>
        </p:txBody>
      </p:sp>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65212" y="384261"/>
            <a:ext cx="3234831" cy="369332"/>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375812"/>
            <a:ext cx="3234831" cy="369332"/>
          </a:xfrm>
          <a:prstGeom prst="rect">
            <a:avLst/>
          </a:prstGeom>
          <a:solidFill>
            <a:srgbClr val="00FFFF"/>
          </a:solidFill>
        </p:spPr>
        <p:txBody>
          <a:bodyPr wrap="square" rtlCol="0">
            <a:spAutoFit/>
          </a:bodyPr>
          <a:lstStyle/>
          <a:p>
            <a:pPr algn="ctr"/>
            <a:r>
              <a:rPr lang="tr-TR" b="1" dirty="0"/>
              <a:t>Independent Variables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9C4BE-4F3F-4C63-A256-FA14BD9005CB}"/>
              </a:ext>
            </a:extLst>
          </p:cNvPr>
          <p:cNvSpPr txBox="1"/>
          <p:nvPr/>
        </p:nvSpPr>
        <p:spPr>
          <a:xfrm>
            <a:off x="4862336" y="5322387"/>
            <a:ext cx="3637708" cy="1477328"/>
          </a:xfrm>
          <a:prstGeom prst="rect">
            <a:avLst/>
          </a:prstGeom>
          <a:noFill/>
          <a:ln>
            <a:solidFill>
              <a:schemeClr val="bg1">
                <a:lumMod val="85000"/>
              </a:schemeClr>
            </a:solidFill>
            <a:prstDash val="sysDash"/>
          </a:ln>
        </p:spPr>
        <p:txBody>
          <a:bodyPr wrap="square" rtlCol="0">
            <a:spAutoFit/>
          </a:bodyPr>
          <a:lstStyle/>
          <a:p>
            <a:r>
              <a:rPr lang="tr-TR" b="1" dirty="0"/>
              <a:t>Steps to define dependent variables</a:t>
            </a:r>
          </a:p>
          <a:p>
            <a:pPr marL="285750" indent="-285750">
              <a:buFont typeface="Arial" panose="020B0604020202020204" pitchFamily="34" charset="0"/>
              <a:buChar char="•"/>
            </a:pPr>
            <a:r>
              <a:rPr lang="tr-TR" dirty="0"/>
              <a:t>Comprehensive </a:t>
            </a:r>
            <a:r>
              <a:rPr lang="tr-TR" b="1" dirty="0">
                <a:solidFill>
                  <a:srgbClr val="FF0000"/>
                </a:solidFill>
              </a:rPr>
              <a:t>Case study </a:t>
            </a:r>
            <a:r>
              <a:rPr lang="tr-TR" dirty="0"/>
              <a:t>on selected 2 battles</a:t>
            </a:r>
          </a:p>
          <a:p>
            <a:pPr marL="285750" indent="-285750">
              <a:buFont typeface="Arial" panose="020B0604020202020204" pitchFamily="34" charset="0"/>
              <a:buChar char="•"/>
            </a:pPr>
            <a:r>
              <a:rPr lang="tr-TR" dirty="0"/>
              <a:t>Principal Component Analysis to select important features</a:t>
            </a:r>
          </a:p>
        </p:txBody>
      </p:sp>
      <p:cxnSp>
        <p:nvCxnSpPr>
          <p:cNvPr id="42" name="Connector: Elbow 41">
            <a:extLst>
              <a:ext uri="{FF2B5EF4-FFF2-40B4-BE49-F238E27FC236}">
                <a16:creationId xmlns:a16="http://schemas.microsoft.com/office/drawing/2014/main" id="{9941309F-6417-440B-984A-5F8D2B147077}"/>
              </a:ext>
            </a:extLst>
          </p:cNvPr>
          <p:cNvCxnSpPr>
            <a:cxnSpLocks/>
            <a:stCxn id="13" idx="3"/>
            <a:endCxn id="38" idx="1"/>
          </p:cNvCxnSpPr>
          <p:nvPr/>
        </p:nvCxnSpPr>
        <p:spPr>
          <a:xfrm>
            <a:off x="3581712" y="5560478"/>
            <a:ext cx="1280624" cy="500573"/>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8840358" y="4572879"/>
            <a:ext cx="3120993" cy="1200329"/>
          </a:xfrm>
          <a:prstGeom prst="rect">
            <a:avLst/>
          </a:prstGeom>
          <a:noFill/>
          <a:ln>
            <a:solidFill>
              <a:schemeClr val="bg1">
                <a:lumMod val="85000"/>
              </a:schemeClr>
            </a:solidFill>
            <a:prstDash val="sysDash"/>
          </a:ln>
        </p:spPr>
        <p:txBody>
          <a:bodyPr wrap="square" rtlCol="0">
            <a:spAutoFit/>
          </a:bodyPr>
          <a:lstStyle/>
          <a:p>
            <a:pPr algn="ctr"/>
            <a:r>
              <a:rPr lang="tr-TR" b="1" dirty="0"/>
              <a:t>Evaluation</a:t>
            </a:r>
          </a:p>
          <a:p>
            <a:pPr algn="ctr"/>
            <a:r>
              <a:rPr lang="tr-TR" dirty="0"/>
              <a:t>Multiple Regression analysis to explain difference in variance by each factor </a:t>
            </a:r>
          </a:p>
        </p:txBody>
      </p:sp>
      <p:cxnSp>
        <p:nvCxnSpPr>
          <p:cNvPr id="47" name="Straight Connector 46">
            <a:extLst>
              <a:ext uri="{FF2B5EF4-FFF2-40B4-BE49-F238E27FC236}">
                <a16:creationId xmlns:a16="http://schemas.microsoft.com/office/drawing/2014/main" id="{4D18BC85-383A-41C2-ADA0-9D25542EB2A3}"/>
              </a:ext>
            </a:extLst>
          </p:cNvPr>
          <p:cNvCxnSpPr>
            <a:stCxn id="5" idx="2"/>
            <a:endCxn id="43" idx="0"/>
          </p:cNvCxnSpPr>
          <p:nvPr/>
        </p:nvCxnSpPr>
        <p:spPr>
          <a:xfrm flipH="1">
            <a:off x="10400855" y="4241747"/>
            <a:ext cx="4345" cy="3311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1875</Words>
  <Application>Microsoft Office PowerPoint</Application>
  <PresentationFormat>Widescreen</PresentationFormat>
  <Paragraphs>202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Calibri Light</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Research Model&amp; Conceptual Framework</vt:lpstr>
      <vt:lpstr>Multi-Regression Analysis</vt:lpstr>
      <vt:lpstr>Datas to be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35</cp:revision>
  <cp:lastPrinted>2021-05-25T13:17:05Z</cp:lastPrinted>
  <dcterms:created xsi:type="dcterms:W3CDTF">2021-05-07T08:33:58Z</dcterms:created>
  <dcterms:modified xsi:type="dcterms:W3CDTF">2021-05-25T15:10:28Z</dcterms:modified>
</cp:coreProperties>
</file>