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0AD0-476C-46F7-8EFF-E464955A1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A826-FB98-4835-80A2-03E9D6F7F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410C-1AC1-489B-BA81-964271B0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10.11.2021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E7C3-DB2A-4CAE-94E4-F3CEA99E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EBD1-B03E-455B-A823-1E5FC48F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08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1A66-DBC3-45CA-A43E-15DABB2D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8895-13DF-4926-8B56-C6283F416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C975-5010-4EFC-8478-2E00B34D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10.11.2021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49072-A393-47E6-9298-635DF79A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CCDB-C8FC-4E50-B239-7F1FF554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790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79E1D-A508-48C2-BC93-EE890A65B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7F20C-D155-4A54-B1B2-10F9C86B2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1A1A-5662-45D3-8570-756FB857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10.11.2021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7EE4-E972-4CC0-8060-F807B090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E01F-4291-4E8D-9E44-2E9E8753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89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07E8-78AD-44FF-AA7A-AF8BC9A0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0AE3-150D-49CA-81F4-02AB3F3C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30E8-60AD-4149-899D-3460311E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10.11.2021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1D48-C0FE-4DFD-951C-5B7CF5D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7909-2990-46F0-8DE8-F1226407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290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9134-69C5-42E7-8699-598F658D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7FD5-38FA-4DA3-9028-653395C5F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B342-9AFF-4754-B99B-E79205F2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10.11.2021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E03A-69F9-4826-863A-903B8B2C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9701-5693-404E-9A55-3B31BC3D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34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BDC3-03AD-43AA-8A21-528C5C26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B4B7-208A-4A39-A3C3-3855C5507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93860-C0EA-4CDD-ABF2-FCE11B7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554CD-02B7-4952-929A-DC95B831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10.11.2021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70B3F-1274-4052-AA6A-CAEDACB1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82EAA-542A-4879-AD70-B41DADB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04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0D67-1BF3-4CAC-9E2A-F10AF51B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194B6-6B10-41BA-83D9-38E885051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A997B-84D2-4633-94CC-85624772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D373C-994F-4334-B901-336BC647E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D9B97-84E1-4B72-AD68-935658A40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6FA51-4559-45EF-A1DD-4C132A70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10.11.2021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88514-C111-4092-8BED-3ABFBFC7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67AAA-BC69-42E5-B5FA-2CD00A75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52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7203-0320-4617-946E-C90E515A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E3C2E-F7CD-4202-A3ED-409D8634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10.11.2021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98FDE-6D92-46E1-8050-150D8EF3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BA548-2DF7-431B-8BC3-38A38AE6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02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E4CD6-9891-467C-B1A9-E7676FF8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10.11.2021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99CE4-A69C-4CAF-A848-0629B764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5E4FF-6C12-41D4-A9FF-C8FD5E31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91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94AF-99AE-48A5-A625-4FF893D4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F0612-EC70-47AB-ACE1-8236D677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A0FCC-C1D9-41B6-B832-747AB772A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E8028-F82C-474E-8FFE-7CA2F2AA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10.11.2021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83BBF-9122-4022-A3A7-DC37BC63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58A1D-40C5-4EBC-ACCB-ACBA9DBA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83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6682-6699-4E52-8B8F-8E3D92F6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D68AE-5923-4B42-BDB5-251A1CC56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88AA-0160-49EF-8073-9FD084992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39DA9-5CF2-4F08-84D5-F35A8702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8DDD-3F40-4525-828E-B435240C27D8}" type="datetimeFigureOut">
              <a:rPr lang="tr-TR" smtClean="0"/>
              <a:t>10.11.2021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F539-AF99-4EB1-8DDA-703F6F70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E2C58-9C9C-47CF-94B7-38C191A2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93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E558-4235-4910-AE0B-16789B2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01C18-1DC5-4F53-BECC-AF9F522A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C4E2-057A-484D-ADB6-E129B20A5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8DDD-3F40-4525-828E-B435240C27D8}" type="datetimeFigureOut">
              <a:rPr lang="tr-TR" smtClean="0"/>
              <a:t>10.11.2021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7940-F19D-48B6-BFA0-0271204D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03017-8E66-4D1F-8FC2-419734369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C493-C6FB-4CE9-AF64-0051F738D1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7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269B27C-A2F0-49EA-8193-D7D8C89C161A}"/>
              </a:ext>
            </a:extLst>
          </p:cNvPr>
          <p:cNvSpPr/>
          <p:nvPr/>
        </p:nvSpPr>
        <p:spPr>
          <a:xfrm>
            <a:off x="175337" y="704301"/>
            <a:ext cx="1245704" cy="68911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12CE2D-8B05-48C8-8A14-C2F3A048D6DF}"/>
              </a:ext>
            </a:extLst>
          </p:cNvPr>
          <p:cNvSpPr/>
          <p:nvPr/>
        </p:nvSpPr>
        <p:spPr>
          <a:xfrm>
            <a:off x="175337" y="2036145"/>
            <a:ext cx="1245704" cy="68911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chemeClr val="tx1"/>
                </a:solidFill>
              </a:rPr>
              <a:t>Government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1A40B1-854C-4C7D-8A39-FDF00A4592A5}"/>
              </a:ext>
            </a:extLst>
          </p:cNvPr>
          <p:cNvSpPr/>
          <p:nvPr/>
        </p:nvSpPr>
        <p:spPr>
          <a:xfrm>
            <a:off x="2118590" y="2035432"/>
            <a:ext cx="1245704" cy="68911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Commander &amp;</a:t>
            </a:r>
          </a:p>
          <a:p>
            <a:pPr algn="ctr"/>
            <a:r>
              <a:rPr lang="tr-TR" sz="1200" b="1" dirty="0">
                <a:solidFill>
                  <a:schemeClr val="tx1"/>
                </a:solidFill>
              </a:rPr>
              <a:t> his army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B5192-6DD7-4590-9A29-8FA9E7C9BEDE}"/>
              </a:ext>
            </a:extLst>
          </p:cNvPr>
          <p:cNvSpPr/>
          <p:nvPr/>
        </p:nvSpPr>
        <p:spPr>
          <a:xfrm>
            <a:off x="3977692" y="2105820"/>
            <a:ext cx="1245704" cy="50358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War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FE9EE5-1883-4A5B-A13D-BD07EB113779}"/>
              </a:ext>
            </a:extLst>
          </p:cNvPr>
          <p:cNvSpPr/>
          <p:nvPr/>
        </p:nvSpPr>
        <p:spPr>
          <a:xfrm>
            <a:off x="7986294" y="221106"/>
            <a:ext cx="2169638" cy="215888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CB81B-8841-4146-81F2-0C95F43D134D}"/>
              </a:ext>
            </a:extLst>
          </p:cNvPr>
          <p:cNvSpPr/>
          <p:nvPr/>
        </p:nvSpPr>
        <p:spPr>
          <a:xfrm>
            <a:off x="5789623" y="2132221"/>
            <a:ext cx="1245704" cy="50358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Nature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D8EC9-A4B7-40EB-AA41-673B31D0ACF6}"/>
              </a:ext>
            </a:extLst>
          </p:cNvPr>
          <p:cNvSpPr/>
          <p:nvPr/>
        </p:nvSpPr>
        <p:spPr>
          <a:xfrm>
            <a:off x="7363442" y="1069246"/>
            <a:ext cx="1245704" cy="50358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718C6-F861-4E59-8AD3-38777ECA761B}"/>
              </a:ext>
            </a:extLst>
          </p:cNvPr>
          <p:cNvSpPr/>
          <p:nvPr/>
        </p:nvSpPr>
        <p:spPr>
          <a:xfrm>
            <a:off x="7385179" y="3429000"/>
            <a:ext cx="1245704" cy="50358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Subjective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B7E4D-B05D-4B7F-A4F8-AF69D9B91C25}"/>
              </a:ext>
            </a:extLst>
          </p:cNvPr>
          <p:cNvSpPr/>
          <p:nvPr/>
        </p:nvSpPr>
        <p:spPr>
          <a:xfrm>
            <a:off x="7363442" y="5536962"/>
            <a:ext cx="1245704" cy="50358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Activation of feelings</a:t>
            </a:r>
          </a:p>
        </p:txBody>
      </p:sp>
    </p:spTree>
    <p:extLst>
      <p:ext uri="{BB962C8B-B14F-4D97-AF65-F5344CB8AC3E}">
        <p14:creationId xmlns:p14="http://schemas.microsoft.com/office/powerpoint/2010/main" val="396301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2D1CF6-8F57-4E67-AE75-5952EB65BFD4}"/>
              </a:ext>
            </a:extLst>
          </p:cNvPr>
          <p:cNvSpPr/>
          <p:nvPr/>
        </p:nvSpPr>
        <p:spPr>
          <a:xfrm>
            <a:off x="5360607" y="3061864"/>
            <a:ext cx="1194938" cy="36713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Maximum Use of Force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B637E-1667-46AE-8289-6D444F01169D}"/>
              </a:ext>
            </a:extLst>
          </p:cNvPr>
          <p:cNvSpPr/>
          <p:nvPr/>
        </p:nvSpPr>
        <p:spPr>
          <a:xfrm>
            <a:off x="6686843" y="3061864"/>
            <a:ext cx="1194938" cy="36713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Aim (Disarm)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21AD7-05DC-4EDD-B3AD-2ED6F8952805}"/>
              </a:ext>
            </a:extLst>
          </p:cNvPr>
          <p:cNvSpPr/>
          <p:nvPr/>
        </p:nvSpPr>
        <p:spPr>
          <a:xfrm>
            <a:off x="8013079" y="3061864"/>
            <a:ext cx="1194938" cy="36713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Overcome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6010F-112B-4218-99C7-DB24C1C6C78A}"/>
              </a:ext>
            </a:extLst>
          </p:cNvPr>
          <p:cNvSpPr/>
          <p:nvPr/>
        </p:nvSpPr>
        <p:spPr>
          <a:xfrm>
            <a:off x="9339315" y="3061864"/>
            <a:ext cx="1194938" cy="36713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Hostilities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733B80-70D1-4C7D-94CE-B3277EFBCBBC}"/>
              </a:ext>
            </a:extLst>
          </p:cNvPr>
          <p:cNvSpPr/>
          <p:nvPr/>
        </p:nvSpPr>
        <p:spPr>
          <a:xfrm>
            <a:off x="7258929" y="3919992"/>
            <a:ext cx="1245704" cy="50358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Laws of Extremes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D7FCE82-8E4A-48EC-AD48-F88C675FECAA}"/>
              </a:ext>
            </a:extLst>
          </p:cNvPr>
          <p:cNvCxnSpPr>
            <a:stCxn id="8" idx="1"/>
            <a:endCxn id="4" idx="2"/>
          </p:cNvCxnSpPr>
          <p:nvPr/>
        </p:nvCxnSpPr>
        <p:spPr>
          <a:xfrm rot="10800000">
            <a:off x="5958077" y="3429000"/>
            <a:ext cx="1300853" cy="7427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442D092-15A1-4393-BB62-F4AEF68CA6AE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16200000" flipV="1">
            <a:off x="7337551" y="3375761"/>
            <a:ext cx="490992" cy="5974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CE18D85-5A74-4462-A39F-E474636923A2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5400000" flipH="1" flipV="1">
            <a:off x="8000668" y="3310113"/>
            <a:ext cx="490992" cy="7287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F3E6BF7-D931-4666-90FF-336E50A8EDF0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8504633" y="3429000"/>
            <a:ext cx="1432151" cy="7427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1F8D98-86D3-4642-A0B3-09C0EBF0E152}"/>
              </a:ext>
            </a:extLst>
          </p:cNvPr>
          <p:cNvSpPr/>
          <p:nvPr/>
        </p:nvSpPr>
        <p:spPr>
          <a:xfrm>
            <a:off x="5372327" y="2384271"/>
            <a:ext cx="1194938" cy="36713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Not a single 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0A43B7-2C6F-45A5-B3CF-227E933BCF7C}"/>
              </a:ext>
            </a:extLst>
          </p:cNvPr>
          <p:cNvSpPr/>
          <p:nvPr/>
        </p:nvSpPr>
        <p:spPr>
          <a:xfrm>
            <a:off x="6698563" y="2384271"/>
            <a:ext cx="1194938" cy="36713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Result is never final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E64D89-0E48-4419-9C0E-0E5DDDAA62A7}"/>
              </a:ext>
            </a:extLst>
          </p:cNvPr>
          <p:cNvSpPr/>
          <p:nvPr/>
        </p:nvSpPr>
        <p:spPr>
          <a:xfrm>
            <a:off x="8024799" y="2384271"/>
            <a:ext cx="1194938" cy="36713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PoR depends on external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E653FB-CB4F-47C6-B777-93030FFAC395}"/>
              </a:ext>
            </a:extLst>
          </p:cNvPr>
          <p:cNvSpPr/>
          <p:nvPr/>
        </p:nvSpPr>
        <p:spPr>
          <a:xfrm>
            <a:off x="9351035" y="2384271"/>
            <a:ext cx="1194938" cy="36713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solidFill>
                  <a:schemeClr val="tx1"/>
                </a:solidFill>
              </a:rPr>
              <a:t>Inaction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F14650-BFD3-4BDE-BF75-4CC72F6D02E1}"/>
              </a:ext>
            </a:extLst>
          </p:cNvPr>
          <p:cNvSpPr/>
          <p:nvPr/>
        </p:nvSpPr>
        <p:spPr>
          <a:xfrm>
            <a:off x="7270649" y="1315124"/>
            <a:ext cx="1245704" cy="50358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/>
                </a:solidFill>
              </a:rPr>
              <a:t>assessing probs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5C5619D-BEFA-4A1C-8BF2-1FB6F1B40884}"/>
              </a:ext>
            </a:extLst>
          </p:cNvPr>
          <p:cNvCxnSpPr>
            <a:stCxn id="18" idx="0"/>
            <a:endCxn id="22" idx="1"/>
          </p:cNvCxnSpPr>
          <p:nvPr/>
        </p:nvCxnSpPr>
        <p:spPr>
          <a:xfrm rot="5400000" flipH="1" flipV="1">
            <a:off x="6211545" y="1325168"/>
            <a:ext cx="817355" cy="1300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A7051FC-10D7-47C5-8560-6BC2A6206B24}"/>
              </a:ext>
            </a:extLst>
          </p:cNvPr>
          <p:cNvCxnSpPr>
            <a:stCxn id="19" idx="0"/>
            <a:endCxn id="22" idx="2"/>
          </p:cNvCxnSpPr>
          <p:nvPr/>
        </p:nvCxnSpPr>
        <p:spPr>
          <a:xfrm rot="5400000" flipH="1" flipV="1">
            <a:off x="7311984" y="1802755"/>
            <a:ext cx="565564" cy="5974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2D4870C-DF73-47FC-9ED0-BF958C1D3EFB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rot="16200000" flipV="1">
            <a:off x="7975103" y="1737105"/>
            <a:ext cx="565564" cy="7287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D41BA06-59A5-4CC7-B46B-EAEC125566C9}"/>
              </a:ext>
            </a:extLst>
          </p:cNvPr>
          <p:cNvCxnSpPr>
            <a:stCxn id="21" idx="0"/>
            <a:endCxn id="22" idx="3"/>
          </p:cNvCxnSpPr>
          <p:nvPr/>
        </p:nvCxnSpPr>
        <p:spPr>
          <a:xfrm rot="16200000" flipV="1">
            <a:off x="8823752" y="1259518"/>
            <a:ext cx="817355" cy="14321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FB344E-A578-47F1-BA3F-26AD51454F41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5958076" y="2751407"/>
            <a:ext cx="11720" cy="310457"/>
          </a:xfrm>
          <a:prstGeom prst="straightConnector1">
            <a:avLst/>
          </a:prstGeom>
          <a:ln w="63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7807FF-AB48-4CB3-BDD3-4D029240DABD}"/>
              </a:ext>
            </a:extLst>
          </p:cNvPr>
          <p:cNvCxnSpPr>
            <a:cxnSpLocks/>
          </p:cNvCxnSpPr>
          <p:nvPr/>
        </p:nvCxnSpPr>
        <p:spPr>
          <a:xfrm flipV="1">
            <a:off x="7292157" y="2749059"/>
            <a:ext cx="11720" cy="310457"/>
          </a:xfrm>
          <a:prstGeom prst="straightConnector1">
            <a:avLst/>
          </a:prstGeom>
          <a:ln w="63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43BA92-625E-4BB5-944C-12C257A96B56}"/>
              </a:ext>
            </a:extLst>
          </p:cNvPr>
          <p:cNvCxnSpPr>
            <a:cxnSpLocks/>
          </p:cNvCxnSpPr>
          <p:nvPr/>
        </p:nvCxnSpPr>
        <p:spPr>
          <a:xfrm flipV="1">
            <a:off x="8614524" y="2749059"/>
            <a:ext cx="11720" cy="310457"/>
          </a:xfrm>
          <a:prstGeom prst="straightConnector1">
            <a:avLst/>
          </a:prstGeom>
          <a:ln w="63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AB9009-8F5C-4209-A9D3-5B868C90AAA8}"/>
              </a:ext>
            </a:extLst>
          </p:cNvPr>
          <p:cNvCxnSpPr>
            <a:cxnSpLocks/>
          </p:cNvCxnSpPr>
          <p:nvPr/>
        </p:nvCxnSpPr>
        <p:spPr>
          <a:xfrm flipV="1">
            <a:off x="9939132" y="2736142"/>
            <a:ext cx="11720" cy="310457"/>
          </a:xfrm>
          <a:prstGeom prst="straightConnector1">
            <a:avLst/>
          </a:prstGeom>
          <a:ln w="63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ADD8FC8-3A6A-4084-B189-B8D62C8CD5E1}"/>
              </a:ext>
            </a:extLst>
          </p:cNvPr>
          <p:cNvSpPr/>
          <p:nvPr/>
        </p:nvSpPr>
        <p:spPr>
          <a:xfrm>
            <a:off x="7084608" y="4712928"/>
            <a:ext cx="1617786" cy="50358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Modifications</a:t>
            </a:r>
          </a:p>
        </p:txBody>
      </p:sp>
    </p:spTree>
    <p:extLst>
      <p:ext uri="{BB962C8B-B14F-4D97-AF65-F5344CB8AC3E}">
        <p14:creationId xmlns:p14="http://schemas.microsoft.com/office/powerpoint/2010/main" val="302509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Gurkan</dc:creator>
  <cp:lastModifiedBy>Gurkan</cp:lastModifiedBy>
  <cp:revision>3</cp:revision>
  <dcterms:created xsi:type="dcterms:W3CDTF">2021-11-10T19:29:48Z</dcterms:created>
  <dcterms:modified xsi:type="dcterms:W3CDTF">2021-11-10T20:16:19Z</dcterms:modified>
</cp:coreProperties>
</file>