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3871E-CE03-4FB7-A6AD-5A677B73E6B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3CE7A08-2BB6-48CC-8BE2-82B1EB0D59F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tr-TR" b="1" dirty="0">
              <a:solidFill>
                <a:schemeClr val="tx1"/>
              </a:solidFill>
            </a:rPr>
            <a:t>Problem Statement</a:t>
          </a:r>
        </a:p>
      </dgm:t>
    </dgm:pt>
    <dgm:pt modelId="{7834D2FF-C513-4371-8436-327CA009F305}" type="parTrans" cxnId="{EC88B00F-43DE-4A22-BC80-F9AF94DF78D0}">
      <dgm:prSet/>
      <dgm:spPr/>
      <dgm:t>
        <a:bodyPr/>
        <a:lstStyle/>
        <a:p>
          <a:endParaRPr lang="tr-TR"/>
        </a:p>
      </dgm:t>
    </dgm:pt>
    <dgm:pt modelId="{A8B53959-7219-4AB0-873E-28E94B914A6C}" type="sibTrans" cxnId="{EC88B00F-43DE-4A22-BC80-F9AF94DF78D0}">
      <dgm:prSet/>
      <dgm:spPr/>
      <dgm:t>
        <a:bodyPr/>
        <a:lstStyle/>
        <a:p>
          <a:endParaRPr lang="tr-TR"/>
        </a:p>
      </dgm:t>
    </dgm:pt>
    <dgm:pt modelId="{84024ABA-5CFE-4B7B-A7D0-3667451BE70D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tr-TR" b="1" dirty="0">
              <a:solidFill>
                <a:schemeClr val="tx1"/>
              </a:solidFill>
            </a:rPr>
            <a:t>Thesis</a:t>
          </a:r>
        </a:p>
      </dgm:t>
    </dgm:pt>
    <dgm:pt modelId="{9CA5AF7F-3E39-49B1-9611-94C156EABFCE}" type="parTrans" cxnId="{0C3AEF6D-0544-42A8-AC0A-6555833A3179}">
      <dgm:prSet/>
      <dgm:spPr/>
      <dgm:t>
        <a:bodyPr/>
        <a:lstStyle/>
        <a:p>
          <a:endParaRPr lang="tr-TR"/>
        </a:p>
      </dgm:t>
    </dgm:pt>
    <dgm:pt modelId="{C59937BF-C048-4F81-88BD-96382639C52B}" type="sibTrans" cxnId="{0C3AEF6D-0544-42A8-AC0A-6555833A3179}">
      <dgm:prSet/>
      <dgm:spPr/>
      <dgm:t>
        <a:bodyPr/>
        <a:lstStyle/>
        <a:p>
          <a:endParaRPr lang="tr-TR"/>
        </a:p>
      </dgm:t>
    </dgm:pt>
    <dgm:pt modelId="{E0A82B23-88A6-4572-B53C-1B2C1F173E56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Non-inclusion of </a:t>
          </a:r>
          <a:r>
            <a:rPr lang="tr-TR" sz="2000" dirty="0">
              <a:solidFill>
                <a:schemeClr val="tx1"/>
              </a:solidFill>
            </a:rPr>
            <a:t>conceptual and morale factors </a:t>
          </a:r>
          <a:r>
            <a:rPr lang="en-US" sz="2000" dirty="0">
              <a:solidFill>
                <a:schemeClr val="tx1"/>
              </a:solidFill>
            </a:rPr>
            <a:t>causes important decision-making errors. </a:t>
          </a:r>
          <a:endParaRPr lang="tr-TR" sz="2000" dirty="0"/>
        </a:p>
      </dgm:t>
    </dgm:pt>
    <dgm:pt modelId="{326BB9FD-F2F9-47EC-BEAA-B54EC389C362}" type="parTrans" cxnId="{78561170-DB77-4A36-B37A-03E3103B0ED9}">
      <dgm:prSet/>
      <dgm:spPr/>
      <dgm:t>
        <a:bodyPr/>
        <a:lstStyle/>
        <a:p>
          <a:endParaRPr lang="tr-TR"/>
        </a:p>
      </dgm:t>
    </dgm:pt>
    <dgm:pt modelId="{5351B703-698F-4A04-87C3-A67B28B08C58}" type="sibTrans" cxnId="{78561170-DB77-4A36-B37A-03E3103B0ED9}">
      <dgm:prSet/>
      <dgm:spPr/>
      <dgm:t>
        <a:bodyPr/>
        <a:lstStyle/>
        <a:p>
          <a:endParaRPr lang="tr-TR"/>
        </a:p>
      </dgm:t>
    </dgm:pt>
    <dgm:pt modelId="{59A035A0-93BF-47E1-9327-7148B9C47FD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tr-TR" b="1" dirty="0">
              <a:solidFill>
                <a:schemeClr val="tx1"/>
              </a:solidFill>
            </a:rPr>
            <a:t>Research Questions</a:t>
          </a:r>
        </a:p>
      </dgm:t>
    </dgm:pt>
    <dgm:pt modelId="{47F71D27-1D6D-4BB2-85FA-FFD2972E3056}" type="parTrans" cxnId="{B0F67929-5C70-4FB9-ACB6-383D88B090F1}">
      <dgm:prSet/>
      <dgm:spPr/>
      <dgm:t>
        <a:bodyPr/>
        <a:lstStyle/>
        <a:p>
          <a:endParaRPr lang="tr-TR"/>
        </a:p>
      </dgm:t>
    </dgm:pt>
    <dgm:pt modelId="{13AABA50-3125-4BC5-B68F-BE30E0A1234B}" type="sibTrans" cxnId="{B0F67929-5C70-4FB9-ACB6-383D88B090F1}">
      <dgm:prSet/>
      <dgm:spPr/>
      <dgm:t>
        <a:bodyPr/>
        <a:lstStyle/>
        <a:p>
          <a:endParaRPr lang="tr-TR"/>
        </a:p>
      </dgm:t>
    </dgm:pt>
    <dgm:pt modelId="{CF1A05B6-8200-42C2-9623-0CFE32ADB6D5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What are moral and conceptual factors and to what extent literature treat the impact of these factors?</a:t>
          </a:r>
          <a:endParaRPr lang="tr-TR" sz="2000" dirty="0"/>
        </a:p>
      </dgm:t>
    </dgm:pt>
    <dgm:pt modelId="{79DF8543-7208-421A-ABED-20A8C51CE78A}" type="parTrans" cxnId="{9C0F6354-C413-43C8-A231-DDD65D1157AB}">
      <dgm:prSet/>
      <dgm:spPr/>
      <dgm:t>
        <a:bodyPr/>
        <a:lstStyle/>
        <a:p>
          <a:endParaRPr lang="tr-TR"/>
        </a:p>
      </dgm:t>
    </dgm:pt>
    <dgm:pt modelId="{36ABAECE-C7E8-4797-AE86-FB01A6F5A73B}" type="sibTrans" cxnId="{9C0F6354-C413-43C8-A231-DDD65D1157AB}">
      <dgm:prSet/>
      <dgm:spPr/>
      <dgm:t>
        <a:bodyPr/>
        <a:lstStyle/>
        <a:p>
          <a:endParaRPr lang="tr-TR"/>
        </a:p>
      </dgm:t>
    </dgm:pt>
    <dgm:pt modelId="{A9E7CF30-CB10-42DC-BC35-787DCD196604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What are the gaps in utilizing those factors in outcome of a war and how can these be addressed through quantitative and qualitative modelling?</a:t>
          </a:r>
          <a:endParaRPr lang="tr-TR" sz="2000" dirty="0"/>
        </a:p>
      </dgm:t>
    </dgm:pt>
    <dgm:pt modelId="{9BDEEC50-BD31-42F9-9FD3-4E0B1D9BB4E2}" type="parTrans" cxnId="{0B4841BC-CB63-4B49-AF6B-F812841C93D6}">
      <dgm:prSet/>
      <dgm:spPr/>
      <dgm:t>
        <a:bodyPr/>
        <a:lstStyle/>
        <a:p>
          <a:endParaRPr lang="tr-TR"/>
        </a:p>
      </dgm:t>
    </dgm:pt>
    <dgm:pt modelId="{E4ECC559-95D9-45D3-8742-55B2A569990C}" type="sibTrans" cxnId="{0B4841BC-CB63-4B49-AF6B-F812841C93D6}">
      <dgm:prSet/>
      <dgm:spPr/>
      <dgm:t>
        <a:bodyPr/>
        <a:lstStyle/>
        <a:p>
          <a:endParaRPr lang="tr-TR"/>
        </a:p>
      </dgm:t>
    </dgm:pt>
    <dgm:pt modelId="{4FFEA438-542A-459B-839F-117F6317C3D3}">
      <dgm:prSet custT="1"/>
      <dgm:spPr/>
      <dgm:t>
        <a:bodyPr/>
        <a:lstStyle/>
        <a:p>
          <a:r>
            <a:rPr lang="tr-TR" sz="2000" dirty="0">
              <a:solidFill>
                <a:schemeClr val="tx1"/>
              </a:solidFill>
            </a:rPr>
            <a:t>Current models does not include conceptual and morale factors and </a:t>
          </a:r>
          <a:r>
            <a:rPr lang="en-GB" sz="2000" dirty="0">
              <a:solidFill>
                <a:schemeClr val="tx1"/>
              </a:solidFill>
            </a:rPr>
            <a:t>insufficient to explain major wars.</a:t>
          </a:r>
          <a:endParaRPr lang="tr-TR" sz="2000" dirty="0"/>
        </a:p>
      </dgm:t>
    </dgm:pt>
    <dgm:pt modelId="{CCDBEB3E-1D67-41D7-8B0B-DC641E7ED884}" type="parTrans" cxnId="{61EDAD58-5761-4A5C-AB3C-9FAB71D932B0}">
      <dgm:prSet/>
      <dgm:spPr/>
      <dgm:t>
        <a:bodyPr/>
        <a:lstStyle/>
        <a:p>
          <a:endParaRPr lang="tr-TR"/>
        </a:p>
      </dgm:t>
    </dgm:pt>
    <dgm:pt modelId="{AA67185F-DAF1-49F3-BD04-99B99E82B337}" type="sibTrans" cxnId="{61EDAD58-5761-4A5C-AB3C-9FAB71D932B0}">
      <dgm:prSet/>
      <dgm:spPr/>
      <dgm:t>
        <a:bodyPr/>
        <a:lstStyle/>
        <a:p>
          <a:endParaRPr lang="tr-TR"/>
        </a:p>
      </dgm:t>
    </dgm:pt>
    <dgm:pt modelId="{34D0AA9B-301B-45C3-8000-FAD08A3D49C5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The potential model which includes these factors alongside physical factors, would be more robust and reliable. </a:t>
          </a:r>
          <a:endParaRPr lang="tr-TR" sz="2000" dirty="0"/>
        </a:p>
      </dgm:t>
    </dgm:pt>
    <dgm:pt modelId="{373C7EC6-727E-4402-A7FC-2FD692A790D4}" type="parTrans" cxnId="{E2C55389-17AF-4778-AE47-84701564E59E}">
      <dgm:prSet/>
      <dgm:spPr/>
      <dgm:t>
        <a:bodyPr/>
        <a:lstStyle/>
        <a:p>
          <a:endParaRPr lang="tr-TR"/>
        </a:p>
      </dgm:t>
    </dgm:pt>
    <dgm:pt modelId="{9138A412-F564-4378-9D3E-7B7FCA5524B6}" type="sibTrans" cxnId="{E2C55389-17AF-4778-AE47-84701564E59E}">
      <dgm:prSet/>
      <dgm:spPr/>
      <dgm:t>
        <a:bodyPr/>
        <a:lstStyle/>
        <a:p>
          <a:endParaRPr lang="tr-TR"/>
        </a:p>
      </dgm:t>
    </dgm:pt>
    <dgm:pt modelId="{F038B21D-BC44-46EE-94ED-7089ACDD5623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What are the implications of the impact of those factors for policy, strategy, and military leadership? </a:t>
          </a:r>
          <a:endParaRPr lang="tr-TR" sz="2000" dirty="0"/>
        </a:p>
      </dgm:t>
    </dgm:pt>
    <dgm:pt modelId="{E43D23B3-77E3-45B5-AE89-1FA3D987E1FF}" type="parTrans" cxnId="{D56B338A-4F3B-4BCB-8C49-FE589EA68B4A}">
      <dgm:prSet/>
      <dgm:spPr/>
      <dgm:t>
        <a:bodyPr/>
        <a:lstStyle/>
        <a:p>
          <a:endParaRPr lang="tr-TR"/>
        </a:p>
      </dgm:t>
    </dgm:pt>
    <dgm:pt modelId="{43C3C737-FD53-4A93-A4CA-01FEC3DC5314}" type="sibTrans" cxnId="{D56B338A-4F3B-4BCB-8C49-FE589EA68B4A}">
      <dgm:prSet/>
      <dgm:spPr/>
      <dgm:t>
        <a:bodyPr/>
        <a:lstStyle/>
        <a:p>
          <a:endParaRPr lang="tr-TR"/>
        </a:p>
      </dgm:t>
    </dgm:pt>
    <dgm:pt modelId="{0292203C-8AB5-4D93-96B1-FFBCEEACFBD9}" type="pres">
      <dgm:prSet presAssocID="{8AA3871E-CE03-4FB7-A6AD-5A677B73E6B5}" presName="linearFlow" presStyleCnt="0">
        <dgm:presLayoutVars>
          <dgm:dir/>
          <dgm:animLvl val="lvl"/>
          <dgm:resizeHandles val="exact"/>
        </dgm:presLayoutVars>
      </dgm:prSet>
      <dgm:spPr/>
    </dgm:pt>
    <dgm:pt modelId="{3B25C67C-1346-4693-9408-DF11C5C606CB}" type="pres">
      <dgm:prSet presAssocID="{C3CE7A08-2BB6-48CC-8BE2-82B1EB0D59F1}" presName="composite" presStyleCnt="0"/>
      <dgm:spPr/>
    </dgm:pt>
    <dgm:pt modelId="{75748209-9A26-4FE3-8C75-55A61CE2F91C}" type="pres">
      <dgm:prSet presAssocID="{C3CE7A08-2BB6-48CC-8BE2-82B1EB0D59F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D463641-E059-4A29-BA7B-423941F9CABD}" type="pres">
      <dgm:prSet presAssocID="{C3CE7A08-2BB6-48CC-8BE2-82B1EB0D59F1}" presName="descendantText" presStyleLbl="alignAcc1" presStyleIdx="0" presStyleCnt="3">
        <dgm:presLayoutVars>
          <dgm:bulletEnabled val="1"/>
        </dgm:presLayoutVars>
      </dgm:prSet>
      <dgm:spPr/>
    </dgm:pt>
    <dgm:pt modelId="{4F5FDB40-3D98-49A2-91B7-56301EB18305}" type="pres">
      <dgm:prSet presAssocID="{A8B53959-7219-4AB0-873E-28E94B914A6C}" presName="sp" presStyleCnt="0"/>
      <dgm:spPr/>
    </dgm:pt>
    <dgm:pt modelId="{20F96100-3C14-4564-ADC5-6C82658C652D}" type="pres">
      <dgm:prSet presAssocID="{84024ABA-5CFE-4B7B-A7D0-3667451BE70D}" presName="composite" presStyleCnt="0"/>
      <dgm:spPr/>
    </dgm:pt>
    <dgm:pt modelId="{59F703BA-E0F7-4879-B23E-73B152B3DA6C}" type="pres">
      <dgm:prSet presAssocID="{84024ABA-5CFE-4B7B-A7D0-3667451BE70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933F10E-8A85-413C-969F-DFA796D856D8}" type="pres">
      <dgm:prSet presAssocID="{84024ABA-5CFE-4B7B-A7D0-3667451BE70D}" presName="descendantText" presStyleLbl="alignAcc1" presStyleIdx="1" presStyleCnt="3">
        <dgm:presLayoutVars>
          <dgm:bulletEnabled val="1"/>
        </dgm:presLayoutVars>
      </dgm:prSet>
      <dgm:spPr/>
    </dgm:pt>
    <dgm:pt modelId="{960C76C9-DFF5-4EEA-BDD2-BD441B98E0F5}" type="pres">
      <dgm:prSet presAssocID="{C59937BF-C048-4F81-88BD-96382639C52B}" presName="sp" presStyleCnt="0"/>
      <dgm:spPr/>
    </dgm:pt>
    <dgm:pt modelId="{C0A499D3-E7AD-4732-A748-5ED8255360CB}" type="pres">
      <dgm:prSet presAssocID="{59A035A0-93BF-47E1-9327-7148B9C47FD2}" presName="composite" presStyleCnt="0"/>
      <dgm:spPr/>
    </dgm:pt>
    <dgm:pt modelId="{9FFF832C-F920-49BB-BE8D-AF3755D34CFF}" type="pres">
      <dgm:prSet presAssocID="{59A035A0-93BF-47E1-9327-7148B9C47FD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6068652-E062-40E0-ABE5-E5C54FC5E3B5}" type="pres">
      <dgm:prSet presAssocID="{59A035A0-93BF-47E1-9327-7148B9C47FD2}" presName="descendantText" presStyleLbl="alignAcc1" presStyleIdx="2" presStyleCnt="3" custScaleY="141131">
        <dgm:presLayoutVars>
          <dgm:bulletEnabled val="1"/>
        </dgm:presLayoutVars>
      </dgm:prSet>
      <dgm:spPr/>
    </dgm:pt>
  </dgm:ptLst>
  <dgm:cxnLst>
    <dgm:cxn modelId="{EC88B00F-43DE-4A22-BC80-F9AF94DF78D0}" srcId="{8AA3871E-CE03-4FB7-A6AD-5A677B73E6B5}" destId="{C3CE7A08-2BB6-48CC-8BE2-82B1EB0D59F1}" srcOrd="0" destOrd="0" parTransId="{7834D2FF-C513-4371-8436-327CA009F305}" sibTransId="{A8B53959-7219-4AB0-873E-28E94B914A6C}"/>
    <dgm:cxn modelId="{9EE35B1B-DC45-469E-8CC8-CC43F7B019C2}" type="presOf" srcId="{E0A82B23-88A6-4572-B53C-1B2C1F173E56}" destId="{9933F10E-8A85-413C-969F-DFA796D856D8}" srcOrd="0" destOrd="0" presId="urn:microsoft.com/office/officeart/2005/8/layout/chevron2"/>
    <dgm:cxn modelId="{B0F67929-5C70-4FB9-ACB6-383D88B090F1}" srcId="{8AA3871E-CE03-4FB7-A6AD-5A677B73E6B5}" destId="{59A035A0-93BF-47E1-9327-7148B9C47FD2}" srcOrd="2" destOrd="0" parTransId="{47F71D27-1D6D-4BB2-85FA-FFD2972E3056}" sibTransId="{13AABA50-3125-4BC5-B68F-BE30E0A1234B}"/>
    <dgm:cxn modelId="{09A6FC2C-B32F-484A-B00C-E6450276F1E7}" type="presOf" srcId="{4FFEA438-542A-459B-839F-117F6317C3D3}" destId="{1D463641-E059-4A29-BA7B-423941F9CABD}" srcOrd="0" destOrd="0" presId="urn:microsoft.com/office/officeart/2005/8/layout/chevron2"/>
    <dgm:cxn modelId="{888CEF43-AADC-4A1D-B9F2-9E6CFB18754B}" type="presOf" srcId="{8AA3871E-CE03-4FB7-A6AD-5A677B73E6B5}" destId="{0292203C-8AB5-4D93-96B1-FFBCEEACFBD9}" srcOrd="0" destOrd="0" presId="urn:microsoft.com/office/officeart/2005/8/layout/chevron2"/>
    <dgm:cxn modelId="{0C3AEF6D-0544-42A8-AC0A-6555833A3179}" srcId="{8AA3871E-CE03-4FB7-A6AD-5A677B73E6B5}" destId="{84024ABA-5CFE-4B7B-A7D0-3667451BE70D}" srcOrd="1" destOrd="0" parTransId="{9CA5AF7F-3E39-49B1-9611-94C156EABFCE}" sibTransId="{C59937BF-C048-4F81-88BD-96382639C52B}"/>
    <dgm:cxn modelId="{A49ACB4E-73B2-406A-B0FC-BBB4E937098C}" type="presOf" srcId="{A9E7CF30-CB10-42DC-BC35-787DCD196604}" destId="{16068652-E062-40E0-ABE5-E5C54FC5E3B5}" srcOrd="0" destOrd="1" presId="urn:microsoft.com/office/officeart/2005/8/layout/chevron2"/>
    <dgm:cxn modelId="{382AD24E-2076-4A64-B5CA-6EBD73C8AC15}" type="presOf" srcId="{C3CE7A08-2BB6-48CC-8BE2-82B1EB0D59F1}" destId="{75748209-9A26-4FE3-8C75-55A61CE2F91C}" srcOrd="0" destOrd="0" presId="urn:microsoft.com/office/officeart/2005/8/layout/chevron2"/>
    <dgm:cxn modelId="{78561170-DB77-4A36-B37A-03E3103B0ED9}" srcId="{84024ABA-5CFE-4B7B-A7D0-3667451BE70D}" destId="{E0A82B23-88A6-4572-B53C-1B2C1F173E56}" srcOrd="0" destOrd="0" parTransId="{326BB9FD-F2F9-47EC-BEAA-B54EC389C362}" sibTransId="{5351B703-698F-4A04-87C3-A67B28B08C58}"/>
    <dgm:cxn modelId="{41553474-6886-421D-8E95-A0860F385F75}" type="presOf" srcId="{84024ABA-5CFE-4B7B-A7D0-3667451BE70D}" destId="{59F703BA-E0F7-4879-B23E-73B152B3DA6C}" srcOrd="0" destOrd="0" presId="urn:microsoft.com/office/officeart/2005/8/layout/chevron2"/>
    <dgm:cxn modelId="{9C0F6354-C413-43C8-A231-DDD65D1157AB}" srcId="{59A035A0-93BF-47E1-9327-7148B9C47FD2}" destId="{CF1A05B6-8200-42C2-9623-0CFE32ADB6D5}" srcOrd="0" destOrd="0" parTransId="{79DF8543-7208-421A-ABED-20A8C51CE78A}" sibTransId="{36ABAECE-C7E8-4797-AE86-FB01A6F5A73B}"/>
    <dgm:cxn modelId="{61EDAD58-5761-4A5C-AB3C-9FAB71D932B0}" srcId="{C3CE7A08-2BB6-48CC-8BE2-82B1EB0D59F1}" destId="{4FFEA438-542A-459B-839F-117F6317C3D3}" srcOrd="0" destOrd="0" parTransId="{CCDBEB3E-1D67-41D7-8B0B-DC641E7ED884}" sibTransId="{AA67185F-DAF1-49F3-BD04-99B99E82B337}"/>
    <dgm:cxn modelId="{2346B082-0A5A-492E-9EF7-2DA567FE4F69}" type="presOf" srcId="{59A035A0-93BF-47E1-9327-7148B9C47FD2}" destId="{9FFF832C-F920-49BB-BE8D-AF3755D34CFF}" srcOrd="0" destOrd="0" presId="urn:microsoft.com/office/officeart/2005/8/layout/chevron2"/>
    <dgm:cxn modelId="{3049F484-6149-4410-AB5B-D054ACB9A8B9}" type="presOf" srcId="{F038B21D-BC44-46EE-94ED-7089ACDD5623}" destId="{16068652-E062-40E0-ABE5-E5C54FC5E3B5}" srcOrd="0" destOrd="2" presId="urn:microsoft.com/office/officeart/2005/8/layout/chevron2"/>
    <dgm:cxn modelId="{E2C55389-17AF-4778-AE47-84701564E59E}" srcId="{84024ABA-5CFE-4B7B-A7D0-3667451BE70D}" destId="{34D0AA9B-301B-45C3-8000-FAD08A3D49C5}" srcOrd="1" destOrd="0" parTransId="{373C7EC6-727E-4402-A7FC-2FD692A790D4}" sibTransId="{9138A412-F564-4378-9D3E-7B7FCA5524B6}"/>
    <dgm:cxn modelId="{D56B338A-4F3B-4BCB-8C49-FE589EA68B4A}" srcId="{59A035A0-93BF-47E1-9327-7148B9C47FD2}" destId="{F038B21D-BC44-46EE-94ED-7089ACDD5623}" srcOrd="2" destOrd="0" parTransId="{E43D23B3-77E3-45B5-AE89-1FA3D987E1FF}" sibTransId="{43C3C737-FD53-4A93-A4CA-01FEC3DC5314}"/>
    <dgm:cxn modelId="{0B4841BC-CB63-4B49-AF6B-F812841C93D6}" srcId="{59A035A0-93BF-47E1-9327-7148B9C47FD2}" destId="{A9E7CF30-CB10-42DC-BC35-787DCD196604}" srcOrd="1" destOrd="0" parTransId="{9BDEEC50-BD31-42F9-9FD3-4E0B1D9BB4E2}" sibTransId="{E4ECC559-95D9-45D3-8742-55B2A569990C}"/>
    <dgm:cxn modelId="{1D508DDC-A807-4C19-AF11-65D448FBFCD4}" type="presOf" srcId="{34D0AA9B-301B-45C3-8000-FAD08A3D49C5}" destId="{9933F10E-8A85-413C-969F-DFA796D856D8}" srcOrd="0" destOrd="1" presId="urn:microsoft.com/office/officeart/2005/8/layout/chevron2"/>
    <dgm:cxn modelId="{6DCDBDE1-BD3F-4078-8C81-C9F7AB2C67B8}" type="presOf" srcId="{CF1A05B6-8200-42C2-9623-0CFE32ADB6D5}" destId="{16068652-E062-40E0-ABE5-E5C54FC5E3B5}" srcOrd="0" destOrd="0" presId="urn:microsoft.com/office/officeart/2005/8/layout/chevron2"/>
    <dgm:cxn modelId="{5C644E29-9F37-4A45-9F85-E68D14DF2C89}" type="presParOf" srcId="{0292203C-8AB5-4D93-96B1-FFBCEEACFBD9}" destId="{3B25C67C-1346-4693-9408-DF11C5C606CB}" srcOrd="0" destOrd="0" presId="urn:microsoft.com/office/officeart/2005/8/layout/chevron2"/>
    <dgm:cxn modelId="{0EB08D48-58F3-40F4-AFA0-9367609E91CA}" type="presParOf" srcId="{3B25C67C-1346-4693-9408-DF11C5C606CB}" destId="{75748209-9A26-4FE3-8C75-55A61CE2F91C}" srcOrd="0" destOrd="0" presId="urn:microsoft.com/office/officeart/2005/8/layout/chevron2"/>
    <dgm:cxn modelId="{B7834807-765F-402E-96A2-65F8252EFE6E}" type="presParOf" srcId="{3B25C67C-1346-4693-9408-DF11C5C606CB}" destId="{1D463641-E059-4A29-BA7B-423941F9CABD}" srcOrd="1" destOrd="0" presId="urn:microsoft.com/office/officeart/2005/8/layout/chevron2"/>
    <dgm:cxn modelId="{EC5626C1-2EAE-4C50-8459-FA797FBB21CA}" type="presParOf" srcId="{0292203C-8AB5-4D93-96B1-FFBCEEACFBD9}" destId="{4F5FDB40-3D98-49A2-91B7-56301EB18305}" srcOrd="1" destOrd="0" presId="urn:microsoft.com/office/officeart/2005/8/layout/chevron2"/>
    <dgm:cxn modelId="{1AFE721A-B599-4E71-BD0C-4AD761806F76}" type="presParOf" srcId="{0292203C-8AB5-4D93-96B1-FFBCEEACFBD9}" destId="{20F96100-3C14-4564-ADC5-6C82658C652D}" srcOrd="2" destOrd="0" presId="urn:microsoft.com/office/officeart/2005/8/layout/chevron2"/>
    <dgm:cxn modelId="{6B19742F-2A7E-46B2-A536-04F3541B24F3}" type="presParOf" srcId="{20F96100-3C14-4564-ADC5-6C82658C652D}" destId="{59F703BA-E0F7-4879-B23E-73B152B3DA6C}" srcOrd="0" destOrd="0" presId="urn:microsoft.com/office/officeart/2005/8/layout/chevron2"/>
    <dgm:cxn modelId="{F4DC2B65-E650-4588-9CD7-54F9C34B6E8D}" type="presParOf" srcId="{20F96100-3C14-4564-ADC5-6C82658C652D}" destId="{9933F10E-8A85-413C-969F-DFA796D856D8}" srcOrd="1" destOrd="0" presId="urn:microsoft.com/office/officeart/2005/8/layout/chevron2"/>
    <dgm:cxn modelId="{9CE9DE4A-1B89-4C60-8CEC-D4122A3531FD}" type="presParOf" srcId="{0292203C-8AB5-4D93-96B1-FFBCEEACFBD9}" destId="{960C76C9-DFF5-4EEA-BDD2-BD441B98E0F5}" srcOrd="3" destOrd="0" presId="urn:microsoft.com/office/officeart/2005/8/layout/chevron2"/>
    <dgm:cxn modelId="{C1F08D23-7CAD-43D9-ACD9-F70B961D00CD}" type="presParOf" srcId="{0292203C-8AB5-4D93-96B1-FFBCEEACFBD9}" destId="{C0A499D3-E7AD-4732-A748-5ED8255360CB}" srcOrd="4" destOrd="0" presId="urn:microsoft.com/office/officeart/2005/8/layout/chevron2"/>
    <dgm:cxn modelId="{2299E1E9-FC54-45BE-9AEA-05700880D6E6}" type="presParOf" srcId="{C0A499D3-E7AD-4732-A748-5ED8255360CB}" destId="{9FFF832C-F920-49BB-BE8D-AF3755D34CFF}" srcOrd="0" destOrd="0" presId="urn:microsoft.com/office/officeart/2005/8/layout/chevron2"/>
    <dgm:cxn modelId="{E185E3E0-1F68-401B-A673-E9B5ADF8692A}" type="presParOf" srcId="{C0A499D3-E7AD-4732-A748-5ED8255360CB}" destId="{16068652-E062-40E0-ABE5-E5C54FC5E3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63EC16-4A6B-4AB1-B16B-0D6ACAA639E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7D03B35E-204D-4972-88C3-CD67C5E1FB06}">
      <dgm:prSet phldrT="[Text]" custT="1"/>
      <dgm:spPr/>
      <dgm:t>
        <a:bodyPr/>
        <a:lstStyle/>
        <a:p>
          <a:r>
            <a:rPr lang="tr-TR" sz="2400" b="1" dirty="0"/>
            <a:t>QUAL</a:t>
          </a:r>
        </a:p>
      </dgm:t>
    </dgm:pt>
    <dgm:pt modelId="{B8578449-43D0-4C35-835B-E1EAE596C3C1}" type="parTrans" cxnId="{41D14358-33F7-43A5-9FFC-3AA30F703D7A}">
      <dgm:prSet/>
      <dgm:spPr/>
      <dgm:t>
        <a:bodyPr/>
        <a:lstStyle/>
        <a:p>
          <a:endParaRPr lang="tr-TR"/>
        </a:p>
      </dgm:t>
    </dgm:pt>
    <dgm:pt modelId="{9947D1FB-41D3-4388-8742-4527948006D2}" type="sibTrans" cxnId="{41D14358-33F7-43A5-9FFC-3AA30F703D7A}">
      <dgm:prSet/>
      <dgm:spPr/>
      <dgm:t>
        <a:bodyPr/>
        <a:lstStyle/>
        <a:p>
          <a:endParaRPr lang="tr-TR"/>
        </a:p>
      </dgm:t>
    </dgm:pt>
    <dgm:pt modelId="{00DA1EEA-77A0-48F2-83CE-5A708CF91BD5}">
      <dgm:prSet phldrT="[Text]" custT="1"/>
      <dgm:spPr/>
      <dgm:t>
        <a:bodyPr/>
        <a:lstStyle/>
        <a:p>
          <a:r>
            <a:rPr lang="tr-TR" sz="1800" b="1" dirty="0"/>
            <a:t>Supported by</a:t>
          </a:r>
        </a:p>
      </dgm:t>
    </dgm:pt>
    <dgm:pt modelId="{F9FA3DC0-E7E4-430C-AFBD-2EEE75F76AFF}" type="parTrans" cxnId="{04694D5B-8850-436A-B896-6122AD43E1F1}">
      <dgm:prSet/>
      <dgm:spPr/>
      <dgm:t>
        <a:bodyPr/>
        <a:lstStyle/>
        <a:p>
          <a:endParaRPr lang="tr-TR"/>
        </a:p>
      </dgm:t>
    </dgm:pt>
    <dgm:pt modelId="{1BAD37B3-1FD5-40B6-B9DC-C041A33D486F}" type="sibTrans" cxnId="{04694D5B-8850-436A-B896-6122AD43E1F1}">
      <dgm:prSet/>
      <dgm:spPr/>
      <dgm:t>
        <a:bodyPr/>
        <a:lstStyle/>
        <a:p>
          <a:endParaRPr lang="tr-TR"/>
        </a:p>
      </dgm:t>
    </dgm:pt>
    <dgm:pt modelId="{70BD12E3-D454-45DB-969E-ECD23CE68712}">
      <dgm:prSet phldrT="[Text]" custT="1"/>
      <dgm:spPr/>
      <dgm:t>
        <a:bodyPr/>
        <a:lstStyle/>
        <a:p>
          <a:r>
            <a:rPr lang="tr-TR" sz="2400" b="1" dirty="0"/>
            <a:t>quan</a:t>
          </a:r>
        </a:p>
      </dgm:t>
    </dgm:pt>
    <dgm:pt modelId="{8E05701A-4217-43CD-AD93-B21921D2E15E}" type="parTrans" cxnId="{E5247CA9-88DE-4CC2-8E86-01A46439D028}">
      <dgm:prSet/>
      <dgm:spPr/>
      <dgm:t>
        <a:bodyPr/>
        <a:lstStyle/>
        <a:p>
          <a:endParaRPr lang="tr-TR"/>
        </a:p>
      </dgm:t>
    </dgm:pt>
    <dgm:pt modelId="{F9C5C09F-0674-46E3-B2DD-B457A828462C}" type="sibTrans" cxnId="{E5247CA9-88DE-4CC2-8E86-01A46439D028}">
      <dgm:prSet/>
      <dgm:spPr/>
      <dgm:t>
        <a:bodyPr/>
        <a:lstStyle/>
        <a:p>
          <a:endParaRPr lang="tr-TR"/>
        </a:p>
      </dgm:t>
    </dgm:pt>
    <dgm:pt modelId="{8654480E-9B0F-4845-B9A6-0E4E6229C9EB}">
      <dgm:prSet custT="1"/>
      <dgm:spPr/>
      <dgm:t>
        <a:bodyPr/>
        <a:lstStyle/>
        <a:p>
          <a:r>
            <a:rPr lang="tr-TR" sz="2400" b="1" dirty="0"/>
            <a:t>Theory</a:t>
          </a:r>
        </a:p>
      </dgm:t>
    </dgm:pt>
    <dgm:pt modelId="{B5FB8B82-406D-4788-90D6-9A59C4580C47}" type="parTrans" cxnId="{B5117565-2C1E-458A-BDA5-1B96ECC34698}">
      <dgm:prSet/>
      <dgm:spPr/>
      <dgm:t>
        <a:bodyPr/>
        <a:lstStyle/>
        <a:p>
          <a:endParaRPr lang="tr-TR"/>
        </a:p>
      </dgm:t>
    </dgm:pt>
    <dgm:pt modelId="{C12DFAE8-58C4-4B88-8A4C-F642A7148F20}" type="sibTrans" cxnId="{B5117565-2C1E-458A-BDA5-1B96ECC34698}">
      <dgm:prSet/>
      <dgm:spPr/>
      <dgm:t>
        <a:bodyPr/>
        <a:lstStyle/>
        <a:p>
          <a:endParaRPr lang="tr-TR"/>
        </a:p>
      </dgm:t>
    </dgm:pt>
    <dgm:pt modelId="{A1FDB7CA-C353-4660-8461-9B3C892E343C}" type="pres">
      <dgm:prSet presAssocID="{2863EC16-4A6B-4AB1-B16B-0D6ACAA639E9}" presName="Name0" presStyleCnt="0">
        <dgm:presLayoutVars>
          <dgm:dir/>
          <dgm:resizeHandles val="exact"/>
        </dgm:presLayoutVars>
      </dgm:prSet>
      <dgm:spPr/>
    </dgm:pt>
    <dgm:pt modelId="{BB322C98-8931-4FD3-9DB7-413FC91B9B46}" type="pres">
      <dgm:prSet presAssocID="{7D03B35E-204D-4972-88C3-CD67C5E1FB06}" presName="composite" presStyleCnt="0"/>
      <dgm:spPr/>
    </dgm:pt>
    <dgm:pt modelId="{CD153032-8536-4898-B899-0E26DAE3A0BD}" type="pres">
      <dgm:prSet presAssocID="{7D03B35E-204D-4972-88C3-CD67C5E1FB06}" presName="bgChev" presStyleLbl="node1" presStyleIdx="0" presStyleCnt="4"/>
      <dgm:spPr>
        <a:xfrm>
          <a:off x="4379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EC22AB65-E0E5-4E5E-9DA7-5F1D1CD87582}" type="pres">
      <dgm:prSet presAssocID="{7D03B35E-204D-4972-88C3-CD67C5E1FB06}" presName="txNode" presStyleLbl="fgAcc1" presStyleIdx="0" presStyleCnt="4">
        <dgm:presLayoutVars>
          <dgm:bulletEnabled val="1"/>
        </dgm:presLayoutVars>
      </dgm:prSet>
      <dgm:spPr/>
    </dgm:pt>
    <dgm:pt modelId="{5D8D0DF9-D523-4B63-916F-25DCFE74459F}" type="pres">
      <dgm:prSet presAssocID="{9947D1FB-41D3-4388-8742-4527948006D2}" presName="compositeSpace" presStyleCnt="0"/>
      <dgm:spPr/>
    </dgm:pt>
    <dgm:pt modelId="{50E40908-BEE8-4FF4-8BCF-358958B69F8B}" type="pres">
      <dgm:prSet presAssocID="{00DA1EEA-77A0-48F2-83CE-5A708CF91BD5}" presName="composite" presStyleCnt="0"/>
      <dgm:spPr/>
    </dgm:pt>
    <dgm:pt modelId="{655AA96B-6D41-4D4B-9FDE-9EDE0FF45E6F}" type="pres">
      <dgm:prSet presAssocID="{00DA1EEA-77A0-48F2-83CE-5A708CF91BD5}" presName="bgChev" presStyleLbl="node1" presStyleIdx="1" presStyleCnt="4"/>
      <dgm:spPr>
        <a:xfrm>
          <a:off x="2358992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781057A0-32AF-4D1D-B97C-1AD55B53B2B7}" type="pres">
      <dgm:prSet presAssocID="{00DA1EEA-77A0-48F2-83CE-5A708CF91BD5}" presName="txNode" presStyleLbl="fgAcc1" presStyleIdx="1" presStyleCnt="4">
        <dgm:presLayoutVars>
          <dgm:bulletEnabled val="1"/>
        </dgm:presLayoutVars>
      </dgm:prSet>
      <dgm:spPr/>
    </dgm:pt>
    <dgm:pt modelId="{8447CCB3-11C5-4356-B019-5F2F9F70CA0E}" type="pres">
      <dgm:prSet presAssocID="{1BAD37B3-1FD5-40B6-B9DC-C041A33D486F}" presName="compositeSpace" presStyleCnt="0"/>
      <dgm:spPr/>
    </dgm:pt>
    <dgm:pt modelId="{2A406141-E39C-4D3B-8F7C-255DBAAB0510}" type="pres">
      <dgm:prSet presAssocID="{70BD12E3-D454-45DB-969E-ECD23CE68712}" presName="composite" presStyleCnt="0"/>
      <dgm:spPr/>
    </dgm:pt>
    <dgm:pt modelId="{E57A76C5-96E5-4173-A4ED-52EAFE4B04A7}" type="pres">
      <dgm:prSet presAssocID="{70BD12E3-D454-45DB-969E-ECD23CE68712}" presName="bgChev" presStyleLbl="node1" presStyleIdx="2" presStyleCnt="4"/>
      <dgm:spPr>
        <a:xfrm>
          <a:off x="4713604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B67239F9-69E9-43FD-9A6D-2578974387B8}" type="pres">
      <dgm:prSet presAssocID="{70BD12E3-D454-45DB-969E-ECD23CE68712}" presName="txNode" presStyleLbl="fgAcc1" presStyleIdx="2" presStyleCnt="4">
        <dgm:presLayoutVars>
          <dgm:bulletEnabled val="1"/>
        </dgm:presLayoutVars>
      </dgm:prSet>
      <dgm:spPr/>
    </dgm:pt>
    <dgm:pt modelId="{4D45C781-FABE-45AA-A92D-95CDC40A87B1}" type="pres">
      <dgm:prSet presAssocID="{F9C5C09F-0674-46E3-B2DD-B457A828462C}" presName="compositeSpace" presStyleCnt="0"/>
      <dgm:spPr/>
    </dgm:pt>
    <dgm:pt modelId="{B5EF9276-D307-41D2-BAB9-41B64683E831}" type="pres">
      <dgm:prSet presAssocID="{8654480E-9B0F-4845-B9A6-0E4E6229C9EB}" presName="composite" presStyleCnt="0"/>
      <dgm:spPr/>
    </dgm:pt>
    <dgm:pt modelId="{4C37CEE9-F571-4FB5-8BCF-D52AB1C05A22}" type="pres">
      <dgm:prSet presAssocID="{8654480E-9B0F-4845-B9A6-0E4E6229C9EB}" presName="bgChev" presStyleLbl="node1" presStyleIdx="3" presStyleCnt="4"/>
      <dgm:spPr>
        <a:xfrm>
          <a:off x="7068216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CCAB23A2-1503-4A83-B79D-AD46AF2FB4EB}" type="pres">
      <dgm:prSet presAssocID="{8654480E-9B0F-4845-B9A6-0E4E6229C9EB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8FAA9317-2FA7-479E-8F00-17F4153EFBF8}" type="presOf" srcId="{00DA1EEA-77A0-48F2-83CE-5A708CF91BD5}" destId="{781057A0-32AF-4D1D-B97C-1AD55B53B2B7}" srcOrd="0" destOrd="0" presId="urn:microsoft.com/office/officeart/2005/8/layout/chevronAccent+Icon"/>
    <dgm:cxn modelId="{04694D5B-8850-436A-B896-6122AD43E1F1}" srcId="{2863EC16-4A6B-4AB1-B16B-0D6ACAA639E9}" destId="{00DA1EEA-77A0-48F2-83CE-5A708CF91BD5}" srcOrd="1" destOrd="0" parTransId="{F9FA3DC0-E7E4-430C-AFBD-2EEE75F76AFF}" sibTransId="{1BAD37B3-1FD5-40B6-B9DC-C041A33D486F}"/>
    <dgm:cxn modelId="{B5117565-2C1E-458A-BDA5-1B96ECC34698}" srcId="{2863EC16-4A6B-4AB1-B16B-0D6ACAA639E9}" destId="{8654480E-9B0F-4845-B9A6-0E4E6229C9EB}" srcOrd="3" destOrd="0" parTransId="{B5FB8B82-406D-4788-90D6-9A59C4580C47}" sibTransId="{C12DFAE8-58C4-4B88-8A4C-F642A7148F20}"/>
    <dgm:cxn modelId="{41D14358-33F7-43A5-9FFC-3AA30F703D7A}" srcId="{2863EC16-4A6B-4AB1-B16B-0D6ACAA639E9}" destId="{7D03B35E-204D-4972-88C3-CD67C5E1FB06}" srcOrd="0" destOrd="0" parTransId="{B8578449-43D0-4C35-835B-E1EAE596C3C1}" sibTransId="{9947D1FB-41D3-4388-8742-4527948006D2}"/>
    <dgm:cxn modelId="{2F0E0D5A-083D-4827-AFCB-42A76A42EAD9}" type="presOf" srcId="{7D03B35E-204D-4972-88C3-CD67C5E1FB06}" destId="{EC22AB65-E0E5-4E5E-9DA7-5F1D1CD87582}" srcOrd="0" destOrd="0" presId="urn:microsoft.com/office/officeart/2005/8/layout/chevronAccent+Icon"/>
    <dgm:cxn modelId="{2AE0AF97-01FA-409F-B33D-1CFFED2459DB}" type="presOf" srcId="{70BD12E3-D454-45DB-969E-ECD23CE68712}" destId="{B67239F9-69E9-43FD-9A6D-2578974387B8}" srcOrd="0" destOrd="0" presId="urn:microsoft.com/office/officeart/2005/8/layout/chevronAccent+Icon"/>
    <dgm:cxn modelId="{E5247CA9-88DE-4CC2-8E86-01A46439D028}" srcId="{2863EC16-4A6B-4AB1-B16B-0D6ACAA639E9}" destId="{70BD12E3-D454-45DB-969E-ECD23CE68712}" srcOrd="2" destOrd="0" parTransId="{8E05701A-4217-43CD-AD93-B21921D2E15E}" sibTransId="{F9C5C09F-0674-46E3-B2DD-B457A828462C}"/>
    <dgm:cxn modelId="{BC31A3C3-F399-4B2B-909E-5D75F146AAB0}" type="presOf" srcId="{2863EC16-4A6B-4AB1-B16B-0D6ACAA639E9}" destId="{A1FDB7CA-C353-4660-8461-9B3C892E343C}" srcOrd="0" destOrd="0" presId="urn:microsoft.com/office/officeart/2005/8/layout/chevronAccent+Icon"/>
    <dgm:cxn modelId="{645EF6DE-2D71-43B0-A95A-9C59EB2F2764}" type="presOf" srcId="{8654480E-9B0F-4845-B9A6-0E4E6229C9EB}" destId="{CCAB23A2-1503-4A83-B79D-AD46AF2FB4EB}" srcOrd="0" destOrd="0" presId="urn:microsoft.com/office/officeart/2005/8/layout/chevronAccent+Icon"/>
    <dgm:cxn modelId="{CC44AE3B-D9A6-42AF-9383-75286B487CC5}" type="presParOf" srcId="{A1FDB7CA-C353-4660-8461-9B3C892E343C}" destId="{BB322C98-8931-4FD3-9DB7-413FC91B9B46}" srcOrd="0" destOrd="0" presId="urn:microsoft.com/office/officeart/2005/8/layout/chevronAccent+Icon"/>
    <dgm:cxn modelId="{8ADEE2ED-0CD7-46E0-B9AE-F1BD8F303D20}" type="presParOf" srcId="{BB322C98-8931-4FD3-9DB7-413FC91B9B46}" destId="{CD153032-8536-4898-B899-0E26DAE3A0BD}" srcOrd="0" destOrd="0" presId="urn:microsoft.com/office/officeart/2005/8/layout/chevronAccent+Icon"/>
    <dgm:cxn modelId="{7F3634F4-26A8-498B-BC93-0E9C4FE1348C}" type="presParOf" srcId="{BB322C98-8931-4FD3-9DB7-413FC91B9B46}" destId="{EC22AB65-E0E5-4E5E-9DA7-5F1D1CD87582}" srcOrd="1" destOrd="0" presId="urn:microsoft.com/office/officeart/2005/8/layout/chevronAccent+Icon"/>
    <dgm:cxn modelId="{0D34D4F4-3609-4221-82AA-4A1C8F57FA6C}" type="presParOf" srcId="{A1FDB7CA-C353-4660-8461-9B3C892E343C}" destId="{5D8D0DF9-D523-4B63-916F-25DCFE74459F}" srcOrd="1" destOrd="0" presId="urn:microsoft.com/office/officeart/2005/8/layout/chevronAccent+Icon"/>
    <dgm:cxn modelId="{1D9663CF-B241-4D5B-9A44-B9747DE192BE}" type="presParOf" srcId="{A1FDB7CA-C353-4660-8461-9B3C892E343C}" destId="{50E40908-BEE8-4FF4-8BCF-358958B69F8B}" srcOrd="2" destOrd="0" presId="urn:microsoft.com/office/officeart/2005/8/layout/chevronAccent+Icon"/>
    <dgm:cxn modelId="{2F3DEFA9-8C42-4B95-ACCD-ADBC6F7EB564}" type="presParOf" srcId="{50E40908-BEE8-4FF4-8BCF-358958B69F8B}" destId="{655AA96B-6D41-4D4B-9FDE-9EDE0FF45E6F}" srcOrd="0" destOrd="0" presId="urn:microsoft.com/office/officeart/2005/8/layout/chevronAccent+Icon"/>
    <dgm:cxn modelId="{E17DA843-EE49-49B4-8348-5E3CDD696FDC}" type="presParOf" srcId="{50E40908-BEE8-4FF4-8BCF-358958B69F8B}" destId="{781057A0-32AF-4D1D-B97C-1AD55B53B2B7}" srcOrd="1" destOrd="0" presId="urn:microsoft.com/office/officeart/2005/8/layout/chevronAccent+Icon"/>
    <dgm:cxn modelId="{08424F4E-0FE8-43E1-9455-36DF6ECDA6B8}" type="presParOf" srcId="{A1FDB7CA-C353-4660-8461-9B3C892E343C}" destId="{8447CCB3-11C5-4356-B019-5F2F9F70CA0E}" srcOrd="3" destOrd="0" presId="urn:microsoft.com/office/officeart/2005/8/layout/chevronAccent+Icon"/>
    <dgm:cxn modelId="{CE331D3F-AB2D-40E1-887F-D1C896CC015B}" type="presParOf" srcId="{A1FDB7CA-C353-4660-8461-9B3C892E343C}" destId="{2A406141-E39C-4D3B-8F7C-255DBAAB0510}" srcOrd="4" destOrd="0" presId="urn:microsoft.com/office/officeart/2005/8/layout/chevronAccent+Icon"/>
    <dgm:cxn modelId="{40BDF7DF-616A-4809-86FC-550487284F82}" type="presParOf" srcId="{2A406141-E39C-4D3B-8F7C-255DBAAB0510}" destId="{E57A76C5-96E5-4173-A4ED-52EAFE4B04A7}" srcOrd="0" destOrd="0" presId="urn:microsoft.com/office/officeart/2005/8/layout/chevronAccent+Icon"/>
    <dgm:cxn modelId="{2EC98459-0EC7-4801-B4C4-627C8D4D9A01}" type="presParOf" srcId="{2A406141-E39C-4D3B-8F7C-255DBAAB0510}" destId="{B67239F9-69E9-43FD-9A6D-2578974387B8}" srcOrd="1" destOrd="0" presId="urn:microsoft.com/office/officeart/2005/8/layout/chevronAccent+Icon"/>
    <dgm:cxn modelId="{42D9B7B8-4F5B-400F-927D-EB9985B0FD35}" type="presParOf" srcId="{A1FDB7CA-C353-4660-8461-9B3C892E343C}" destId="{4D45C781-FABE-45AA-A92D-95CDC40A87B1}" srcOrd="5" destOrd="0" presId="urn:microsoft.com/office/officeart/2005/8/layout/chevronAccent+Icon"/>
    <dgm:cxn modelId="{DFFB5D69-BFC1-458B-928B-CD4194C62DD0}" type="presParOf" srcId="{A1FDB7CA-C353-4660-8461-9B3C892E343C}" destId="{B5EF9276-D307-41D2-BAB9-41B64683E831}" srcOrd="6" destOrd="0" presId="urn:microsoft.com/office/officeart/2005/8/layout/chevronAccent+Icon"/>
    <dgm:cxn modelId="{AB9ECA01-034C-4F1A-85AC-681857A1A3AF}" type="presParOf" srcId="{B5EF9276-D307-41D2-BAB9-41B64683E831}" destId="{4C37CEE9-F571-4FB5-8BCF-D52AB1C05A22}" srcOrd="0" destOrd="0" presId="urn:microsoft.com/office/officeart/2005/8/layout/chevronAccent+Icon"/>
    <dgm:cxn modelId="{768A7A97-70E1-4DAA-B988-2ABCFDC9AEFB}" type="presParOf" srcId="{B5EF9276-D307-41D2-BAB9-41B64683E831}" destId="{CCAB23A2-1503-4A83-B79D-AD46AF2FB4EB}" srcOrd="1" destOrd="0" presId="urn:microsoft.com/office/officeart/2005/8/layout/chevronAccent+Icon"/>
  </dgm:cxnLst>
  <dgm:bg/>
  <dgm:whole>
    <a:ln>
      <a:solidFill>
        <a:schemeClr val="bg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63EC16-4A6B-4AB1-B16B-0D6ACAA639E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7D03B35E-204D-4972-88C3-CD67C5E1FB06}">
      <dgm:prSet phldrT="[Text]" custT="1"/>
      <dgm:spPr/>
      <dgm:t>
        <a:bodyPr/>
        <a:lstStyle/>
        <a:p>
          <a:r>
            <a:rPr lang="tr-TR" sz="2400" b="1" dirty="0"/>
            <a:t>QUAL</a:t>
          </a:r>
        </a:p>
      </dgm:t>
    </dgm:pt>
    <dgm:pt modelId="{B8578449-43D0-4C35-835B-E1EAE596C3C1}" type="parTrans" cxnId="{41D14358-33F7-43A5-9FFC-3AA30F703D7A}">
      <dgm:prSet/>
      <dgm:spPr/>
      <dgm:t>
        <a:bodyPr/>
        <a:lstStyle/>
        <a:p>
          <a:endParaRPr lang="tr-TR"/>
        </a:p>
      </dgm:t>
    </dgm:pt>
    <dgm:pt modelId="{9947D1FB-41D3-4388-8742-4527948006D2}" type="sibTrans" cxnId="{41D14358-33F7-43A5-9FFC-3AA30F703D7A}">
      <dgm:prSet/>
      <dgm:spPr/>
      <dgm:t>
        <a:bodyPr/>
        <a:lstStyle/>
        <a:p>
          <a:endParaRPr lang="tr-TR"/>
        </a:p>
      </dgm:t>
    </dgm:pt>
    <dgm:pt modelId="{00DA1EEA-77A0-48F2-83CE-5A708CF91BD5}">
      <dgm:prSet phldrT="[Text]" custT="1"/>
      <dgm:spPr/>
      <dgm:t>
        <a:bodyPr/>
        <a:lstStyle/>
        <a:p>
          <a:r>
            <a:rPr lang="tr-TR" sz="1800" b="1" dirty="0"/>
            <a:t>Supported by</a:t>
          </a:r>
        </a:p>
      </dgm:t>
    </dgm:pt>
    <dgm:pt modelId="{F9FA3DC0-E7E4-430C-AFBD-2EEE75F76AFF}" type="parTrans" cxnId="{04694D5B-8850-436A-B896-6122AD43E1F1}">
      <dgm:prSet/>
      <dgm:spPr/>
      <dgm:t>
        <a:bodyPr/>
        <a:lstStyle/>
        <a:p>
          <a:endParaRPr lang="tr-TR"/>
        </a:p>
      </dgm:t>
    </dgm:pt>
    <dgm:pt modelId="{1BAD37B3-1FD5-40B6-B9DC-C041A33D486F}" type="sibTrans" cxnId="{04694D5B-8850-436A-B896-6122AD43E1F1}">
      <dgm:prSet/>
      <dgm:spPr/>
      <dgm:t>
        <a:bodyPr/>
        <a:lstStyle/>
        <a:p>
          <a:endParaRPr lang="tr-TR"/>
        </a:p>
      </dgm:t>
    </dgm:pt>
    <dgm:pt modelId="{70BD12E3-D454-45DB-969E-ECD23CE68712}">
      <dgm:prSet phldrT="[Text]" custT="1"/>
      <dgm:spPr/>
      <dgm:t>
        <a:bodyPr/>
        <a:lstStyle/>
        <a:p>
          <a:r>
            <a:rPr lang="tr-TR" sz="2400" b="1" dirty="0"/>
            <a:t>quan</a:t>
          </a:r>
        </a:p>
      </dgm:t>
    </dgm:pt>
    <dgm:pt modelId="{8E05701A-4217-43CD-AD93-B21921D2E15E}" type="parTrans" cxnId="{E5247CA9-88DE-4CC2-8E86-01A46439D028}">
      <dgm:prSet/>
      <dgm:spPr/>
      <dgm:t>
        <a:bodyPr/>
        <a:lstStyle/>
        <a:p>
          <a:endParaRPr lang="tr-TR"/>
        </a:p>
      </dgm:t>
    </dgm:pt>
    <dgm:pt modelId="{F9C5C09F-0674-46E3-B2DD-B457A828462C}" type="sibTrans" cxnId="{E5247CA9-88DE-4CC2-8E86-01A46439D028}">
      <dgm:prSet/>
      <dgm:spPr/>
      <dgm:t>
        <a:bodyPr/>
        <a:lstStyle/>
        <a:p>
          <a:endParaRPr lang="tr-TR"/>
        </a:p>
      </dgm:t>
    </dgm:pt>
    <dgm:pt modelId="{8654480E-9B0F-4845-B9A6-0E4E6229C9EB}">
      <dgm:prSet custT="1"/>
      <dgm:spPr/>
      <dgm:t>
        <a:bodyPr/>
        <a:lstStyle/>
        <a:p>
          <a:r>
            <a:rPr lang="tr-TR" sz="2400" b="1" dirty="0"/>
            <a:t>Theory</a:t>
          </a:r>
        </a:p>
      </dgm:t>
    </dgm:pt>
    <dgm:pt modelId="{B5FB8B82-406D-4788-90D6-9A59C4580C47}" type="parTrans" cxnId="{B5117565-2C1E-458A-BDA5-1B96ECC34698}">
      <dgm:prSet/>
      <dgm:spPr/>
      <dgm:t>
        <a:bodyPr/>
        <a:lstStyle/>
        <a:p>
          <a:endParaRPr lang="tr-TR"/>
        </a:p>
      </dgm:t>
    </dgm:pt>
    <dgm:pt modelId="{C12DFAE8-58C4-4B88-8A4C-F642A7148F20}" type="sibTrans" cxnId="{B5117565-2C1E-458A-BDA5-1B96ECC34698}">
      <dgm:prSet/>
      <dgm:spPr/>
      <dgm:t>
        <a:bodyPr/>
        <a:lstStyle/>
        <a:p>
          <a:endParaRPr lang="tr-TR"/>
        </a:p>
      </dgm:t>
    </dgm:pt>
    <dgm:pt modelId="{A1FDB7CA-C353-4660-8461-9B3C892E343C}" type="pres">
      <dgm:prSet presAssocID="{2863EC16-4A6B-4AB1-B16B-0D6ACAA639E9}" presName="Name0" presStyleCnt="0">
        <dgm:presLayoutVars>
          <dgm:dir/>
          <dgm:resizeHandles val="exact"/>
        </dgm:presLayoutVars>
      </dgm:prSet>
      <dgm:spPr/>
    </dgm:pt>
    <dgm:pt modelId="{BB322C98-8931-4FD3-9DB7-413FC91B9B46}" type="pres">
      <dgm:prSet presAssocID="{7D03B35E-204D-4972-88C3-CD67C5E1FB06}" presName="composite" presStyleCnt="0"/>
      <dgm:spPr/>
    </dgm:pt>
    <dgm:pt modelId="{CD153032-8536-4898-B899-0E26DAE3A0BD}" type="pres">
      <dgm:prSet presAssocID="{7D03B35E-204D-4972-88C3-CD67C5E1FB06}" presName="bgChev" presStyleLbl="node1" presStyleIdx="0" presStyleCnt="4"/>
      <dgm:spPr>
        <a:xfrm>
          <a:off x="4379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EC22AB65-E0E5-4E5E-9DA7-5F1D1CD87582}" type="pres">
      <dgm:prSet presAssocID="{7D03B35E-204D-4972-88C3-CD67C5E1FB06}" presName="txNode" presStyleLbl="fgAcc1" presStyleIdx="0" presStyleCnt="4">
        <dgm:presLayoutVars>
          <dgm:bulletEnabled val="1"/>
        </dgm:presLayoutVars>
      </dgm:prSet>
      <dgm:spPr/>
    </dgm:pt>
    <dgm:pt modelId="{5D8D0DF9-D523-4B63-916F-25DCFE74459F}" type="pres">
      <dgm:prSet presAssocID="{9947D1FB-41D3-4388-8742-4527948006D2}" presName="compositeSpace" presStyleCnt="0"/>
      <dgm:spPr/>
    </dgm:pt>
    <dgm:pt modelId="{50E40908-BEE8-4FF4-8BCF-358958B69F8B}" type="pres">
      <dgm:prSet presAssocID="{00DA1EEA-77A0-48F2-83CE-5A708CF91BD5}" presName="composite" presStyleCnt="0"/>
      <dgm:spPr/>
    </dgm:pt>
    <dgm:pt modelId="{655AA96B-6D41-4D4B-9FDE-9EDE0FF45E6F}" type="pres">
      <dgm:prSet presAssocID="{00DA1EEA-77A0-48F2-83CE-5A708CF91BD5}" presName="bgChev" presStyleLbl="node1" presStyleIdx="1" presStyleCnt="4"/>
      <dgm:spPr>
        <a:xfrm>
          <a:off x="2358992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781057A0-32AF-4D1D-B97C-1AD55B53B2B7}" type="pres">
      <dgm:prSet presAssocID="{00DA1EEA-77A0-48F2-83CE-5A708CF91BD5}" presName="txNode" presStyleLbl="fgAcc1" presStyleIdx="1" presStyleCnt="4">
        <dgm:presLayoutVars>
          <dgm:bulletEnabled val="1"/>
        </dgm:presLayoutVars>
      </dgm:prSet>
      <dgm:spPr/>
    </dgm:pt>
    <dgm:pt modelId="{8447CCB3-11C5-4356-B019-5F2F9F70CA0E}" type="pres">
      <dgm:prSet presAssocID="{1BAD37B3-1FD5-40B6-B9DC-C041A33D486F}" presName="compositeSpace" presStyleCnt="0"/>
      <dgm:spPr/>
    </dgm:pt>
    <dgm:pt modelId="{2A406141-E39C-4D3B-8F7C-255DBAAB0510}" type="pres">
      <dgm:prSet presAssocID="{70BD12E3-D454-45DB-969E-ECD23CE68712}" presName="composite" presStyleCnt="0"/>
      <dgm:spPr/>
    </dgm:pt>
    <dgm:pt modelId="{E57A76C5-96E5-4173-A4ED-52EAFE4B04A7}" type="pres">
      <dgm:prSet presAssocID="{70BD12E3-D454-45DB-969E-ECD23CE68712}" presName="bgChev" presStyleLbl="node1" presStyleIdx="2" presStyleCnt="4"/>
      <dgm:spPr>
        <a:xfrm>
          <a:off x="4713604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B67239F9-69E9-43FD-9A6D-2578974387B8}" type="pres">
      <dgm:prSet presAssocID="{70BD12E3-D454-45DB-969E-ECD23CE68712}" presName="txNode" presStyleLbl="fgAcc1" presStyleIdx="2" presStyleCnt="4">
        <dgm:presLayoutVars>
          <dgm:bulletEnabled val="1"/>
        </dgm:presLayoutVars>
      </dgm:prSet>
      <dgm:spPr/>
    </dgm:pt>
    <dgm:pt modelId="{4D45C781-FABE-45AA-A92D-95CDC40A87B1}" type="pres">
      <dgm:prSet presAssocID="{F9C5C09F-0674-46E3-B2DD-B457A828462C}" presName="compositeSpace" presStyleCnt="0"/>
      <dgm:spPr/>
    </dgm:pt>
    <dgm:pt modelId="{B5EF9276-D307-41D2-BAB9-41B64683E831}" type="pres">
      <dgm:prSet presAssocID="{8654480E-9B0F-4845-B9A6-0E4E6229C9EB}" presName="composite" presStyleCnt="0"/>
      <dgm:spPr/>
    </dgm:pt>
    <dgm:pt modelId="{4C37CEE9-F571-4FB5-8BCF-D52AB1C05A22}" type="pres">
      <dgm:prSet presAssocID="{8654480E-9B0F-4845-B9A6-0E4E6229C9EB}" presName="bgChev" presStyleLbl="node1" presStyleIdx="3" presStyleCnt="4"/>
      <dgm:spPr>
        <a:xfrm>
          <a:off x="7068216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CCAB23A2-1503-4A83-B79D-AD46AF2FB4EB}" type="pres">
      <dgm:prSet presAssocID="{8654480E-9B0F-4845-B9A6-0E4E6229C9EB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8FAA9317-2FA7-479E-8F00-17F4153EFBF8}" type="presOf" srcId="{00DA1EEA-77A0-48F2-83CE-5A708CF91BD5}" destId="{781057A0-32AF-4D1D-B97C-1AD55B53B2B7}" srcOrd="0" destOrd="0" presId="urn:microsoft.com/office/officeart/2005/8/layout/chevronAccent+Icon"/>
    <dgm:cxn modelId="{04694D5B-8850-436A-B896-6122AD43E1F1}" srcId="{2863EC16-4A6B-4AB1-B16B-0D6ACAA639E9}" destId="{00DA1EEA-77A0-48F2-83CE-5A708CF91BD5}" srcOrd="1" destOrd="0" parTransId="{F9FA3DC0-E7E4-430C-AFBD-2EEE75F76AFF}" sibTransId="{1BAD37B3-1FD5-40B6-B9DC-C041A33D486F}"/>
    <dgm:cxn modelId="{B5117565-2C1E-458A-BDA5-1B96ECC34698}" srcId="{2863EC16-4A6B-4AB1-B16B-0D6ACAA639E9}" destId="{8654480E-9B0F-4845-B9A6-0E4E6229C9EB}" srcOrd="3" destOrd="0" parTransId="{B5FB8B82-406D-4788-90D6-9A59C4580C47}" sibTransId="{C12DFAE8-58C4-4B88-8A4C-F642A7148F20}"/>
    <dgm:cxn modelId="{41D14358-33F7-43A5-9FFC-3AA30F703D7A}" srcId="{2863EC16-4A6B-4AB1-B16B-0D6ACAA639E9}" destId="{7D03B35E-204D-4972-88C3-CD67C5E1FB06}" srcOrd="0" destOrd="0" parTransId="{B8578449-43D0-4C35-835B-E1EAE596C3C1}" sibTransId="{9947D1FB-41D3-4388-8742-4527948006D2}"/>
    <dgm:cxn modelId="{2F0E0D5A-083D-4827-AFCB-42A76A42EAD9}" type="presOf" srcId="{7D03B35E-204D-4972-88C3-CD67C5E1FB06}" destId="{EC22AB65-E0E5-4E5E-9DA7-5F1D1CD87582}" srcOrd="0" destOrd="0" presId="urn:microsoft.com/office/officeart/2005/8/layout/chevronAccent+Icon"/>
    <dgm:cxn modelId="{2AE0AF97-01FA-409F-B33D-1CFFED2459DB}" type="presOf" srcId="{70BD12E3-D454-45DB-969E-ECD23CE68712}" destId="{B67239F9-69E9-43FD-9A6D-2578974387B8}" srcOrd="0" destOrd="0" presId="urn:microsoft.com/office/officeart/2005/8/layout/chevronAccent+Icon"/>
    <dgm:cxn modelId="{E5247CA9-88DE-4CC2-8E86-01A46439D028}" srcId="{2863EC16-4A6B-4AB1-B16B-0D6ACAA639E9}" destId="{70BD12E3-D454-45DB-969E-ECD23CE68712}" srcOrd="2" destOrd="0" parTransId="{8E05701A-4217-43CD-AD93-B21921D2E15E}" sibTransId="{F9C5C09F-0674-46E3-B2DD-B457A828462C}"/>
    <dgm:cxn modelId="{BC31A3C3-F399-4B2B-909E-5D75F146AAB0}" type="presOf" srcId="{2863EC16-4A6B-4AB1-B16B-0D6ACAA639E9}" destId="{A1FDB7CA-C353-4660-8461-9B3C892E343C}" srcOrd="0" destOrd="0" presId="urn:microsoft.com/office/officeart/2005/8/layout/chevronAccent+Icon"/>
    <dgm:cxn modelId="{645EF6DE-2D71-43B0-A95A-9C59EB2F2764}" type="presOf" srcId="{8654480E-9B0F-4845-B9A6-0E4E6229C9EB}" destId="{CCAB23A2-1503-4A83-B79D-AD46AF2FB4EB}" srcOrd="0" destOrd="0" presId="urn:microsoft.com/office/officeart/2005/8/layout/chevronAccent+Icon"/>
    <dgm:cxn modelId="{CC44AE3B-D9A6-42AF-9383-75286B487CC5}" type="presParOf" srcId="{A1FDB7CA-C353-4660-8461-9B3C892E343C}" destId="{BB322C98-8931-4FD3-9DB7-413FC91B9B46}" srcOrd="0" destOrd="0" presId="urn:microsoft.com/office/officeart/2005/8/layout/chevronAccent+Icon"/>
    <dgm:cxn modelId="{8ADEE2ED-0CD7-46E0-B9AE-F1BD8F303D20}" type="presParOf" srcId="{BB322C98-8931-4FD3-9DB7-413FC91B9B46}" destId="{CD153032-8536-4898-B899-0E26DAE3A0BD}" srcOrd="0" destOrd="0" presId="urn:microsoft.com/office/officeart/2005/8/layout/chevronAccent+Icon"/>
    <dgm:cxn modelId="{7F3634F4-26A8-498B-BC93-0E9C4FE1348C}" type="presParOf" srcId="{BB322C98-8931-4FD3-9DB7-413FC91B9B46}" destId="{EC22AB65-E0E5-4E5E-9DA7-5F1D1CD87582}" srcOrd="1" destOrd="0" presId="urn:microsoft.com/office/officeart/2005/8/layout/chevronAccent+Icon"/>
    <dgm:cxn modelId="{0D34D4F4-3609-4221-82AA-4A1C8F57FA6C}" type="presParOf" srcId="{A1FDB7CA-C353-4660-8461-9B3C892E343C}" destId="{5D8D0DF9-D523-4B63-916F-25DCFE74459F}" srcOrd="1" destOrd="0" presId="urn:microsoft.com/office/officeart/2005/8/layout/chevronAccent+Icon"/>
    <dgm:cxn modelId="{1D9663CF-B241-4D5B-9A44-B9747DE192BE}" type="presParOf" srcId="{A1FDB7CA-C353-4660-8461-9B3C892E343C}" destId="{50E40908-BEE8-4FF4-8BCF-358958B69F8B}" srcOrd="2" destOrd="0" presId="urn:microsoft.com/office/officeart/2005/8/layout/chevronAccent+Icon"/>
    <dgm:cxn modelId="{2F3DEFA9-8C42-4B95-ACCD-ADBC6F7EB564}" type="presParOf" srcId="{50E40908-BEE8-4FF4-8BCF-358958B69F8B}" destId="{655AA96B-6D41-4D4B-9FDE-9EDE0FF45E6F}" srcOrd="0" destOrd="0" presId="urn:microsoft.com/office/officeart/2005/8/layout/chevronAccent+Icon"/>
    <dgm:cxn modelId="{E17DA843-EE49-49B4-8348-5E3CDD696FDC}" type="presParOf" srcId="{50E40908-BEE8-4FF4-8BCF-358958B69F8B}" destId="{781057A0-32AF-4D1D-B97C-1AD55B53B2B7}" srcOrd="1" destOrd="0" presId="urn:microsoft.com/office/officeart/2005/8/layout/chevronAccent+Icon"/>
    <dgm:cxn modelId="{08424F4E-0FE8-43E1-9455-36DF6ECDA6B8}" type="presParOf" srcId="{A1FDB7CA-C353-4660-8461-9B3C892E343C}" destId="{8447CCB3-11C5-4356-B019-5F2F9F70CA0E}" srcOrd="3" destOrd="0" presId="urn:microsoft.com/office/officeart/2005/8/layout/chevronAccent+Icon"/>
    <dgm:cxn modelId="{CE331D3F-AB2D-40E1-887F-D1C896CC015B}" type="presParOf" srcId="{A1FDB7CA-C353-4660-8461-9B3C892E343C}" destId="{2A406141-E39C-4D3B-8F7C-255DBAAB0510}" srcOrd="4" destOrd="0" presId="urn:microsoft.com/office/officeart/2005/8/layout/chevronAccent+Icon"/>
    <dgm:cxn modelId="{40BDF7DF-616A-4809-86FC-550487284F82}" type="presParOf" srcId="{2A406141-E39C-4D3B-8F7C-255DBAAB0510}" destId="{E57A76C5-96E5-4173-A4ED-52EAFE4B04A7}" srcOrd="0" destOrd="0" presId="urn:microsoft.com/office/officeart/2005/8/layout/chevronAccent+Icon"/>
    <dgm:cxn modelId="{2EC98459-0EC7-4801-B4C4-627C8D4D9A01}" type="presParOf" srcId="{2A406141-E39C-4D3B-8F7C-255DBAAB0510}" destId="{B67239F9-69E9-43FD-9A6D-2578974387B8}" srcOrd="1" destOrd="0" presId="urn:microsoft.com/office/officeart/2005/8/layout/chevronAccent+Icon"/>
    <dgm:cxn modelId="{42D9B7B8-4F5B-400F-927D-EB9985B0FD35}" type="presParOf" srcId="{A1FDB7CA-C353-4660-8461-9B3C892E343C}" destId="{4D45C781-FABE-45AA-A92D-95CDC40A87B1}" srcOrd="5" destOrd="0" presId="urn:microsoft.com/office/officeart/2005/8/layout/chevronAccent+Icon"/>
    <dgm:cxn modelId="{DFFB5D69-BFC1-458B-928B-CD4194C62DD0}" type="presParOf" srcId="{A1FDB7CA-C353-4660-8461-9B3C892E343C}" destId="{B5EF9276-D307-41D2-BAB9-41B64683E831}" srcOrd="6" destOrd="0" presId="urn:microsoft.com/office/officeart/2005/8/layout/chevronAccent+Icon"/>
    <dgm:cxn modelId="{AB9ECA01-034C-4F1A-85AC-681857A1A3AF}" type="presParOf" srcId="{B5EF9276-D307-41D2-BAB9-41B64683E831}" destId="{4C37CEE9-F571-4FB5-8BCF-D52AB1C05A22}" srcOrd="0" destOrd="0" presId="urn:microsoft.com/office/officeart/2005/8/layout/chevronAccent+Icon"/>
    <dgm:cxn modelId="{768A7A97-70E1-4DAA-B988-2ABCFDC9AEFB}" type="presParOf" srcId="{B5EF9276-D307-41D2-BAB9-41B64683E831}" destId="{CCAB23A2-1503-4A83-B79D-AD46AF2FB4EB}" srcOrd="1" destOrd="0" presId="urn:microsoft.com/office/officeart/2005/8/layout/chevronAccent+Icon"/>
  </dgm:cxnLst>
  <dgm:bg/>
  <dgm:whole>
    <a:ln>
      <a:solidFill>
        <a:schemeClr val="bg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63EC16-4A6B-4AB1-B16B-0D6ACAA639E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7D03B35E-204D-4972-88C3-CD67C5E1FB06}">
      <dgm:prSet phldrT="[Text]" custT="1"/>
      <dgm:spPr/>
      <dgm:t>
        <a:bodyPr/>
        <a:lstStyle/>
        <a:p>
          <a:r>
            <a:rPr lang="tr-TR" sz="2400" b="1" dirty="0"/>
            <a:t>QUAL</a:t>
          </a:r>
        </a:p>
      </dgm:t>
    </dgm:pt>
    <dgm:pt modelId="{B8578449-43D0-4C35-835B-E1EAE596C3C1}" type="parTrans" cxnId="{41D14358-33F7-43A5-9FFC-3AA30F703D7A}">
      <dgm:prSet/>
      <dgm:spPr/>
      <dgm:t>
        <a:bodyPr/>
        <a:lstStyle/>
        <a:p>
          <a:endParaRPr lang="tr-TR"/>
        </a:p>
      </dgm:t>
    </dgm:pt>
    <dgm:pt modelId="{9947D1FB-41D3-4388-8742-4527948006D2}" type="sibTrans" cxnId="{41D14358-33F7-43A5-9FFC-3AA30F703D7A}">
      <dgm:prSet/>
      <dgm:spPr/>
      <dgm:t>
        <a:bodyPr/>
        <a:lstStyle/>
        <a:p>
          <a:endParaRPr lang="tr-TR"/>
        </a:p>
      </dgm:t>
    </dgm:pt>
    <dgm:pt modelId="{00DA1EEA-77A0-48F2-83CE-5A708CF91BD5}">
      <dgm:prSet phldrT="[Text]" custT="1"/>
      <dgm:spPr/>
      <dgm:t>
        <a:bodyPr/>
        <a:lstStyle/>
        <a:p>
          <a:r>
            <a:rPr lang="tr-TR" sz="1800" b="1" dirty="0"/>
            <a:t>Supported by</a:t>
          </a:r>
        </a:p>
      </dgm:t>
    </dgm:pt>
    <dgm:pt modelId="{F9FA3DC0-E7E4-430C-AFBD-2EEE75F76AFF}" type="parTrans" cxnId="{04694D5B-8850-436A-B896-6122AD43E1F1}">
      <dgm:prSet/>
      <dgm:spPr/>
      <dgm:t>
        <a:bodyPr/>
        <a:lstStyle/>
        <a:p>
          <a:endParaRPr lang="tr-TR"/>
        </a:p>
      </dgm:t>
    </dgm:pt>
    <dgm:pt modelId="{1BAD37B3-1FD5-40B6-B9DC-C041A33D486F}" type="sibTrans" cxnId="{04694D5B-8850-436A-B896-6122AD43E1F1}">
      <dgm:prSet/>
      <dgm:spPr/>
      <dgm:t>
        <a:bodyPr/>
        <a:lstStyle/>
        <a:p>
          <a:endParaRPr lang="tr-TR"/>
        </a:p>
      </dgm:t>
    </dgm:pt>
    <dgm:pt modelId="{70BD12E3-D454-45DB-969E-ECD23CE68712}">
      <dgm:prSet phldrT="[Text]" custT="1"/>
      <dgm:spPr/>
      <dgm:t>
        <a:bodyPr/>
        <a:lstStyle/>
        <a:p>
          <a:r>
            <a:rPr lang="tr-TR" sz="2400" b="1" dirty="0"/>
            <a:t>quan</a:t>
          </a:r>
        </a:p>
      </dgm:t>
    </dgm:pt>
    <dgm:pt modelId="{8E05701A-4217-43CD-AD93-B21921D2E15E}" type="parTrans" cxnId="{E5247CA9-88DE-4CC2-8E86-01A46439D028}">
      <dgm:prSet/>
      <dgm:spPr/>
      <dgm:t>
        <a:bodyPr/>
        <a:lstStyle/>
        <a:p>
          <a:endParaRPr lang="tr-TR"/>
        </a:p>
      </dgm:t>
    </dgm:pt>
    <dgm:pt modelId="{F9C5C09F-0674-46E3-B2DD-B457A828462C}" type="sibTrans" cxnId="{E5247CA9-88DE-4CC2-8E86-01A46439D028}">
      <dgm:prSet/>
      <dgm:spPr/>
      <dgm:t>
        <a:bodyPr/>
        <a:lstStyle/>
        <a:p>
          <a:endParaRPr lang="tr-TR"/>
        </a:p>
      </dgm:t>
    </dgm:pt>
    <dgm:pt modelId="{8654480E-9B0F-4845-B9A6-0E4E6229C9EB}">
      <dgm:prSet custT="1"/>
      <dgm:spPr/>
      <dgm:t>
        <a:bodyPr/>
        <a:lstStyle/>
        <a:p>
          <a:r>
            <a:rPr lang="tr-TR" sz="2400" b="1" dirty="0"/>
            <a:t>Findings</a:t>
          </a:r>
        </a:p>
      </dgm:t>
    </dgm:pt>
    <dgm:pt modelId="{B5FB8B82-406D-4788-90D6-9A59C4580C47}" type="parTrans" cxnId="{B5117565-2C1E-458A-BDA5-1B96ECC34698}">
      <dgm:prSet/>
      <dgm:spPr/>
      <dgm:t>
        <a:bodyPr/>
        <a:lstStyle/>
        <a:p>
          <a:endParaRPr lang="tr-TR"/>
        </a:p>
      </dgm:t>
    </dgm:pt>
    <dgm:pt modelId="{C12DFAE8-58C4-4B88-8A4C-F642A7148F20}" type="sibTrans" cxnId="{B5117565-2C1E-458A-BDA5-1B96ECC34698}">
      <dgm:prSet/>
      <dgm:spPr/>
      <dgm:t>
        <a:bodyPr/>
        <a:lstStyle/>
        <a:p>
          <a:endParaRPr lang="tr-TR"/>
        </a:p>
      </dgm:t>
    </dgm:pt>
    <dgm:pt modelId="{A1FDB7CA-C353-4660-8461-9B3C892E343C}" type="pres">
      <dgm:prSet presAssocID="{2863EC16-4A6B-4AB1-B16B-0D6ACAA639E9}" presName="Name0" presStyleCnt="0">
        <dgm:presLayoutVars>
          <dgm:dir/>
          <dgm:resizeHandles val="exact"/>
        </dgm:presLayoutVars>
      </dgm:prSet>
      <dgm:spPr/>
    </dgm:pt>
    <dgm:pt modelId="{BB322C98-8931-4FD3-9DB7-413FC91B9B46}" type="pres">
      <dgm:prSet presAssocID="{7D03B35E-204D-4972-88C3-CD67C5E1FB06}" presName="composite" presStyleCnt="0"/>
      <dgm:spPr/>
    </dgm:pt>
    <dgm:pt modelId="{CD153032-8536-4898-B899-0E26DAE3A0BD}" type="pres">
      <dgm:prSet presAssocID="{7D03B35E-204D-4972-88C3-CD67C5E1FB06}" presName="bgChev" presStyleLbl="node1" presStyleIdx="0" presStyleCnt="4"/>
      <dgm:spPr>
        <a:xfrm>
          <a:off x="4379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EC22AB65-E0E5-4E5E-9DA7-5F1D1CD87582}" type="pres">
      <dgm:prSet presAssocID="{7D03B35E-204D-4972-88C3-CD67C5E1FB06}" presName="txNode" presStyleLbl="fgAcc1" presStyleIdx="0" presStyleCnt="4">
        <dgm:presLayoutVars>
          <dgm:bulletEnabled val="1"/>
        </dgm:presLayoutVars>
      </dgm:prSet>
      <dgm:spPr/>
    </dgm:pt>
    <dgm:pt modelId="{5D8D0DF9-D523-4B63-916F-25DCFE74459F}" type="pres">
      <dgm:prSet presAssocID="{9947D1FB-41D3-4388-8742-4527948006D2}" presName="compositeSpace" presStyleCnt="0"/>
      <dgm:spPr/>
    </dgm:pt>
    <dgm:pt modelId="{50E40908-BEE8-4FF4-8BCF-358958B69F8B}" type="pres">
      <dgm:prSet presAssocID="{00DA1EEA-77A0-48F2-83CE-5A708CF91BD5}" presName="composite" presStyleCnt="0"/>
      <dgm:spPr/>
    </dgm:pt>
    <dgm:pt modelId="{655AA96B-6D41-4D4B-9FDE-9EDE0FF45E6F}" type="pres">
      <dgm:prSet presAssocID="{00DA1EEA-77A0-48F2-83CE-5A708CF91BD5}" presName="bgChev" presStyleLbl="node1" presStyleIdx="1" presStyleCnt="4"/>
      <dgm:spPr>
        <a:xfrm>
          <a:off x="2358992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781057A0-32AF-4D1D-B97C-1AD55B53B2B7}" type="pres">
      <dgm:prSet presAssocID="{00DA1EEA-77A0-48F2-83CE-5A708CF91BD5}" presName="txNode" presStyleLbl="fgAcc1" presStyleIdx="1" presStyleCnt="4">
        <dgm:presLayoutVars>
          <dgm:bulletEnabled val="1"/>
        </dgm:presLayoutVars>
      </dgm:prSet>
      <dgm:spPr/>
    </dgm:pt>
    <dgm:pt modelId="{8447CCB3-11C5-4356-B019-5F2F9F70CA0E}" type="pres">
      <dgm:prSet presAssocID="{1BAD37B3-1FD5-40B6-B9DC-C041A33D486F}" presName="compositeSpace" presStyleCnt="0"/>
      <dgm:spPr/>
    </dgm:pt>
    <dgm:pt modelId="{2A406141-E39C-4D3B-8F7C-255DBAAB0510}" type="pres">
      <dgm:prSet presAssocID="{70BD12E3-D454-45DB-969E-ECD23CE68712}" presName="composite" presStyleCnt="0"/>
      <dgm:spPr/>
    </dgm:pt>
    <dgm:pt modelId="{E57A76C5-96E5-4173-A4ED-52EAFE4B04A7}" type="pres">
      <dgm:prSet presAssocID="{70BD12E3-D454-45DB-969E-ECD23CE68712}" presName="bgChev" presStyleLbl="node1" presStyleIdx="2" presStyleCnt="4"/>
      <dgm:spPr>
        <a:xfrm>
          <a:off x="4713604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B67239F9-69E9-43FD-9A6D-2578974387B8}" type="pres">
      <dgm:prSet presAssocID="{70BD12E3-D454-45DB-969E-ECD23CE68712}" presName="txNode" presStyleLbl="fgAcc1" presStyleIdx="2" presStyleCnt="4">
        <dgm:presLayoutVars>
          <dgm:bulletEnabled val="1"/>
        </dgm:presLayoutVars>
      </dgm:prSet>
      <dgm:spPr/>
    </dgm:pt>
    <dgm:pt modelId="{4D45C781-FABE-45AA-A92D-95CDC40A87B1}" type="pres">
      <dgm:prSet presAssocID="{F9C5C09F-0674-46E3-B2DD-B457A828462C}" presName="compositeSpace" presStyleCnt="0"/>
      <dgm:spPr/>
    </dgm:pt>
    <dgm:pt modelId="{B5EF9276-D307-41D2-BAB9-41B64683E831}" type="pres">
      <dgm:prSet presAssocID="{8654480E-9B0F-4845-B9A6-0E4E6229C9EB}" presName="composite" presStyleCnt="0"/>
      <dgm:spPr/>
    </dgm:pt>
    <dgm:pt modelId="{4C37CEE9-F571-4FB5-8BCF-D52AB1C05A22}" type="pres">
      <dgm:prSet presAssocID="{8654480E-9B0F-4845-B9A6-0E4E6229C9EB}" presName="bgChev" presStyleLbl="node1" presStyleIdx="3" presStyleCnt="4"/>
      <dgm:spPr>
        <a:xfrm>
          <a:off x="7068216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CCAB23A2-1503-4A83-B79D-AD46AF2FB4EB}" type="pres">
      <dgm:prSet presAssocID="{8654480E-9B0F-4845-B9A6-0E4E6229C9EB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8FAA9317-2FA7-479E-8F00-17F4153EFBF8}" type="presOf" srcId="{00DA1EEA-77A0-48F2-83CE-5A708CF91BD5}" destId="{781057A0-32AF-4D1D-B97C-1AD55B53B2B7}" srcOrd="0" destOrd="0" presId="urn:microsoft.com/office/officeart/2005/8/layout/chevronAccent+Icon"/>
    <dgm:cxn modelId="{04694D5B-8850-436A-B896-6122AD43E1F1}" srcId="{2863EC16-4A6B-4AB1-B16B-0D6ACAA639E9}" destId="{00DA1EEA-77A0-48F2-83CE-5A708CF91BD5}" srcOrd="1" destOrd="0" parTransId="{F9FA3DC0-E7E4-430C-AFBD-2EEE75F76AFF}" sibTransId="{1BAD37B3-1FD5-40B6-B9DC-C041A33D486F}"/>
    <dgm:cxn modelId="{B5117565-2C1E-458A-BDA5-1B96ECC34698}" srcId="{2863EC16-4A6B-4AB1-B16B-0D6ACAA639E9}" destId="{8654480E-9B0F-4845-B9A6-0E4E6229C9EB}" srcOrd="3" destOrd="0" parTransId="{B5FB8B82-406D-4788-90D6-9A59C4580C47}" sibTransId="{C12DFAE8-58C4-4B88-8A4C-F642A7148F20}"/>
    <dgm:cxn modelId="{41D14358-33F7-43A5-9FFC-3AA30F703D7A}" srcId="{2863EC16-4A6B-4AB1-B16B-0D6ACAA639E9}" destId="{7D03B35E-204D-4972-88C3-CD67C5E1FB06}" srcOrd="0" destOrd="0" parTransId="{B8578449-43D0-4C35-835B-E1EAE596C3C1}" sibTransId="{9947D1FB-41D3-4388-8742-4527948006D2}"/>
    <dgm:cxn modelId="{2F0E0D5A-083D-4827-AFCB-42A76A42EAD9}" type="presOf" srcId="{7D03B35E-204D-4972-88C3-CD67C5E1FB06}" destId="{EC22AB65-E0E5-4E5E-9DA7-5F1D1CD87582}" srcOrd="0" destOrd="0" presId="urn:microsoft.com/office/officeart/2005/8/layout/chevronAccent+Icon"/>
    <dgm:cxn modelId="{2AE0AF97-01FA-409F-B33D-1CFFED2459DB}" type="presOf" srcId="{70BD12E3-D454-45DB-969E-ECD23CE68712}" destId="{B67239F9-69E9-43FD-9A6D-2578974387B8}" srcOrd="0" destOrd="0" presId="urn:microsoft.com/office/officeart/2005/8/layout/chevronAccent+Icon"/>
    <dgm:cxn modelId="{E5247CA9-88DE-4CC2-8E86-01A46439D028}" srcId="{2863EC16-4A6B-4AB1-B16B-0D6ACAA639E9}" destId="{70BD12E3-D454-45DB-969E-ECD23CE68712}" srcOrd="2" destOrd="0" parTransId="{8E05701A-4217-43CD-AD93-B21921D2E15E}" sibTransId="{F9C5C09F-0674-46E3-B2DD-B457A828462C}"/>
    <dgm:cxn modelId="{BC31A3C3-F399-4B2B-909E-5D75F146AAB0}" type="presOf" srcId="{2863EC16-4A6B-4AB1-B16B-0D6ACAA639E9}" destId="{A1FDB7CA-C353-4660-8461-9B3C892E343C}" srcOrd="0" destOrd="0" presId="urn:microsoft.com/office/officeart/2005/8/layout/chevronAccent+Icon"/>
    <dgm:cxn modelId="{645EF6DE-2D71-43B0-A95A-9C59EB2F2764}" type="presOf" srcId="{8654480E-9B0F-4845-B9A6-0E4E6229C9EB}" destId="{CCAB23A2-1503-4A83-B79D-AD46AF2FB4EB}" srcOrd="0" destOrd="0" presId="urn:microsoft.com/office/officeart/2005/8/layout/chevronAccent+Icon"/>
    <dgm:cxn modelId="{CC44AE3B-D9A6-42AF-9383-75286B487CC5}" type="presParOf" srcId="{A1FDB7CA-C353-4660-8461-9B3C892E343C}" destId="{BB322C98-8931-4FD3-9DB7-413FC91B9B46}" srcOrd="0" destOrd="0" presId="urn:microsoft.com/office/officeart/2005/8/layout/chevronAccent+Icon"/>
    <dgm:cxn modelId="{8ADEE2ED-0CD7-46E0-B9AE-F1BD8F303D20}" type="presParOf" srcId="{BB322C98-8931-4FD3-9DB7-413FC91B9B46}" destId="{CD153032-8536-4898-B899-0E26DAE3A0BD}" srcOrd="0" destOrd="0" presId="urn:microsoft.com/office/officeart/2005/8/layout/chevronAccent+Icon"/>
    <dgm:cxn modelId="{7F3634F4-26A8-498B-BC93-0E9C4FE1348C}" type="presParOf" srcId="{BB322C98-8931-4FD3-9DB7-413FC91B9B46}" destId="{EC22AB65-E0E5-4E5E-9DA7-5F1D1CD87582}" srcOrd="1" destOrd="0" presId="urn:microsoft.com/office/officeart/2005/8/layout/chevronAccent+Icon"/>
    <dgm:cxn modelId="{0D34D4F4-3609-4221-82AA-4A1C8F57FA6C}" type="presParOf" srcId="{A1FDB7CA-C353-4660-8461-9B3C892E343C}" destId="{5D8D0DF9-D523-4B63-916F-25DCFE74459F}" srcOrd="1" destOrd="0" presId="urn:microsoft.com/office/officeart/2005/8/layout/chevronAccent+Icon"/>
    <dgm:cxn modelId="{1D9663CF-B241-4D5B-9A44-B9747DE192BE}" type="presParOf" srcId="{A1FDB7CA-C353-4660-8461-9B3C892E343C}" destId="{50E40908-BEE8-4FF4-8BCF-358958B69F8B}" srcOrd="2" destOrd="0" presId="urn:microsoft.com/office/officeart/2005/8/layout/chevronAccent+Icon"/>
    <dgm:cxn modelId="{2F3DEFA9-8C42-4B95-ACCD-ADBC6F7EB564}" type="presParOf" srcId="{50E40908-BEE8-4FF4-8BCF-358958B69F8B}" destId="{655AA96B-6D41-4D4B-9FDE-9EDE0FF45E6F}" srcOrd="0" destOrd="0" presId="urn:microsoft.com/office/officeart/2005/8/layout/chevronAccent+Icon"/>
    <dgm:cxn modelId="{E17DA843-EE49-49B4-8348-5E3CDD696FDC}" type="presParOf" srcId="{50E40908-BEE8-4FF4-8BCF-358958B69F8B}" destId="{781057A0-32AF-4D1D-B97C-1AD55B53B2B7}" srcOrd="1" destOrd="0" presId="urn:microsoft.com/office/officeart/2005/8/layout/chevronAccent+Icon"/>
    <dgm:cxn modelId="{08424F4E-0FE8-43E1-9455-36DF6ECDA6B8}" type="presParOf" srcId="{A1FDB7CA-C353-4660-8461-9B3C892E343C}" destId="{8447CCB3-11C5-4356-B019-5F2F9F70CA0E}" srcOrd="3" destOrd="0" presId="urn:microsoft.com/office/officeart/2005/8/layout/chevronAccent+Icon"/>
    <dgm:cxn modelId="{CE331D3F-AB2D-40E1-887F-D1C896CC015B}" type="presParOf" srcId="{A1FDB7CA-C353-4660-8461-9B3C892E343C}" destId="{2A406141-E39C-4D3B-8F7C-255DBAAB0510}" srcOrd="4" destOrd="0" presId="urn:microsoft.com/office/officeart/2005/8/layout/chevronAccent+Icon"/>
    <dgm:cxn modelId="{40BDF7DF-616A-4809-86FC-550487284F82}" type="presParOf" srcId="{2A406141-E39C-4D3B-8F7C-255DBAAB0510}" destId="{E57A76C5-96E5-4173-A4ED-52EAFE4B04A7}" srcOrd="0" destOrd="0" presId="urn:microsoft.com/office/officeart/2005/8/layout/chevronAccent+Icon"/>
    <dgm:cxn modelId="{2EC98459-0EC7-4801-B4C4-627C8D4D9A01}" type="presParOf" srcId="{2A406141-E39C-4D3B-8F7C-255DBAAB0510}" destId="{B67239F9-69E9-43FD-9A6D-2578974387B8}" srcOrd="1" destOrd="0" presId="urn:microsoft.com/office/officeart/2005/8/layout/chevronAccent+Icon"/>
    <dgm:cxn modelId="{42D9B7B8-4F5B-400F-927D-EB9985B0FD35}" type="presParOf" srcId="{A1FDB7CA-C353-4660-8461-9B3C892E343C}" destId="{4D45C781-FABE-45AA-A92D-95CDC40A87B1}" srcOrd="5" destOrd="0" presId="urn:microsoft.com/office/officeart/2005/8/layout/chevronAccent+Icon"/>
    <dgm:cxn modelId="{DFFB5D69-BFC1-458B-928B-CD4194C62DD0}" type="presParOf" srcId="{A1FDB7CA-C353-4660-8461-9B3C892E343C}" destId="{B5EF9276-D307-41D2-BAB9-41B64683E831}" srcOrd="6" destOrd="0" presId="urn:microsoft.com/office/officeart/2005/8/layout/chevronAccent+Icon"/>
    <dgm:cxn modelId="{AB9ECA01-034C-4F1A-85AC-681857A1A3AF}" type="presParOf" srcId="{B5EF9276-D307-41D2-BAB9-41B64683E831}" destId="{4C37CEE9-F571-4FB5-8BCF-D52AB1C05A22}" srcOrd="0" destOrd="0" presId="urn:microsoft.com/office/officeart/2005/8/layout/chevronAccent+Icon"/>
    <dgm:cxn modelId="{768A7A97-70E1-4DAA-B988-2ABCFDC9AEFB}" type="presParOf" srcId="{B5EF9276-D307-41D2-BAB9-41B64683E831}" destId="{CCAB23A2-1503-4A83-B79D-AD46AF2FB4EB}" srcOrd="1" destOrd="0" presId="urn:microsoft.com/office/officeart/2005/8/layout/chevronAccent+Icon"/>
  </dgm:cxnLst>
  <dgm:bg/>
  <dgm:whole>
    <a:ln>
      <a:solidFill>
        <a:schemeClr val="bg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63EC16-4A6B-4AB1-B16B-0D6ACAA639E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7D03B35E-204D-4972-88C3-CD67C5E1FB06}">
      <dgm:prSet phldrT="[Text]" custT="1"/>
      <dgm:spPr/>
      <dgm:t>
        <a:bodyPr/>
        <a:lstStyle/>
        <a:p>
          <a:r>
            <a:rPr lang="tr-TR" sz="2400" b="1" dirty="0"/>
            <a:t>QUAL</a:t>
          </a:r>
        </a:p>
      </dgm:t>
    </dgm:pt>
    <dgm:pt modelId="{B8578449-43D0-4C35-835B-E1EAE596C3C1}" type="parTrans" cxnId="{41D14358-33F7-43A5-9FFC-3AA30F703D7A}">
      <dgm:prSet/>
      <dgm:spPr/>
      <dgm:t>
        <a:bodyPr/>
        <a:lstStyle/>
        <a:p>
          <a:endParaRPr lang="tr-TR"/>
        </a:p>
      </dgm:t>
    </dgm:pt>
    <dgm:pt modelId="{9947D1FB-41D3-4388-8742-4527948006D2}" type="sibTrans" cxnId="{41D14358-33F7-43A5-9FFC-3AA30F703D7A}">
      <dgm:prSet/>
      <dgm:spPr/>
      <dgm:t>
        <a:bodyPr/>
        <a:lstStyle/>
        <a:p>
          <a:endParaRPr lang="tr-TR"/>
        </a:p>
      </dgm:t>
    </dgm:pt>
    <dgm:pt modelId="{00DA1EEA-77A0-48F2-83CE-5A708CF91BD5}">
      <dgm:prSet phldrT="[Text]" custT="1"/>
      <dgm:spPr/>
      <dgm:t>
        <a:bodyPr/>
        <a:lstStyle/>
        <a:p>
          <a:r>
            <a:rPr lang="tr-TR" sz="1800" b="1" dirty="0"/>
            <a:t>Supported by</a:t>
          </a:r>
        </a:p>
      </dgm:t>
    </dgm:pt>
    <dgm:pt modelId="{F9FA3DC0-E7E4-430C-AFBD-2EEE75F76AFF}" type="parTrans" cxnId="{04694D5B-8850-436A-B896-6122AD43E1F1}">
      <dgm:prSet/>
      <dgm:spPr/>
      <dgm:t>
        <a:bodyPr/>
        <a:lstStyle/>
        <a:p>
          <a:endParaRPr lang="tr-TR"/>
        </a:p>
      </dgm:t>
    </dgm:pt>
    <dgm:pt modelId="{1BAD37B3-1FD5-40B6-B9DC-C041A33D486F}" type="sibTrans" cxnId="{04694D5B-8850-436A-B896-6122AD43E1F1}">
      <dgm:prSet/>
      <dgm:spPr/>
      <dgm:t>
        <a:bodyPr/>
        <a:lstStyle/>
        <a:p>
          <a:endParaRPr lang="tr-TR"/>
        </a:p>
      </dgm:t>
    </dgm:pt>
    <dgm:pt modelId="{70BD12E3-D454-45DB-969E-ECD23CE68712}">
      <dgm:prSet phldrT="[Text]" custT="1"/>
      <dgm:spPr/>
      <dgm:t>
        <a:bodyPr/>
        <a:lstStyle/>
        <a:p>
          <a:r>
            <a:rPr lang="tr-TR" sz="2400" b="1" dirty="0"/>
            <a:t>quan</a:t>
          </a:r>
        </a:p>
      </dgm:t>
    </dgm:pt>
    <dgm:pt modelId="{8E05701A-4217-43CD-AD93-B21921D2E15E}" type="parTrans" cxnId="{E5247CA9-88DE-4CC2-8E86-01A46439D028}">
      <dgm:prSet/>
      <dgm:spPr/>
      <dgm:t>
        <a:bodyPr/>
        <a:lstStyle/>
        <a:p>
          <a:endParaRPr lang="tr-TR"/>
        </a:p>
      </dgm:t>
    </dgm:pt>
    <dgm:pt modelId="{F9C5C09F-0674-46E3-B2DD-B457A828462C}" type="sibTrans" cxnId="{E5247CA9-88DE-4CC2-8E86-01A46439D028}">
      <dgm:prSet/>
      <dgm:spPr/>
      <dgm:t>
        <a:bodyPr/>
        <a:lstStyle/>
        <a:p>
          <a:endParaRPr lang="tr-TR"/>
        </a:p>
      </dgm:t>
    </dgm:pt>
    <dgm:pt modelId="{8654480E-9B0F-4845-B9A6-0E4E6229C9EB}">
      <dgm:prSet custT="1"/>
      <dgm:spPr/>
      <dgm:t>
        <a:bodyPr/>
        <a:lstStyle/>
        <a:p>
          <a:r>
            <a:rPr lang="tr-TR" sz="2400" b="1" dirty="0"/>
            <a:t>Findings</a:t>
          </a:r>
        </a:p>
      </dgm:t>
    </dgm:pt>
    <dgm:pt modelId="{B5FB8B82-406D-4788-90D6-9A59C4580C47}" type="parTrans" cxnId="{B5117565-2C1E-458A-BDA5-1B96ECC34698}">
      <dgm:prSet/>
      <dgm:spPr/>
      <dgm:t>
        <a:bodyPr/>
        <a:lstStyle/>
        <a:p>
          <a:endParaRPr lang="tr-TR"/>
        </a:p>
      </dgm:t>
    </dgm:pt>
    <dgm:pt modelId="{C12DFAE8-58C4-4B88-8A4C-F642A7148F20}" type="sibTrans" cxnId="{B5117565-2C1E-458A-BDA5-1B96ECC34698}">
      <dgm:prSet/>
      <dgm:spPr/>
      <dgm:t>
        <a:bodyPr/>
        <a:lstStyle/>
        <a:p>
          <a:endParaRPr lang="tr-TR"/>
        </a:p>
      </dgm:t>
    </dgm:pt>
    <dgm:pt modelId="{A1FDB7CA-C353-4660-8461-9B3C892E343C}" type="pres">
      <dgm:prSet presAssocID="{2863EC16-4A6B-4AB1-B16B-0D6ACAA639E9}" presName="Name0" presStyleCnt="0">
        <dgm:presLayoutVars>
          <dgm:dir/>
          <dgm:resizeHandles val="exact"/>
        </dgm:presLayoutVars>
      </dgm:prSet>
      <dgm:spPr/>
    </dgm:pt>
    <dgm:pt modelId="{BB322C98-8931-4FD3-9DB7-413FC91B9B46}" type="pres">
      <dgm:prSet presAssocID="{7D03B35E-204D-4972-88C3-CD67C5E1FB06}" presName="composite" presStyleCnt="0"/>
      <dgm:spPr/>
    </dgm:pt>
    <dgm:pt modelId="{CD153032-8536-4898-B899-0E26DAE3A0BD}" type="pres">
      <dgm:prSet presAssocID="{7D03B35E-204D-4972-88C3-CD67C5E1FB06}" presName="bgChev" presStyleLbl="node1" presStyleIdx="0" presStyleCnt="4"/>
      <dgm:spPr>
        <a:xfrm>
          <a:off x="4379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EC22AB65-E0E5-4E5E-9DA7-5F1D1CD87582}" type="pres">
      <dgm:prSet presAssocID="{7D03B35E-204D-4972-88C3-CD67C5E1FB06}" presName="txNode" presStyleLbl="fgAcc1" presStyleIdx="0" presStyleCnt="4">
        <dgm:presLayoutVars>
          <dgm:bulletEnabled val="1"/>
        </dgm:presLayoutVars>
      </dgm:prSet>
      <dgm:spPr/>
    </dgm:pt>
    <dgm:pt modelId="{5D8D0DF9-D523-4B63-916F-25DCFE74459F}" type="pres">
      <dgm:prSet presAssocID="{9947D1FB-41D3-4388-8742-4527948006D2}" presName="compositeSpace" presStyleCnt="0"/>
      <dgm:spPr/>
    </dgm:pt>
    <dgm:pt modelId="{50E40908-BEE8-4FF4-8BCF-358958B69F8B}" type="pres">
      <dgm:prSet presAssocID="{00DA1EEA-77A0-48F2-83CE-5A708CF91BD5}" presName="composite" presStyleCnt="0"/>
      <dgm:spPr/>
    </dgm:pt>
    <dgm:pt modelId="{655AA96B-6D41-4D4B-9FDE-9EDE0FF45E6F}" type="pres">
      <dgm:prSet presAssocID="{00DA1EEA-77A0-48F2-83CE-5A708CF91BD5}" presName="bgChev" presStyleLbl="node1" presStyleIdx="1" presStyleCnt="4"/>
      <dgm:spPr>
        <a:xfrm>
          <a:off x="2358992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781057A0-32AF-4D1D-B97C-1AD55B53B2B7}" type="pres">
      <dgm:prSet presAssocID="{00DA1EEA-77A0-48F2-83CE-5A708CF91BD5}" presName="txNode" presStyleLbl="fgAcc1" presStyleIdx="1" presStyleCnt="4">
        <dgm:presLayoutVars>
          <dgm:bulletEnabled val="1"/>
        </dgm:presLayoutVars>
      </dgm:prSet>
      <dgm:spPr/>
    </dgm:pt>
    <dgm:pt modelId="{8447CCB3-11C5-4356-B019-5F2F9F70CA0E}" type="pres">
      <dgm:prSet presAssocID="{1BAD37B3-1FD5-40B6-B9DC-C041A33D486F}" presName="compositeSpace" presStyleCnt="0"/>
      <dgm:spPr/>
    </dgm:pt>
    <dgm:pt modelId="{2A406141-E39C-4D3B-8F7C-255DBAAB0510}" type="pres">
      <dgm:prSet presAssocID="{70BD12E3-D454-45DB-969E-ECD23CE68712}" presName="composite" presStyleCnt="0"/>
      <dgm:spPr/>
    </dgm:pt>
    <dgm:pt modelId="{E57A76C5-96E5-4173-A4ED-52EAFE4B04A7}" type="pres">
      <dgm:prSet presAssocID="{70BD12E3-D454-45DB-969E-ECD23CE68712}" presName="bgChev" presStyleLbl="node1" presStyleIdx="2" presStyleCnt="4"/>
      <dgm:spPr>
        <a:xfrm>
          <a:off x="4713604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B67239F9-69E9-43FD-9A6D-2578974387B8}" type="pres">
      <dgm:prSet presAssocID="{70BD12E3-D454-45DB-969E-ECD23CE68712}" presName="txNode" presStyleLbl="fgAcc1" presStyleIdx="2" presStyleCnt="4">
        <dgm:presLayoutVars>
          <dgm:bulletEnabled val="1"/>
        </dgm:presLayoutVars>
      </dgm:prSet>
      <dgm:spPr/>
    </dgm:pt>
    <dgm:pt modelId="{4D45C781-FABE-45AA-A92D-95CDC40A87B1}" type="pres">
      <dgm:prSet presAssocID="{F9C5C09F-0674-46E3-B2DD-B457A828462C}" presName="compositeSpace" presStyleCnt="0"/>
      <dgm:spPr/>
    </dgm:pt>
    <dgm:pt modelId="{B5EF9276-D307-41D2-BAB9-41B64683E831}" type="pres">
      <dgm:prSet presAssocID="{8654480E-9B0F-4845-B9A6-0E4E6229C9EB}" presName="composite" presStyleCnt="0"/>
      <dgm:spPr/>
    </dgm:pt>
    <dgm:pt modelId="{4C37CEE9-F571-4FB5-8BCF-D52AB1C05A22}" type="pres">
      <dgm:prSet presAssocID="{8654480E-9B0F-4845-B9A6-0E4E6229C9EB}" presName="bgChev" presStyleLbl="node1" presStyleIdx="3" presStyleCnt="4"/>
      <dgm:spPr>
        <a:xfrm>
          <a:off x="7068216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CCAB23A2-1503-4A83-B79D-AD46AF2FB4EB}" type="pres">
      <dgm:prSet presAssocID="{8654480E-9B0F-4845-B9A6-0E4E6229C9EB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8FAA9317-2FA7-479E-8F00-17F4153EFBF8}" type="presOf" srcId="{00DA1EEA-77A0-48F2-83CE-5A708CF91BD5}" destId="{781057A0-32AF-4D1D-B97C-1AD55B53B2B7}" srcOrd="0" destOrd="0" presId="urn:microsoft.com/office/officeart/2005/8/layout/chevronAccent+Icon"/>
    <dgm:cxn modelId="{04694D5B-8850-436A-B896-6122AD43E1F1}" srcId="{2863EC16-4A6B-4AB1-B16B-0D6ACAA639E9}" destId="{00DA1EEA-77A0-48F2-83CE-5A708CF91BD5}" srcOrd="1" destOrd="0" parTransId="{F9FA3DC0-E7E4-430C-AFBD-2EEE75F76AFF}" sibTransId="{1BAD37B3-1FD5-40B6-B9DC-C041A33D486F}"/>
    <dgm:cxn modelId="{B5117565-2C1E-458A-BDA5-1B96ECC34698}" srcId="{2863EC16-4A6B-4AB1-B16B-0D6ACAA639E9}" destId="{8654480E-9B0F-4845-B9A6-0E4E6229C9EB}" srcOrd="3" destOrd="0" parTransId="{B5FB8B82-406D-4788-90D6-9A59C4580C47}" sibTransId="{C12DFAE8-58C4-4B88-8A4C-F642A7148F20}"/>
    <dgm:cxn modelId="{41D14358-33F7-43A5-9FFC-3AA30F703D7A}" srcId="{2863EC16-4A6B-4AB1-B16B-0D6ACAA639E9}" destId="{7D03B35E-204D-4972-88C3-CD67C5E1FB06}" srcOrd="0" destOrd="0" parTransId="{B8578449-43D0-4C35-835B-E1EAE596C3C1}" sibTransId="{9947D1FB-41D3-4388-8742-4527948006D2}"/>
    <dgm:cxn modelId="{2F0E0D5A-083D-4827-AFCB-42A76A42EAD9}" type="presOf" srcId="{7D03B35E-204D-4972-88C3-CD67C5E1FB06}" destId="{EC22AB65-E0E5-4E5E-9DA7-5F1D1CD87582}" srcOrd="0" destOrd="0" presId="urn:microsoft.com/office/officeart/2005/8/layout/chevronAccent+Icon"/>
    <dgm:cxn modelId="{2AE0AF97-01FA-409F-B33D-1CFFED2459DB}" type="presOf" srcId="{70BD12E3-D454-45DB-969E-ECD23CE68712}" destId="{B67239F9-69E9-43FD-9A6D-2578974387B8}" srcOrd="0" destOrd="0" presId="urn:microsoft.com/office/officeart/2005/8/layout/chevronAccent+Icon"/>
    <dgm:cxn modelId="{E5247CA9-88DE-4CC2-8E86-01A46439D028}" srcId="{2863EC16-4A6B-4AB1-B16B-0D6ACAA639E9}" destId="{70BD12E3-D454-45DB-969E-ECD23CE68712}" srcOrd="2" destOrd="0" parTransId="{8E05701A-4217-43CD-AD93-B21921D2E15E}" sibTransId="{F9C5C09F-0674-46E3-B2DD-B457A828462C}"/>
    <dgm:cxn modelId="{BC31A3C3-F399-4B2B-909E-5D75F146AAB0}" type="presOf" srcId="{2863EC16-4A6B-4AB1-B16B-0D6ACAA639E9}" destId="{A1FDB7CA-C353-4660-8461-9B3C892E343C}" srcOrd="0" destOrd="0" presId="urn:microsoft.com/office/officeart/2005/8/layout/chevronAccent+Icon"/>
    <dgm:cxn modelId="{645EF6DE-2D71-43B0-A95A-9C59EB2F2764}" type="presOf" srcId="{8654480E-9B0F-4845-B9A6-0E4E6229C9EB}" destId="{CCAB23A2-1503-4A83-B79D-AD46AF2FB4EB}" srcOrd="0" destOrd="0" presId="urn:microsoft.com/office/officeart/2005/8/layout/chevronAccent+Icon"/>
    <dgm:cxn modelId="{CC44AE3B-D9A6-42AF-9383-75286B487CC5}" type="presParOf" srcId="{A1FDB7CA-C353-4660-8461-9B3C892E343C}" destId="{BB322C98-8931-4FD3-9DB7-413FC91B9B46}" srcOrd="0" destOrd="0" presId="urn:microsoft.com/office/officeart/2005/8/layout/chevronAccent+Icon"/>
    <dgm:cxn modelId="{8ADEE2ED-0CD7-46E0-B9AE-F1BD8F303D20}" type="presParOf" srcId="{BB322C98-8931-4FD3-9DB7-413FC91B9B46}" destId="{CD153032-8536-4898-B899-0E26DAE3A0BD}" srcOrd="0" destOrd="0" presId="urn:microsoft.com/office/officeart/2005/8/layout/chevronAccent+Icon"/>
    <dgm:cxn modelId="{7F3634F4-26A8-498B-BC93-0E9C4FE1348C}" type="presParOf" srcId="{BB322C98-8931-4FD3-9DB7-413FC91B9B46}" destId="{EC22AB65-E0E5-4E5E-9DA7-5F1D1CD87582}" srcOrd="1" destOrd="0" presId="urn:microsoft.com/office/officeart/2005/8/layout/chevronAccent+Icon"/>
    <dgm:cxn modelId="{0D34D4F4-3609-4221-82AA-4A1C8F57FA6C}" type="presParOf" srcId="{A1FDB7CA-C353-4660-8461-9B3C892E343C}" destId="{5D8D0DF9-D523-4B63-916F-25DCFE74459F}" srcOrd="1" destOrd="0" presId="urn:microsoft.com/office/officeart/2005/8/layout/chevronAccent+Icon"/>
    <dgm:cxn modelId="{1D9663CF-B241-4D5B-9A44-B9747DE192BE}" type="presParOf" srcId="{A1FDB7CA-C353-4660-8461-9B3C892E343C}" destId="{50E40908-BEE8-4FF4-8BCF-358958B69F8B}" srcOrd="2" destOrd="0" presId="urn:microsoft.com/office/officeart/2005/8/layout/chevronAccent+Icon"/>
    <dgm:cxn modelId="{2F3DEFA9-8C42-4B95-ACCD-ADBC6F7EB564}" type="presParOf" srcId="{50E40908-BEE8-4FF4-8BCF-358958B69F8B}" destId="{655AA96B-6D41-4D4B-9FDE-9EDE0FF45E6F}" srcOrd="0" destOrd="0" presId="urn:microsoft.com/office/officeart/2005/8/layout/chevronAccent+Icon"/>
    <dgm:cxn modelId="{E17DA843-EE49-49B4-8348-5E3CDD696FDC}" type="presParOf" srcId="{50E40908-BEE8-4FF4-8BCF-358958B69F8B}" destId="{781057A0-32AF-4D1D-B97C-1AD55B53B2B7}" srcOrd="1" destOrd="0" presId="urn:microsoft.com/office/officeart/2005/8/layout/chevronAccent+Icon"/>
    <dgm:cxn modelId="{08424F4E-0FE8-43E1-9455-36DF6ECDA6B8}" type="presParOf" srcId="{A1FDB7CA-C353-4660-8461-9B3C892E343C}" destId="{8447CCB3-11C5-4356-B019-5F2F9F70CA0E}" srcOrd="3" destOrd="0" presId="urn:microsoft.com/office/officeart/2005/8/layout/chevronAccent+Icon"/>
    <dgm:cxn modelId="{CE331D3F-AB2D-40E1-887F-D1C896CC015B}" type="presParOf" srcId="{A1FDB7CA-C353-4660-8461-9B3C892E343C}" destId="{2A406141-E39C-4D3B-8F7C-255DBAAB0510}" srcOrd="4" destOrd="0" presId="urn:microsoft.com/office/officeart/2005/8/layout/chevronAccent+Icon"/>
    <dgm:cxn modelId="{40BDF7DF-616A-4809-86FC-550487284F82}" type="presParOf" srcId="{2A406141-E39C-4D3B-8F7C-255DBAAB0510}" destId="{E57A76C5-96E5-4173-A4ED-52EAFE4B04A7}" srcOrd="0" destOrd="0" presId="urn:microsoft.com/office/officeart/2005/8/layout/chevronAccent+Icon"/>
    <dgm:cxn modelId="{2EC98459-0EC7-4801-B4C4-627C8D4D9A01}" type="presParOf" srcId="{2A406141-E39C-4D3B-8F7C-255DBAAB0510}" destId="{B67239F9-69E9-43FD-9A6D-2578974387B8}" srcOrd="1" destOrd="0" presId="urn:microsoft.com/office/officeart/2005/8/layout/chevronAccent+Icon"/>
    <dgm:cxn modelId="{42D9B7B8-4F5B-400F-927D-EB9985B0FD35}" type="presParOf" srcId="{A1FDB7CA-C353-4660-8461-9B3C892E343C}" destId="{4D45C781-FABE-45AA-A92D-95CDC40A87B1}" srcOrd="5" destOrd="0" presId="urn:microsoft.com/office/officeart/2005/8/layout/chevronAccent+Icon"/>
    <dgm:cxn modelId="{DFFB5D69-BFC1-458B-928B-CD4194C62DD0}" type="presParOf" srcId="{A1FDB7CA-C353-4660-8461-9B3C892E343C}" destId="{B5EF9276-D307-41D2-BAB9-41B64683E831}" srcOrd="6" destOrd="0" presId="urn:microsoft.com/office/officeart/2005/8/layout/chevronAccent+Icon"/>
    <dgm:cxn modelId="{AB9ECA01-034C-4F1A-85AC-681857A1A3AF}" type="presParOf" srcId="{B5EF9276-D307-41D2-BAB9-41B64683E831}" destId="{4C37CEE9-F571-4FB5-8BCF-D52AB1C05A22}" srcOrd="0" destOrd="0" presId="urn:microsoft.com/office/officeart/2005/8/layout/chevronAccent+Icon"/>
    <dgm:cxn modelId="{768A7A97-70E1-4DAA-B988-2ABCFDC9AEFB}" type="presParOf" srcId="{B5EF9276-D307-41D2-BAB9-41B64683E831}" destId="{CCAB23A2-1503-4A83-B79D-AD46AF2FB4EB}" srcOrd="1" destOrd="0" presId="urn:microsoft.com/office/officeart/2005/8/layout/chevronAccent+Icon"/>
  </dgm:cxnLst>
  <dgm:bg/>
  <dgm:whole>
    <a:ln>
      <a:solidFill>
        <a:schemeClr val="bg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EB2B5E-2909-445B-8031-D58A62B1FF3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013E0DA7-F067-4753-AC94-9AA085FB39B3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tr-TR" sz="2200" b="1" dirty="0">
            <a:solidFill>
              <a:schemeClr val="tx1"/>
            </a:solidFill>
          </a:endParaRPr>
        </a:p>
      </dgm:t>
    </dgm:pt>
    <dgm:pt modelId="{9F6C8ACA-F6AF-413E-9DE7-876E28ED5100}" type="parTrans" cxnId="{ADE0C1F2-D20E-4C8D-9746-51158C306EB1}">
      <dgm:prSet/>
      <dgm:spPr/>
      <dgm:t>
        <a:bodyPr/>
        <a:lstStyle/>
        <a:p>
          <a:endParaRPr lang="tr-TR">
            <a:solidFill>
              <a:schemeClr val="tx1"/>
            </a:solidFill>
          </a:endParaRPr>
        </a:p>
      </dgm:t>
    </dgm:pt>
    <dgm:pt modelId="{075BCCBE-336D-4D09-9DE8-8C16DAB96AE6}" type="sibTrans" cxnId="{ADE0C1F2-D20E-4C8D-9746-51158C306EB1}">
      <dgm:prSet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tr-TR">
            <a:solidFill>
              <a:schemeClr val="tx1"/>
            </a:solidFill>
          </a:endParaRPr>
        </a:p>
      </dgm:t>
    </dgm:pt>
    <dgm:pt modelId="{B3E49761-93D7-4EAE-B2FF-03A63240B859}">
      <dgm:prSet custT="1"/>
      <dgm:spPr>
        <a:solidFill>
          <a:srgbClr val="FFC000">
            <a:lumMod val="40000"/>
            <a:lumOff val="60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83820" tIns="83820" rIns="83820" bIns="8382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Pattern confirmation NLP</a:t>
          </a:r>
        </a:p>
      </dgm:t>
    </dgm:pt>
    <dgm:pt modelId="{2A0FE23D-F1CD-4450-9C2F-5F259FE301B4}" type="parTrans" cxnId="{0FBE50BD-7FD7-4FB2-BBB8-569A13A44801}">
      <dgm:prSet/>
      <dgm:spPr/>
      <dgm:t>
        <a:bodyPr/>
        <a:lstStyle/>
        <a:p>
          <a:endParaRPr lang="tr-TR"/>
        </a:p>
      </dgm:t>
    </dgm:pt>
    <dgm:pt modelId="{5D1AAA9F-D067-4E16-86FC-EB370CCD32AE}" type="sibTrans" cxnId="{0FBE50BD-7FD7-4FB2-BBB8-569A13A44801}">
      <dgm:prSet/>
      <dgm:spPr/>
      <dgm:t>
        <a:bodyPr/>
        <a:lstStyle/>
        <a:p>
          <a:endParaRPr lang="tr-TR"/>
        </a:p>
      </dgm:t>
    </dgm:pt>
    <dgm:pt modelId="{D5D4FCF7-C31B-4441-822C-55F1B328E095}">
      <dgm:prSet custT="1"/>
      <dgm:spPr>
        <a:solidFill>
          <a:srgbClr val="FFC000">
            <a:lumMod val="40000"/>
            <a:lumOff val="60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83820" tIns="83820" rIns="83820" bIns="8382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Model</a:t>
          </a:r>
        </a:p>
      </dgm:t>
    </dgm:pt>
    <dgm:pt modelId="{9D6B84D8-BFB4-4C67-8338-75541890B221}" type="parTrans" cxnId="{3D476662-C051-4B75-9450-D3805110EB01}">
      <dgm:prSet/>
      <dgm:spPr/>
      <dgm:t>
        <a:bodyPr/>
        <a:lstStyle/>
        <a:p>
          <a:endParaRPr lang="tr-TR"/>
        </a:p>
      </dgm:t>
    </dgm:pt>
    <dgm:pt modelId="{9685F4BB-D0BD-43D8-81BC-B5AC88ECE404}" type="sibTrans" cxnId="{3D476662-C051-4B75-9450-D3805110EB01}">
      <dgm:prSet/>
      <dgm:spPr/>
      <dgm:t>
        <a:bodyPr/>
        <a:lstStyle/>
        <a:p>
          <a:endParaRPr lang="tr-TR"/>
        </a:p>
      </dgm:t>
    </dgm:pt>
    <dgm:pt modelId="{133FAC58-02A8-4141-B1A1-FD4F4D04F83A}" type="pres">
      <dgm:prSet presAssocID="{94EB2B5E-2909-445B-8031-D58A62B1FF32}" presName="Name0" presStyleCnt="0">
        <dgm:presLayoutVars>
          <dgm:dir/>
          <dgm:resizeHandles val="exact"/>
        </dgm:presLayoutVars>
      </dgm:prSet>
      <dgm:spPr/>
    </dgm:pt>
    <dgm:pt modelId="{75A125EE-19E7-4BF8-8118-E03624DE6A23}" type="pres">
      <dgm:prSet presAssocID="{013E0DA7-F067-4753-AC94-9AA085FB39B3}" presName="node" presStyleLbl="node1" presStyleIdx="0" presStyleCnt="3" custScaleX="30043" custLinFactNeighborX="1479" custLinFactNeighborY="18357">
        <dgm:presLayoutVars>
          <dgm:bulletEnabled val="1"/>
        </dgm:presLayoutVars>
      </dgm:prSet>
      <dgm:spPr/>
    </dgm:pt>
    <dgm:pt modelId="{8A23D2EE-C324-467B-9043-FBA4F458A2D7}" type="pres">
      <dgm:prSet presAssocID="{075BCCBE-336D-4D09-9DE8-8C16DAB96AE6}" presName="sibTrans" presStyleLbl="sibTrans2D1" presStyleIdx="0" presStyleCnt="2" custScaleY="40580"/>
      <dgm:spPr/>
    </dgm:pt>
    <dgm:pt modelId="{D79A09E5-5FEE-4E14-A2AD-C678EF932571}" type="pres">
      <dgm:prSet presAssocID="{075BCCBE-336D-4D09-9DE8-8C16DAB96AE6}" presName="connectorText" presStyleLbl="sibTrans2D1" presStyleIdx="0" presStyleCnt="2"/>
      <dgm:spPr/>
    </dgm:pt>
    <dgm:pt modelId="{39CCDA5F-A5DD-42BF-B868-1CC459562F19}" type="pres">
      <dgm:prSet presAssocID="{B3E49761-93D7-4EAE-B2FF-03A63240B859}" presName="node" presStyleLbl="node1" presStyleIdx="1" presStyleCnt="3" custScaleX="28237" custLinFactNeighborX="-39881">
        <dgm:presLayoutVars>
          <dgm:bulletEnabled val="1"/>
        </dgm:presLayoutVars>
      </dgm:prSet>
      <dgm:spPr>
        <a:xfrm>
          <a:off x="4573301" y="0"/>
          <a:ext cx="3767075" cy="842961"/>
        </a:xfrm>
        <a:prstGeom prst="roundRect">
          <a:avLst>
            <a:gd name="adj" fmla="val 10000"/>
          </a:avLst>
        </a:prstGeom>
      </dgm:spPr>
    </dgm:pt>
    <dgm:pt modelId="{00BFCED4-6213-4A07-A078-6336769775E1}" type="pres">
      <dgm:prSet presAssocID="{5D1AAA9F-D067-4E16-86FC-EB370CCD32AE}" presName="sibTrans" presStyleLbl="sibTrans2D1" presStyleIdx="1" presStyleCnt="2"/>
      <dgm:spPr/>
    </dgm:pt>
    <dgm:pt modelId="{60E49E9D-FCF4-4D37-ABBD-A7CFC9C4EBF4}" type="pres">
      <dgm:prSet presAssocID="{5D1AAA9F-D067-4E16-86FC-EB370CCD32AE}" presName="connectorText" presStyleLbl="sibTrans2D1" presStyleIdx="1" presStyleCnt="2"/>
      <dgm:spPr/>
    </dgm:pt>
    <dgm:pt modelId="{8D4E597C-0B3E-426D-AF57-1664B86EC009}" type="pres">
      <dgm:prSet presAssocID="{D5D4FCF7-C31B-4441-822C-55F1B328E095}" presName="node" presStyleLbl="node1" presStyleIdx="2" presStyleCnt="3" custScaleX="28885">
        <dgm:presLayoutVars>
          <dgm:bulletEnabled val="1"/>
        </dgm:presLayoutVars>
      </dgm:prSet>
      <dgm:spPr>
        <a:xfrm>
          <a:off x="5143995" y="0"/>
          <a:ext cx="3715017" cy="1153717"/>
        </a:xfrm>
        <a:prstGeom prst="roundRect">
          <a:avLst>
            <a:gd name="adj" fmla="val 10000"/>
          </a:avLst>
        </a:prstGeom>
      </dgm:spPr>
    </dgm:pt>
  </dgm:ptLst>
  <dgm:cxnLst>
    <dgm:cxn modelId="{473A5E14-F51E-4133-B345-9BFF69F8E07E}" type="presOf" srcId="{075BCCBE-336D-4D09-9DE8-8C16DAB96AE6}" destId="{D79A09E5-5FEE-4E14-A2AD-C678EF932571}" srcOrd="1" destOrd="0" presId="urn:microsoft.com/office/officeart/2005/8/layout/process1"/>
    <dgm:cxn modelId="{5778E019-128B-41F5-B39B-E3B0A873B19F}" type="presOf" srcId="{B3E49761-93D7-4EAE-B2FF-03A63240B859}" destId="{39CCDA5F-A5DD-42BF-B868-1CC459562F19}" srcOrd="0" destOrd="0" presId="urn:microsoft.com/office/officeart/2005/8/layout/process1"/>
    <dgm:cxn modelId="{397DF82E-6A18-4836-AE68-D664C43EC7EB}" type="presOf" srcId="{5D1AAA9F-D067-4E16-86FC-EB370CCD32AE}" destId="{60E49E9D-FCF4-4D37-ABBD-A7CFC9C4EBF4}" srcOrd="1" destOrd="0" presId="urn:microsoft.com/office/officeart/2005/8/layout/process1"/>
    <dgm:cxn modelId="{9644053E-B461-47B6-9D44-D23D214B761F}" type="presOf" srcId="{013E0DA7-F067-4753-AC94-9AA085FB39B3}" destId="{75A125EE-19E7-4BF8-8118-E03624DE6A23}" srcOrd="0" destOrd="0" presId="urn:microsoft.com/office/officeart/2005/8/layout/process1"/>
    <dgm:cxn modelId="{3D476662-C051-4B75-9450-D3805110EB01}" srcId="{94EB2B5E-2909-445B-8031-D58A62B1FF32}" destId="{D5D4FCF7-C31B-4441-822C-55F1B328E095}" srcOrd="2" destOrd="0" parTransId="{9D6B84D8-BFB4-4C67-8338-75541890B221}" sibTransId="{9685F4BB-D0BD-43D8-81BC-B5AC88ECE404}"/>
    <dgm:cxn modelId="{5960828D-9909-4DBC-B94D-DE61A8985595}" type="presOf" srcId="{075BCCBE-336D-4D09-9DE8-8C16DAB96AE6}" destId="{8A23D2EE-C324-467B-9043-FBA4F458A2D7}" srcOrd="0" destOrd="0" presId="urn:microsoft.com/office/officeart/2005/8/layout/process1"/>
    <dgm:cxn modelId="{0FBE50BD-7FD7-4FB2-BBB8-569A13A44801}" srcId="{94EB2B5E-2909-445B-8031-D58A62B1FF32}" destId="{B3E49761-93D7-4EAE-B2FF-03A63240B859}" srcOrd="1" destOrd="0" parTransId="{2A0FE23D-F1CD-4450-9C2F-5F259FE301B4}" sibTransId="{5D1AAA9F-D067-4E16-86FC-EB370CCD32AE}"/>
    <dgm:cxn modelId="{BD7410C3-5F5C-48DB-951C-BB86C6792B7B}" type="presOf" srcId="{5D1AAA9F-D067-4E16-86FC-EB370CCD32AE}" destId="{00BFCED4-6213-4A07-A078-6336769775E1}" srcOrd="0" destOrd="0" presId="urn:microsoft.com/office/officeart/2005/8/layout/process1"/>
    <dgm:cxn modelId="{B0E70AE2-1759-481D-ADEC-733FC98123F4}" type="presOf" srcId="{D5D4FCF7-C31B-4441-822C-55F1B328E095}" destId="{8D4E597C-0B3E-426D-AF57-1664B86EC009}" srcOrd="0" destOrd="0" presId="urn:microsoft.com/office/officeart/2005/8/layout/process1"/>
    <dgm:cxn modelId="{ADE0C1F2-D20E-4C8D-9746-51158C306EB1}" srcId="{94EB2B5E-2909-445B-8031-D58A62B1FF32}" destId="{013E0DA7-F067-4753-AC94-9AA085FB39B3}" srcOrd="0" destOrd="0" parTransId="{9F6C8ACA-F6AF-413E-9DE7-876E28ED5100}" sibTransId="{075BCCBE-336D-4D09-9DE8-8C16DAB96AE6}"/>
    <dgm:cxn modelId="{B68E5EFA-7BE4-4E58-9E73-3D9F6FA82AFC}" type="presOf" srcId="{94EB2B5E-2909-445B-8031-D58A62B1FF32}" destId="{133FAC58-02A8-4141-B1A1-FD4F4D04F83A}" srcOrd="0" destOrd="0" presId="urn:microsoft.com/office/officeart/2005/8/layout/process1"/>
    <dgm:cxn modelId="{7F96FB97-D33F-4F53-AD1F-709B0174533E}" type="presParOf" srcId="{133FAC58-02A8-4141-B1A1-FD4F4D04F83A}" destId="{75A125EE-19E7-4BF8-8118-E03624DE6A23}" srcOrd="0" destOrd="0" presId="urn:microsoft.com/office/officeart/2005/8/layout/process1"/>
    <dgm:cxn modelId="{3BA65052-EFBC-456E-A805-2C4504E64B92}" type="presParOf" srcId="{133FAC58-02A8-4141-B1A1-FD4F4D04F83A}" destId="{8A23D2EE-C324-467B-9043-FBA4F458A2D7}" srcOrd="1" destOrd="0" presId="urn:microsoft.com/office/officeart/2005/8/layout/process1"/>
    <dgm:cxn modelId="{37A321D4-B9D9-4E1F-92AC-4F7BEF2B8ABB}" type="presParOf" srcId="{8A23D2EE-C324-467B-9043-FBA4F458A2D7}" destId="{D79A09E5-5FEE-4E14-A2AD-C678EF932571}" srcOrd="0" destOrd="0" presId="urn:microsoft.com/office/officeart/2005/8/layout/process1"/>
    <dgm:cxn modelId="{FF306B00-FB05-4B10-861B-248CBC59FA58}" type="presParOf" srcId="{133FAC58-02A8-4141-B1A1-FD4F4D04F83A}" destId="{39CCDA5F-A5DD-42BF-B868-1CC459562F19}" srcOrd="2" destOrd="0" presId="urn:microsoft.com/office/officeart/2005/8/layout/process1"/>
    <dgm:cxn modelId="{BC122FCF-8718-4AE8-893C-3A9BA7F3C7FC}" type="presParOf" srcId="{133FAC58-02A8-4141-B1A1-FD4F4D04F83A}" destId="{00BFCED4-6213-4A07-A078-6336769775E1}" srcOrd="3" destOrd="0" presId="urn:microsoft.com/office/officeart/2005/8/layout/process1"/>
    <dgm:cxn modelId="{796A8ED1-1612-4C81-808D-F47631D37033}" type="presParOf" srcId="{00BFCED4-6213-4A07-A078-6336769775E1}" destId="{60E49E9D-FCF4-4D37-ABBD-A7CFC9C4EBF4}" srcOrd="0" destOrd="0" presId="urn:microsoft.com/office/officeart/2005/8/layout/process1"/>
    <dgm:cxn modelId="{FFB154EA-F161-47E9-AAF2-58C19678ECAA}" type="presParOf" srcId="{133FAC58-02A8-4141-B1A1-FD4F4D04F83A}" destId="{8D4E597C-0B3E-426D-AF57-1664B86EC00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383877-B2D6-42B8-9ACA-7DEE4DB0676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0"/>
      <dgm:spPr/>
    </dgm:pt>
    <dgm:pt modelId="{194DFD0B-C4D6-459A-889B-348CE57F7DE1}" type="pres">
      <dgm:prSet presAssocID="{AD383877-B2D6-42B8-9ACA-7DEE4DB0676C}" presName="Name0" presStyleCnt="0">
        <dgm:presLayoutVars>
          <dgm:resizeHandles/>
        </dgm:presLayoutVars>
      </dgm:prSet>
      <dgm:spPr/>
    </dgm:pt>
  </dgm:ptLst>
  <dgm:cxnLst>
    <dgm:cxn modelId="{531D4BC1-8070-4E05-ACFB-0F460B177DBB}" type="presOf" srcId="{AD383877-B2D6-42B8-9ACA-7DEE4DB0676C}" destId="{194DFD0B-C4D6-459A-889B-348CE57F7DE1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3B3502-1591-48BB-8EDF-251A3FE281C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FAC40647-2FAF-478A-802E-BE034524CDD0}">
      <dgm:prSet phldrT="[Text]" phldr="1"/>
      <dgm:spPr/>
      <dgm:t>
        <a:bodyPr/>
        <a:lstStyle/>
        <a:p>
          <a:endParaRPr lang="tr-TR" dirty="0"/>
        </a:p>
      </dgm:t>
    </dgm:pt>
    <dgm:pt modelId="{786B765B-AC87-4340-ADB1-62ED1FE75084}" type="sibTrans" cxnId="{11DE0E35-96C8-4FDC-A726-CFC462DF67B5}">
      <dgm:prSet/>
      <dgm:spPr/>
      <dgm:t>
        <a:bodyPr/>
        <a:lstStyle/>
        <a:p>
          <a:endParaRPr lang="tr-TR"/>
        </a:p>
      </dgm:t>
    </dgm:pt>
    <dgm:pt modelId="{DE7F0F35-8CBA-44F5-B8CB-66C879B53315}" type="parTrans" cxnId="{11DE0E35-96C8-4FDC-A726-CFC462DF67B5}">
      <dgm:prSet/>
      <dgm:spPr/>
      <dgm:t>
        <a:bodyPr/>
        <a:lstStyle/>
        <a:p>
          <a:endParaRPr lang="tr-TR"/>
        </a:p>
      </dgm:t>
    </dgm:pt>
    <dgm:pt modelId="{37626C0A-6BC4-4E42-9A0A-4AFEAF99E1B4}" type="pres">
      <dgm:prSet presAssocID="{303B3502-1591-48BB-8EDF-251A3FE281C5}" presName="arrowDiagram" presStyleCnt="0">
        <dgm:presLayoutVars>
          <dgm:chMax val="5"/>
          <dgm:dir/>
          <dgm:resizeHandles val="exact"/>
        </dgm:presLayoutVars>
      </dgm:prSet>
      <dgm:spPr/>
    </dgm:pt>
    <dgm:pt modelId="{9F3D9E82-9F07-4C7C-A216-C11161C1362B}" type="pres">
      <dgm:prSet presAssocID="{303B3502-1591-48BB-8EDF-251A3FE281C5}" presName="arrow" presStyleLbl="bgShp" presStyleIdx="0" presStyleCnt="1"/>
      <dgm:spPr/>
    </dgm:pt>
    <dgm:pt modelId="{952756FC-8322-438A-8E7D-116C2DAF4D26}" type="pres">
      <dgm:prSet presAssocID="{303B3502-1591-48BB-8EDF-251A3FE281C5}" presName="arrowDiagram1" presStyleCnt="0">
        <dgm:presLayoutVars>
          <dgm:bulletEnabled val="1"/>
        </dgm:presLayoutVars>
      </dgm:prSet>
      <dgm:spPr/>
    </dgm:pt>
    <dgm:pt modelId="{9E61F221-450F-4DC8-8A07-BA472EF9DD17}" type="pres">
      <dgm:prSet presAssocID="{FAC40647-2FAF-478A-802E-BE034524CDD0}" presName="bullet1" presStyleLbl="node1" presStyleIdx="0" presStyleCnt="1"/>
      <dgm:spPr/>
    </dgm:pt>
    <dgm:pt modelId="{E7A3D43F-CEFC-4433-BC97-CC0131502B7E}" type="pres">
      <dgm:prSet presAssocID="{FAC40647-2FAF-478A-802E-BE034524CDD0}" presName="textBox1" presStyleLbl="revTx" presStyleIdx="0" presStyleCnt="1">
        <dgm:presLayoutVars>
          <dgm:bulletEnabled val="1"/>
        </dgm:presLayoutVars>
      </dgm:prSet>
      <dgm:spPr/>
    </dgm:pt>
  </dgm:ptLst>
  <dgm:cxnLst>
    <dgm:cxn modelId="{11DE0E35-96C8-4FDC-A726-CFC462DF67B5}" srcId="{303B3502-1591-48BB-8EDF-251A3FE281C5}" destId="{FAC40647-2FAF-478A-802E-BE034524CDD0}" srcOrd="0" destOrd="0" parTransId="{DE7F0F35-8CBA-44F5-B8CB-66C879B53315}" sibTransId="{786B765B-AC87-4340-ADB1-62ED1FE75084}"/>
    <dgm:cxn modelId="{2E8F4997-114B-4507-B6F2-A52E7580A8C1}" type="presOf" srcId="{303B3502-1591-48BB-8EDF-251A3FE281C5}" destId="{37626C0A-6BC4-4E42-9A0A-4AFEAF99E1B4}" srcOrd="0" destOrd="0" presId="urn:microsoft.com/office/officeart/2005/8/layout/arrow2"/>
    <dgm:cxn modelId="{9ABFC2A0-5D3D-469D-A07C-97BDA5D95A67}" type="presOf" srcId="{FAC40647-2FAF-478A-802E-BE034524CDD0}" destId="{E7A3D43F-CEFC-4433-BC97-CC0131502B7E}" srcOrd="0" destOrd="0" presId="urn:microsoft.com/office/officeart/2005/8/layout/arrow2"/>
    <dgm:cxn modelId="{0725C346-18AF-4855-8DAA-D3A74AE167C2}" type="presParOf" srcId="{37626C0A-6BC4-4E42-9A0A-4AFEAF99E1B4}" destId="{9F3D9E82-9F07-4C7C-A216-C11161C1362B}" srcOrd="0" destOrd="0" presId="urn:microsoft.com/office/officeart/2005/8/layout/arrow2"/>
    <dgm:cxn modelId="{626934CF-41CF-422C-ABE2-03DAEB20FF19}" type="presParOf" srcId="{37626C0A-6BC4-4E42-9A0A-4AFEAF99E1B4}" destId="{952756FC-8322-438A-8E7D-116C2DAF4D26}" srcOrd="1" destOrd="0" presId="urn:microsoft.com/office/officeart/2005/8/layout/arrow2"/>
    <dgm:cxn modelId="{FAA9A0F8-517A-4887-9A4A-1AC8A40EF48B}" type="presParOf" srcId="{952756FC-8322-438A-8E7D-116C2DAF4D26}" destId="{9E61F221-450F-4DC8-8A07-BA472EF9DD17}" srcOrd="0" destOrd="0" presId="urn:microsoft.com/office/officeart/2005/8/layout/arrow2"/>
    <dgm:cxn modelId="{F816C43B-751A-427B-8F0D-6DB16FD2CB4C}" type="presParOf" srcId="{952756FC-8322-438A-8E7D-116C2DAF4D26}" destId="{E7A3D43F-CEFC-4433-BC97-CC0131502B7E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48209-9A26-4FE3-8C75-55A61CE2F91C}">
      <dsp:nvSpPr>
        <dsp:cNvPr id="0" name=""/>
        <dsp:cNvSpPr/>
      </dsp:nvSpPr>
      <dsp:spPr>
        <a:xfrm rot="5400000">
          <a:off x="-315948" y="324944"/>
          <a:ext cx="2106323" cy="1474426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1" kern="1200" dirty="0">
              <a:solidFill>
                <a:schemeClr val="tx1"/>
              </a:solidFill>
            </a:rPr>
            <a:t>Problem Statement</a:t>
          </a:r>
        </a:p>
      </dsp:txBody>
      <dsp:txXfrm rot="-5400000">
        <a:off x="1" y="746208"/>
        <a:ext cx="1474426" cy="631897"/>
      </dsp:txXfrm>
    </dsp:sp>
    <dsp:sp modelId="{1D463641-E059-4A29-BA7B-423941F9CABD}">
      <dsp:nvSpPr>
        <dsp:cNvPr id="0" name=""/>
        <dsp:cNvSpPr/>
      </dsp:nvSpPr>
      <dsp:spPr>
        <a:xfrm rot="5400000">
          <a:off x="5303314" y="-3819891"/>
          <a:ext cx="1369110" cy="90268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 dirty="0">
              <a:solidFill>
                <a:schemeClr val="tx1"/>
              </a:solidFill>
            </a:rPr>
            <a:t>Current models does not include conceptual and morale factors and </a:t>
          </a:r>
          <a:r>
            <a:rPr lang="en-GB" sz="2000" kern="1200" dirty="0">
              <a:solidFill>
                <a:schemeClr val="tx1"/>
              </a:solidFill>
            </a:rPr>
            <a:t>insufficient to explain major wars.</a:t>
          </a:r>
          <a:endParaRPr lang="tr-TR" sz="2000" kern="1200" dirty="0"/>
        </a:p>
      </dsp:txBody>
      <dsp:txXfrm rot="-5400000">
        <a:off x="1474426" y="75831"/>
        <a:ext cx="8960052" cy="1235442"/>
      </dsp:txXfrm>
    </dsp:sp>
    <dsp:sp modelId="{59F703BA-E0F7-4879-B23E-73B152B3DA6C}">
      <dsp:nvSpPr>
        <dsp:cNvPr id="0" name=""/>
        <dsp:cNvSpPr/>
      </dsp:nvSpPr>
      <dsp:spPr>
        <a:xfrm rot="5400000">
          <a:off x="-315948" y="2250966"/>
          <a:ext cx="2106323" cy="1474426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1" kern="1200" dirty="0">
              <a:solidFill>
                <a:schemeClr val="tx1"/>
              </a:solidFill>
            </a:rPr>
            <a:t>Thesis</a:t>
          </a:r>
        </a:p>
      </dsp:txBody>
      <dsp:txXfrm rot="-5400000">
        <a:off x="1" y="2672230"/>
        <a:ext cx="1474426" cy="631897"/>
      </dsp:txXfrm>
    </dsp:sp>
    <dsp:sp modelId="{9933F10E-8A85-413C-969F-DFA796D856D8}">
      <dsp:nvSpPr>
        <dsp:cNvPr id="0" name=""/>
        <dsp:cNvSpPr/>
      </dsp:nvSpPr>
      <dsp:spPr>
        <a:xfrm rot="5400000">
          <a:off x="5303314" y="-1893870"/>
          <a:ext cx="1369110" cy="90268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Non-inclusion of </a:t>
          </a:r>
          <a:r>
            <a:rPr lang="tr-TR" sz="2000" kern="1200" dirty="0">
              <a:solidFill>
                <a:schemeClr val="tx1"/>
              </a:solidFill>
            </a:rPr>
            <a:t>conceptual and morale factors </a:t>
          </a:r>
          <a:r>
            <a:rPr lang="en-US" sz="2000" kern="1200" dirty="0">
              <a:solidFill>
                <a:schemeClr val="tx1"/>
              </a:solidFill>
            </a:rPr>
            <a:t>causes important decision-making errors. </a:t>
          </a:r>
          <a:endParaRPr lang="tr-T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The potential model which includes these factors alongside physical factors, would be more robust and reliable. </a:t>
          </a:r>
          <a:endParaRPr lang="tr-TR" sz="2000" kern="1200" dirty="0"/>
        </a:p>
      </dsp:txBody>
      <dsp:txXfrm rot="-5400000">
        <a:off x="1474426" y="2001852"/>
        <a:ext cx="8960052" cy="1235442"/>
      </dsp:txXfrm>
    </dsp:sp>
    <dsp:sp modelId="{9FFF832C-F920-49BB-BE8D-AF3755D34CFF}">
      <dsp:nvSpPr>
        <dsp:cNvPr id="0" name=""/>
        <dsp:cNvSpPr/>
      </dsp:nvSpPr>
      <dsp:spPr>
        <a:xfrm rot="5400000">
          <a:off x="-315948" y="4458552"/>
          <a:ext cx="2106323" cy="1474426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1" kern="1200" dirty="0">
              <a:solidFill>
                <a:schemeClr val="tx1"/>
              </a:solidFill>
            </a:rPr>
            <a:t>Research Questions</a:t>
          </a:r>
        </a:p>
      </dsp:txBody>
      <dsp:txXfrm rot="-5400000">
        <a:off x="1" y="4879816"/>
        <a:ext cx="1474426" cy="631897"/>
      </dsp:txXfrm>
    </dsp:sp>
    <dsp:sp modelId="{16068652-E062-40E0-ABE5-E5C54FC5E3B5}">
      <dsp:nvSpPr>
        <dsp:cNvPr id="0" name=""/>
        <dsp:cNvSpPr/>
      </dsp:nvSpPr>
      <dsp:spPr>
        <a:xfrm rot="5400000">
          <a:off x="5021750" y="313716"/>
          <a:ext cx="1932239" cy="90268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What are moral and conceptual factors and to what extent literature treat the impact of these factors?</a:t>
          </a:r>
          <a:endParaRPr lang="tr-T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What are the gaps in utilizing those factors in outcome of a war and how can these be addressed through quantitative and qualitative modelling?</a:t>
          </a:r>
          <a:endParaRPr lang="tr-T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What are the implications of the impact of those factors for policy, strategy, and military leadership? </a:t>
          </a:r>
          <a:endParaRPr lang="tr-TR" sz="2000" kern="1200" dirty="0"/>
        </a:p>
      </dsp:txBody>
      <dsp:txXfrm rot="-5400000">
        <a:off x="1474427" y="3955363"/>
        <a:ext cx="8932562" cy="1743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3032-8536-4898-B899-0E26DAE3A0BD}">
      <dsp:nvSpPr>
        <dsp:cNvPr id="0" name=""/>
        <dsp:cNvSpPr/>
      </dsp:nvSpPr>
      <dsp:spPr>
        <a:xfrm>
          <a:off x="5246" y="680677"/>
          <a:ext cx="2469313" cy="953154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2AB65-E0E5-4E5E-9DA7-5F1D1CD87582}">
      <dsp:nvSpPr>
        <dsp:cNvPr id="0" name=""/>
        <dsp:cNvSpPr/>
      </dsp:nvSpPr>
      <dsp:spPr>
        <a:xfrm>
          <a:off x="663729" y="918966"/>
          <a:ext cx="2085197" cy="953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QUAL</a:t>
          </a:r>
        </a:p>
      </dsp:txBody>
      <dsp:txXfrm>
        <a:off x="691646" y="946883"/>
        <a:ext cx="2029363" cy="897320"/>
      </dsp:txXfrm>
    </dsp:sp>
    <dsp:sp modelId="{655AA96B-6D41-4D4B-9FDE-9EDE0FF45E6F}">
      <dsp:nvSpPr>
        <dsp:cNvPr id="0" name=""/>
        <dsp:cNvSpPr/>
      </dsp:nvSpPr>
      <dsp:spPr>
        <a:xfrm>
          <a:off x="2825750" y="680677"/>
          <a:ext cx="2469313" cy="953154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057A0-32AF-4D1D-B97C-1AD55B53B2B7}">
      <dsp:nvSpPr>
        <dsp:cNvPr id="0" name=""/>
        <dsp:cNvSpPr/>
      </dsp:nvSpPr>
      <dsp:spPr>
        <a:xfrm>
          <a:off x="3484234" y="918966"/>
          <a:ext cx="2085197" cy="953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dirty="0"/>
            <a:t>Supported by</a:t>
          </a:r>
        </a:p>
      </dsp:txBody>
      <dsp:txXfrm>
        <a:off x="3512151" y="946883"/>
        <a:ext cx="2029363" cy="897320"/>
      </dsp:txXfrm>
    </dsp:sp>
    <dsp:sp modelId="{E57A76C5-96E5-4173-A4ED-52EAFE4B04A7}">
      <dsp:nvSpPr>
        <dsp:cNvPr id="0" name=""/>
        <dsp:cNvSpPr/>
      </dsp:nvSpPr>
      <dsp:spPr>
        <a:xfrm>
          <a:off x="5646255" y="680677"/>
          <a:ext cx="2469313" cy="953154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239F9-69E9-43FD-9A6D-2578974387B8}">
      <dsp:nvSpPr>
        <dsp:cNvPr id="0" name=""/>
        <dsp:cNvSpPr/>
      </dsp:nvSpPr>
      <dsp:spPr>
        <a:xfrm>
          <a:off x="6304738" y="918966"/>
          <a:ext cx="2085197" cy="953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quan</a:t>
          </a:r>
        </a:p>
      </dsp:txBody>
      <dsp:txXfrm>
        <a:off x="6332655" y="946883"/>
        <a:ext cx="2029363" cy="897320"/>
      </dsp:txXfrm>
    </dsp:sp>
    <dsp:sp modelId="{4C37CEE9-F571-4FB5-8BCF-D52AB1C05A22}">
      <dsp:nvSpPr>
        <dsp:cNvPr id="0" name=""/>
        <dsp:cNvSpPr/>
      </dsp:nvSpPr>
      <dsp:spPr>
        <a:xfrm>
          <a:off x="8466759" y="680677"/>
          <a:ext cx="2469313" cy="953154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B23A2-1503-4A83-B79D-AD46AF2FB4EB}">
      <dsp:nvSpPr>
        <dsp:cNvPr id="0" name=""/>
        <dsp:cNvSpPr/>
      </dsp:nvSpPr>
      <dsp:spPr>
        <a:xfrm>
          <a:off x="9125242" y="918966"/>
          <a:ext cx="2085197" cy="953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Theory</a:t>
          </a:r>
        </a:p>
      </dsp:txBody>
      <dsp:txXfrm>
        <a:off x="9153159" y="946883"/>
        <a:ext cx="2029363" cy="897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3032-8536-4898-B899-0E26DAE3A0BD}">
      <dsp:nvSpPr>
        <dsp:cNvPr id="0" name=""/>
        <dsp:cNvSpPr/>
      </dsp:nvSpPr>
      <dsp:spPr>
        <a:xfrm>
          <a:off x="5246" y="680677"/>
          <a:ext cx="2469313" cy="953154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2AB65-E0E5-4E5E-9DA7-5F1D1CD87582}">
      <dsp:nvSpPr>
        <dsp:cNvPr id="0" name=""/>
        <dsp:cNvSpPr/>
      </dsp:nvSpPr>
      <dsp:spPr>
        <a:xfrm>
          <a:off x="663729" y="918966"/>
          <a:ext cx="2085197" cy="953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QUAL</a:t>
          </a:r>
        </a:p>
      </dsp:txBody>
      <dsp:txXfrm>
        <a:off x="691646" y="946883"/>
        <a:ext cx="2029363" cy="897320"/>
      </dsp:txXfrm>
    </dsp:sp>
    <dsp:sp modelId="{655AA96B-6D41-4D4B-9FDE-9EDE0FF45E6F}">
      <dsp:nvSpPr>
        <dsp:cNvPr id="0" name=""/>
        <dsp:cNvSpPr/>
      </dsp:nvSpPr>
      <dsp:spPr>
        <a:xfrm>
          <a:off x="2825750" y="680677"/>
          <a:ext cx="2469313" cy="953154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057A0-32AF-4D1D-B97C-1AD55B53B2B7}">
      <dsp:nvSpPr>
        <dsp:cNvPr id="0" name=""/>
        <dsp:cNvSpPr/>
      </dsp:nvSpPr>
      <dsp:spPr>
        <a:xfrm>
          <a:off x="3484234" y="918966"/>
          <a:ext cx="2085197" cy="953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dirty="0"/>
            <a:t>Supported by</a:t>
          </a:r>
        </a:p>
      </dsp:txBody>
      <dsp:txXfrm>
        <a:off x="3512151" y="946883"/>
        <a:ext cx="2029363" cy="897320"/>
      </dsp:txXfrm>
    </dsp:sp>
    <dsp:sp modelId="{E57A76C5-96E5-4173-A4ED-52EAFE4B04A7}">
      <dsp:nvSpPr>
        <dsp:cNvPr id="0" name=""/>
        <dsp:cNvSpPr/>
      </dsp:nvSpPr>
      <dsp:spPr>
        <a:xfrm>
          <a:off x="5646255" y="680677"/>
          <a:ext cx="2469313" cy="953154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239F9-69E9-43FD-9A6D-2578974387B8}">
      <dsp:nvSpPr>
        <dsp:cNvPr id="0" name=""/>
        <dsp:cNvSpPr/>
      </dsp:nvSpPr>
      <dsp:spPr>
        <a:xfrm>
          <a:off x="6304738" y="918966"/>
          <a:ext cx="2085197" cy="953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quan</a:t>
          </a:r>
        </a:p>
      </dsp:txBody>
      <dsp:txXfrm>
        <a:off x="6332655" y="946883"/>
        <a:ext cx="2029363" cy="897320"/>
      </dsp:txXfrm>
    </dsp:sp>
    <dsp:sp modelId="{4C37CEE9-F571-4FB5-8BCF-D52AB1C05A22}">
      <dsp:nvSpPr>
        <dsp:cNvPr id="0" name=""/>
        <dsp:cNvSpPr/>
      </dsp:nvSpPr>
      <dsp:spPr>
        <a:xfrm>
          <a:off x="8466759" y="680677"/>
          <a:ext cx="2469313" cy="953154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B23A2-1503-4A83-B79D-AD46AF2FB4EB}">
      <dsp:nvSpPr>
        <dsp:cNvPr id="0" name=""/>
        <dsp:cNvSpPr/>
      </dsp:nvSpPr>
      <dsp:spPr>
        <a:xfrm>
          <a:off x="9125242" y="918966"/>
          <a:ext cx="2085197" cy="953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Theory</a:t>
          </a:r>
        </a:p>
      </dsp:txBody>
      <dsp:txXfrm>
        <a:off x="9153159" y="946883"/>
        <a:ext cx="2029363" cy="897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3032-8536-4898-B899-0E26DAE3A0BD}">
      <dsp:nvSpPr>
        <dsp:cNvPr id="0" name=""/>
        <dsp:cNvSpPr/>
      </dsp:nvSpPr>
      <dsp:spPr>
        <a:xfrm>
          <a:off x="4379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2AB65-E0E5-4E5E-9DA7-5F1D1CD87582}">
      <dsp:nvSpPr>
        <dsp:cNvPr id="0" name=""/>
        <dsp:cNvSpPr/>
      </dsp:nvSpPr>
      <dsp:spPr>
        <a:xfrm>
          <a:off x="554094" y="616007"/>
          <a:ext cx="1740763" cy="795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QUAL</a:t>
          </a:r>
        </a:p>
      </dsp:txBody>
      <dsp:txXfrm>
        <a:off x="577400" y="639313"/>
        <a:ext cx="1694151" cy="749100"/>
      </dsp:txXfrm>
    </dsp:sp>
    <dsp:sp modelId="{655AA96B-6D41-4D4B-9FDE-9EDE0FF45E6F}">
      <dsp:nvSpPr>
        <dsp:cNvPr id="0" name=""/>
        <dsp:cNvSpPr/>
      </dsp:nvSpPr>
      <dsp:spPr>
        <a:xfrm>
          <a:off x="2358992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057A0-32AF-4D1D-B97C-1AD55B53B2B7}">
      <dsp:nvSpPr>
        <dsp:cNvPr id="0" name=""/>
        <dsp:cNvSpPr/>
      </dsp:nvSpPr>
      <dsp:spPr>
        <a:xfrm>
          <a:off x="2908706" y="616007"/>
          <a:ext cx="1740763" cy="795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dirty="0"/>
            <a:t>Supported by</a:t>
          </a:r>
        </a:p>
      </dsp:txBody>
      <dsp:txXfrm>
        <a:off x="2932012" y="639313"/>
        <a:ext cx="1694151" cy="749100"/>
      </dsp:txXfrm>
    </dsp:sp>
    <dsp:sp modelId="{E57A76C5-96E5-4173-A4ED-52EAFE4B04A7}">
      <dsp:nvSpPr>
        <dsp:cNvPr id="0" name=""/>
        <dsp:cNvSpPr/>
      </dsp:nvSpPr>
      <dsp:spPr>
        <a:xfrm>
          <a:off x="4713604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239F9-69E9-43FD-9A6D-2578974387B8}">
      <dsp:nvSpPr>
        <dsp:cNvPr id="0" name=""/>
        <dsp:cNvSpPr/>
      </dsp:nvSpPr>
      <dsp:spPr>
        <a:xfrm>
          <a:off x="5263319" y="616007"/>
          <a:ext cx="1740763" cy="795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quan</a:t>
          </a:r>
        </a:p>
      </dsp:txBody>
      <dsp:txXfrm>
        <a:off x="5286625" y="639313"/>
        <a:ext cx="1694151" cy="749100"/>
      </dsp:txXfrm>
    </dsp:sp>
    <dsp:sp modelId="{4C37CEE9-F571-4FB5-8BCF-D52AB1C05A22}">
      <dsp:nvSpPr>
        <dsp:cNvPr id="0" name=""/>
        <dsp:cNvSpPr/>
      </dsp:nvSpPr>
      <dsp:spPr>
        <a:xfrm>
          <a:off x="7068216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B23A2-1503-4A83-B79D-AD46AF2FB4EB}">
      <dsp:nvSpPr>
        <dsp:cNvPr id="0" name=""/>
        <dsp:cNvSpPr/>
      </dsp:nvSpPr>
      <dsp:spPr>
        <a:xfrm>
          <a:off x="7617931" y="616007"/>
          <a:ext cx="1740763" cy="795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Findings</a:t>
          </a:r>
        </a:p>
      </dsp:txBody>
      <dsp:txXfrm>
        <a:off x="7641237" y="639313"/>
        <a:ext cx="1694151" cy="749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3032-8536-4898-B899-0E26DAE3A0BD}">
      <dsp:nvSpPr>
        <dsp:cNvPr id="0" name=""/>
        <dsp:cNvSpPr/>
      </dsp:nvSpPr>
      <dsp:spPr>
        <a:xfrm>
          <a:off x="4379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2AB65-E0E5-4E5E-9DA7-5F1D1CD87582}">
      <dsp:nvSpPr>
        <dsp:cNvPr id="0" name=""/>
        <dsp:cNvSpPr/>
      </dsp:nvSpPr>
      <dsp:spPr>
        <a:xfrm>
          <a:off x="554094" y="616007"/>
          <a:ext cx="1740763" cy="795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QUAL</a:t>
          </a:r>
        </a:p>
      </dsp:txBody>
      <dsp:txXfrm>
        <a:off x="577400" y="639313"/>
        <a:ext cx="1694151" cy="749100"/>
      </dsp:txXfrm>
    </dsp:sp>
    <dsp:sp modelId="{655AA96B-6D41-4D4B-9FDE-9EDE0FF45E6F}">
      <dsp:nvSpPr>
        <dsp:cNvPr id="0" name=""/>
        <dsp:cNvSpPr/>
      </dsp:nvSpPr>
      <dsp:spPr>
        <a:xfrm>
          <a:off x="2358992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057A0-32AF-4D1D-B97C-1AD55B53B2B7}">
      <dsp:nvSpPr>
        <dsp:cNvPr id="0" name=""/>
        <dsp:cNvSpPr/>
      </dsp:nvSpPr>
      <dsp:spPr>
        <a:xfrm>
          <a:off x="2908706" y="616007"/>
          <a:ext cx="1740763" cy="795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dirty="0"/>
            <a:t>Supported by</a:t>
          </a:r>
        </a:p>
      </dsp:txBody>
      <dsp:txXfrm>
        <a:off x="2932012" y="639313"/>
        <a:ext cx="1694151" cy="749100"/>
      </dsp:txXfrm>
    </dsp:sp>
    <dsp:sp modelId="{E57A76C5-96E5-4173-A4ED-52EAFE4B04A7}">
      <dsp:nvSpPr>
        <dsp:cNvPr id="0" name=""/>
        <dsp:cNvSpPr/>
      </dsp:nvSpPr>
      <dsp:spPr>
        <a:xfrm>
          <a:off x="4713604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239F9-69E9-43FD-9A6D-2578974387B8}">
      <dsp:nvSpPr>
        <dsp:cNvPr id="0" name=""/>
        <dsp:cNvSpPr/>
      </dsp:nvSpPr>
      <dsp:spPr>
        <a:xfrm>
          <a:off x="5263319" y="616007"/>
          <a:ext cx="1740763" cy="795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quan</a:t>
          </a:r>
        </a:p>
      </dsp:txBody>
      <dsp:txXfrm>
        <a:off x="5286625" y="639313"/>
        <a:ext cx="1694151" cy="749100"/>
      </dsp:txXfrm>
    </dsp:sp>
    <dsp:sp modelId="{4C37CEE9-F571-4FB5-8BCF-D52AB1C05A22}">
      <dsp:nvSpPr>
        <dsp:cNvPr id="0" name=""/>
        <dsp:cNvSpPr/>
      </dsp:nvSpPr>
      <dsp:spPr>
        <a:xfrm>
          <a:off x="7068216" y="417079"/>
          <a:ext cx="2061430" cy="795712"/>
        </a:xfrm>
        <a:prstGeom prst="chevron">
          <a:avLst>
            <a:gd name="adj" fmla="val 40000"/>
          </a:avLst>
        </a:prstGeom>
        <a:solidFill>
          <a:srgbClr val="4472C4">
            <a:lumMod val="20000"/>
            <a:lumOff val="8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B23A2-1503-4A83-B79D-AD46AF2FB4EB}">
      <dsp:nvSpPr>
        <dsp:cNvPr id="0" name=""/>
        <dsp:cNvSpPr/>
      </dsp:nvSpPr>
      <dsp:spPr>
        <a:xfrm>
          <a:off x="7617931" y="616007"/>
          <a:ext cx="1740763" cy="795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Findings</a:t>
          </a:r>
        </a:p>
      </dsp:txBody>
      <dsp:txXfrm>
        <a:off x="7641237" y="639313"/>
        <a:ext cx="1694151" cy="7491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125EE-19E7-4BF8-8118-E03624DE6A23}">
      <dsp:nvSpPr>
        <dsp:cNvPr id="0" name=""/>
        <dsp:cNvSpPr/>
      </dsp:nvSpPr>
      <dsp:spPr>
        <a:xfrm>
          <a:off x="39755" y="0"/>
          <a:ext cx="1590348" cy="1153717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200" b="1" kern="1200" dirty="0">
            <a:solidFill>
              <a:schemeClr val="tx1"/>
            </a:solidFill>
          </a:endParaRPr>
        </a:p>
      </dsp:txBody>
      <dsp:txXfrm>
        <a:off x="73546" y="33791"/>
        <a:ext cx="1522766" cy="1086135"/>
      </dsp:txXfrm>
    </dsp:sp>
    <dsp:sp modelId="{8A23D2EE-C324-467B-9043-FBA4F458A2D7}">
      <dsp:nvSpPr>
        <dsp:cNvPr id="0" name=""/>
        <dsp:cNvSpPr/>
      </dsp:nvSpPr>
      <dsp:spPr>
        <a:xfrm>
          <a:off x="1940519" y="342769"/>
          <a:ext cx="658080" cy="4681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0" kern="1200">
            <a:solidFill>
              <a:schemeClr val="tx1"/>
            </a:solidFill>
          </a:endParaRPr>
        </a:p>
      </dsp:txBody>
      <dsp:txXfrm>
        <a:off x="1940519" y="436405"/>
        <a:ext cx="517627" cy="280906"/>
      </dsp:txXfrm>
    </dsp:sp>
    <dsp:sp modelId="{39CCDA5F-A5DD-42BF-B868-1CC459562F19}">
      <dsp:nvSpPr>
        <dsp:cNvPr id="0" name=""/>
        <dsp:cNvSpPr/>
      </dsp:nvSpPr>
      <dsp:spPr>
        <a:xfrm>
          <a:off x="2871765" y="0"/>
          <a:ext cx="1494746" cy="1153717"/>
        </a:xfrm>
        <a:prstGeom prst="roundRect">
          <a:avLst>
            <a:gd name="adj" fmla="val 10000"/>
          </a:avLst>
        </a:prstGeom>
        <a:solidFill>
          <a:srgbClr val="FFC000">
            <a:lumMod val="40000"/>
            <a:lumOff val="60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Pattern confirmation NLP</a:t>
          </a:r>
        </a:p>
      </dsp:txBody>
      <dsp:txXfrm>
        <a:off x="2905556" y="33791"/>
        <a:ext cx="1427164" cy="1086135"/>
      </dsp:txXfrm>
    </dsp:sp>
    <dsp:sp modelId="{00BFCED4-6213-4A07-A078-6336769775E1}">
      <dsp:nvSpPr>
        <dsp:cNvPr id="0" name=""/>
        <dsp:cNvSpPr/>
      </dsp:nvSpPr>
      <dsp:spPr>
        <a:xfrm>
          <a:off x="5106982" y="0"/>
          <a:ext cx="1569797" cy="1153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900" kern="1200"/>
        </a:p>
      </dsp:txBody>
      <dsp:txXfrm>
        <a:off x="5106982" y="230743"/>
        <a:ext cx="1223682" cy="692231"/>
      </dsp:txXfrm>
    </dsp:sp>
    <dsp:sp modelId="{8D4E597C-0B3E-426D-AF57-1664B86EC009}">
      <dsp:nvSpPr>
        <dsp:cNvPr id="0" name=""/>
        <dsp:cNvSpPr/>
      </dsp:nvSpPr>
      <dsp:spPr>
        <a:xfrm>
          <a:off x="7328394" y="0"/>
          <a:ext cx="1529049" cy="1153717"/>
        </a:xfrm>
        <a:prstGeom prst="roundRect">
          <a:avLst>
            <a:gd name="adj" fmla="val 10000"/>
          </a:avLst>
        </a:prstGeom>
        <a:solidFill>
          <a:srgbClr val="FFC000">
            <a:lumMod val="40000"/>
            <a:lumOff val="60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Model</a:t>
          </a:r>
        </a:p>
      </dsp:txBody>
      <dsp:txXfrm>
        <a:off x="7362185" y="33791"/>
        <a:ext cx="1461467" cy="10861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D9E82-9F07-4C7C-A216-C11161C1362B}">
      <dsp:nvSpPr>
        <dsp:cNvPr id="0" name=""/>
        <dsp:cNvSpPr/>
      </dsp:nvSpPr>
      <dsp:spPr>
        <a:xfrm>
          <a:off x="1776729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1F221-450F-4DC8-8A07-BA472EF9DD17}">
      <dsp:nvSpPr>
        <dsp:cNvPr id="0" name=""/>
        <dsp:cNvSpPr/>
      </dsp:nvSpPr>
      <dsp:spPr>
        <a:xfrm>
          <a:off x="7088843" y="882451"/>
          <a:ext cx="515198" cy="5151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3D43F-CEFC-4433-BC97-CC0131502B7E}">
      <dsp:nvSpPr>
        <dsp:cNvPr id="0" name=""/>
        <dsp:cNvSpPr/>
      </dsp:nvSpPr>
      <dsp:spPr>
        <a:xfrm>
          <a:off x="4561585" y="1140050"/>
          <a:ext cx="2784856" cy="3211287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2993" bIns="0" numCol="1" spcCol="1270" anchor="t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500" kern="1200" dirty="0"/>
        </a:p>
      </dsp:txBody>
      <dsp:txXfrm>
        <a:off x="4697530" y="1275995"/>
        <a:ext cx="2512966" cy="2939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2:09:51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1 24575,'3'56'0,"3"1"0,2-1 0,3-1 0,23 73 0,1 9 0,189 966 0,-102 25 0,-105 687-1326,-20-1254 1450,4 197-463,-5 670-980,1-1238 1297,-8 0-1,-66 353 0,26-284 388,12 3 0,-8 402 0,45-560-356,-52 1166 496,24-865-422,-110 1139-1755,57-923 1672,-29 244 0,102-781-75,-85 805-666,47-2 646,35-638 1405,8-205-683,-3 1 0,-1-1 1,-23 64-1,15-56-622,3 0 1,1 1-1,-6 65 0,-3 165-73,10-82-1250,4-118-5508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2:09:56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24575,'-6'0'0,"-9"0"0,-2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2:09:57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2:09:57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2:09:5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2:11:0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 0 24575,'-5'8'0,"0"0"0,0 0 0,0 0 0,1 0 0,0 0 0,1 1 0,0 0 0,-3 15 0,1-9 0,-7 40 0,2 0 0,2 1 0,-1 64 0,-1 8 0,-41 862 0,41 1204 0,13-1266 0,-3-883 0,-7 523 0,-46 0 0,-36-113 0,-26 188 0,70 82-843,40 8 38,6-353-422,-37 780 829,-37 3 507,-24 568-1132,83 245 2696,17-1146 841,-2-806-2514,1-1 0,2 0 0,0-1 0,1 1 0,1-1 0,1 0 0,1 0 0,1-1 0,0 0 0,2 0 0,26 37 0,-8-8 0,-3 3 0,27 72 0,-45-106 0,14 48 0,-2 2 0,19 131 0,-27-126 0,3 0 0,31 90 0,34 90 0,-30-84 0,316 1156 0,-361-1302 0,6 34 0,-10-55 0,-1 0 0,0 0 0,0 0 0,0 1 0,-1-1 0,1 0 0,-1 0 0,1 0 0,-1 0 0,0 1 0,0-1 0,-1 0 0,-1 4 0,0-5 0,0 0 0,0 0 0,0 0 0,0 0 0,0 0 0,0-1 0,0 0 0,0 1 0,-1-1 0,1 0 0,0-1 0,-1 1 0,1-1 0,-1 1 0,1-1 0,-1 0 0,1 0 0,-1 0 0,1-1 0,-1 1 0,-4-2 0,5 1 0,-157-22 61,86 11-774,-84-4 0,116 15-6113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9753-4FD7-7E93-862F-1EADD4A13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AAB22-B168-2373-6BF0-DD4C53AFD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20EBF-1FE6-FCAD-811F-FCF8E15D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92E3-A601-458E-855C-8A6C8EC87DE6}" type="datetimeFigureOut">
              <a:rPr lang="tr-TR" smtClean="0"/>
              <a:t>6.04.2023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45E78-E45E-3D41-47F6-A8CAF621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48FB4-E857-036E-6490-681F6EBB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90F9-832F-4F32-8903-3E16A244DC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67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3EBA-D11C-15EE-7BEC-C98B3B3A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8DC9F-E03C-9821-CCEC-0955211FA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E38F-A91E-DBA2-E779-BF3A161B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92E3-A601-458E-855C-8A6C8EC87DE6}" type="datetimeFigureOut">
              <a:rPr lang="tr-TR" smtClean="0"/>
              <a:t>6.04.2023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FF23-A7A8-6E02-3E04-47DBFCB0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31F4-C3F0-CAAE-A448-EA2BB50E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90F9-832F-4F32-8903-3E16A244DC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29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ED6FB-731C-E682-8A55-1F87EEBB6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1733B-3A1A-9719-CAA5-98D3663EF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3B49E-91D6-1DE2-DD2A-21EBCEE7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92E3-A601-458E-855C-8A6C8EC87DE6}" type="datetimeFigureOut">
              <a:rPr lang="tr-TR" smtClean="0"/>
              <a:t>6.04.2023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D573-BE3E-AE66-C5CB-74B339D4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1C41E-506B-CD7B-DFAE-622CF74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90F9-832F-4F32-8903-3E16A244DC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911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2D6A-21F7-D878-3ECD-251150AE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6843-FB72-3D96-9211-A1D89AE0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0F12-CF3A-70CA-B206-9369287B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92E3-A601-458E-855C-8A6C8EC87DE6}" type="datetimeFigureOut">
              <a:rPr lang="tr-TR" smtClean="0"/>
              <a:t>6.04.2023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B5F4F-B82F-9AE7-2CF6-BDBED71B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83208-4FD2-80B9-B4E6-5872D4D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90F9-832F-4F32-8903-3E16A244DC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5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B33-C3A3-C037-1D92-5E31B3B3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DE0A1-4AEE-1BF9-6688-1C262EE8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178F-EF3B-DCC6-AEC3-51B25B3F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92E3-A601-458E-855C-8A6C8EC87DE6}" type="datetimeFigureOut">
              <a:rPr lang="tr-TR" smtClean="0"/>
              <a:t>6.04.2023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D08C-0EF6-D81B-C9AF-08BD5D62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6FA1-B7DA-F03E-34C2-8E7839F7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90F9-832F-4F32-8903-3E16A244DC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06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139D-8C16-9F05-174D-9640E7DE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7ED8-EE1C-1547-BE2A-2C37EBFD4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ADAFE-79DA-F7E0-FBD2-B52D260B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3E3A-1728-EF83-972A-FEB61211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92E3-A601-458E-855C-8A6C8EC87DE6}" type="datetimeFigureOut">
              <a:rPr lang="tr-TR" smtClean="0"/>
              <a:t>6.04.2023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04A05-FE34-A048-344F-D558E53C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6C1C4-4833-C8AC-2521-00A5D64D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90F9-832F-4F32-8903-3E16A244DC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831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C55F-9B55-BD23-56FF-25EB603B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395A-936D-3F2A-8B6E-F1E3ED0F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0B9BC-9A03-0387-4773-45E15A12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B3062-B282-5D71-BF8E-15CA89F4E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C71DE-F2F4-1990-EB32-416238820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6E2F3-28A5-9F03-902A-ABB85238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92E3-A601-458E-855C-8A6C8EC87DE6}" type="datetimeFigureOut">
              <a:rPr lang="tr-TR" smtClean="0"/>
              <a:t>6.04.2023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07EFF-7531-ECA2-80C6-D0E56528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89C2C-F323-33DD-9A24-DFB2554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90F9-832F-4F32-8903-3E16A244DC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9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57F2-2726-671E-820C-71EA36D2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F21F4-FBA1-CAC1-FD8B-9D15D05A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92E3-A601-458E-855C-8A6C8EC87DE6}" type="datetimeFigureOut">
              <a:rPr lang="tr-TR" smtClean="0"/>
              <a:t>6.04.2023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1F42E-9B0C-1E50-F4FF-B0CE930A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9ED5D-9EBF-1231-24CB-31E2D683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90F9-832F-4F32-8903-3E16A244DC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721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ED49B-2932-DBF2-2823-CB73D37F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92E3-A601-458E-855C-8A6C8EC87DE6}" type="datetimeFigureOut">
              <a:rPr lang="tr-TR" smtClean="0"/>
              <a:t>6.04.2023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DAB56-7030-08A2-9DB6-48C1993A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9389C-246B-39E0-2C8A-3524035E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90F9-832F-4F32-8903-3E16A244DC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37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12D3-FB2D-51DF-EE73-63E394F4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5A49-112E-4F15-13CF-8889571E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C9249-232D-E82B-67D6-99C9345A0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C3256-A347-A82A-8E3E-4D28344F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92E3-A601-458E-855C-8A6C8EC87DE6}" type="datetimeFigureOut">
              <a:rPr lang="tr-TR" smtClean="0"/>
              <a:t>6.04.2023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9F308-27C8-4A03-E7D2-0EF9AEA0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51727-E9E1-BF72-D245-B4C94805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90F9-832F-4F32-8903-3E16A244DC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26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2204-54E8-3850-4609-BCC75E0E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A96A4-D4F9-9E61-BE28-76887A430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C4EF9-A71D-EEEB-7FD9-C9C09F4A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F1D1-4062-3821-ADCF-4B6B942C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92E3-A601-458E-855C-8A6C8EC87DE6}" type="datetimeFigureOut">
              <a:rPr lang="tr-TR" smtClean="0"/>
              <a:t>6.04.2023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07B6-F47D-891C-7664-3367B76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A942-B21D-6E54-2A88-97F67B95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90F9-832F-4F32-8903-3E16A244DC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009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CD1B5-158B-75C2-2DC4-3552F16A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71E2C-DDA5-07BC-0E76-AE4ED5618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5C22-ED12-8CD1-B5AB-C6A443217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92E3-A601-458E-855C-8A6C8EC87DE6}" type="datetimeFigureOut">
              <a:rPr lang="tr-TR" smtClean="0"/>
              <a:t>6.04.2023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57F8-3B91-5175-9C30-629F63A00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3915-6538-E3AD-28B0-0DCF0812D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90F9-832F-4F32-8903-3E16A244DC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951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CFEB3-CD3F-C2C0-59AE-E68BEEA9881F}"/>
              </a:ext>
            </a:extLst>
          </p:cNvPr>
          <p:cNvSpPr/>
          <p:nvPr/>
        </p:nvSpPr>
        <p:spPr>
          <a:xfrm>
            <a:off x="503714" y="291544"/>
            <a:ext cx="4931227" cy="1042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r>
              <a:rPr lang="tr-TR" b="1" dirty="0">
                <a:solidFill>
                  <a:schemeClr val="tx1"/>
                </a:solidFill>
              </a:rPr>
              <a:t>: </a:t>
            </a:r>
            <a:r>
              <a:rPr lang="tr-TR" dirty="0">
                <a:solidFill>
                  <a:schemeClr val="tx1"/>
                </a:solidFill>
              </a:rPr>
              <a:t>Current models does not include conceptual and morale factors and </a:t>
            </a:r>
            <a:r>
              <a:rPr lang="en-GB" dirty="0">
                <a:solidFill>
                  <a:schemeClr val="tx1"/>
                </a:solidFill>
              </a:rPr>
              <a:t>insufficient to explain major wars.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EAF34-1D98-24E6-A99C-D342A0A5FEDF}"/>
              </a:ext>
            </a:extLst>
          </p:cNvPr>
          <p:cNvSpPr/>
          <p:nvPr/>
        </p:nvSpPr>
        <p:spPr>
          <a:xfrm>
            <a:off x="503714" y="3118416"/>
            <a:ext cx="735353" cy="3415481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Research Questions</a:t>
            </a:r>
            <a:endParaRPr lang="en-GB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B019CB6-32B5-A932-A698-132BEE6BF529}"/>
                  </a:ext>
                </a:extLst>
              </p14:cNvPr>
              <p14:cNvContentPartPr/>
              <p14:nvPr/>
            </p14:nvContentPartPr>
            <p14:xfrm>
              <a:off x="5789901" y="272418"/>
              <a:ext cx="353160" cy="6261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B019CB6-32B5-A932-A698-132BEE6BF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261" y="263778"/>
                <a:ext cx="370800" cy="62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F86C33-DB9E-92E2-89A6-094DDEC32624}"/>
                  </a:ext>
                </a:extLst>
              </p14:cNvPr>
              <p14:cNvContentPartPr/>
              <p14:nvPr/>
            </p14:nvContentPartPr>
            <p14:xfrm>
              <a:off x="-1624659" y="804858"/>
              <a:ext cx="140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F86C33-DB9E-92E2-89A6-094DDEC326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633659" y="795858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0E342D-A8ED-F955-43C7-243BB08677C7}"/>
                  </a:ext>
                </a:extLst>
              </p14:cNvPr>
              <p14:cNvContentPartPr/>
              <p14:nvPr/>
            </p14:nvContentPartPr>
            <p14:xfrm>
              <a:off x="-1665699" y="586698"/>
              <a:ext cx="288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0E342D-A8ED-F955-43C7-243BB08677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674339" y="577698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E1429E4-C5DA-87FD-99DB-EF7677A2BF9C}"/>
                  </a:ext>
                </a:extLst>
              </p14:cNvPr>
              <p14:cNvContentPartPr/>
              <p14:nvPr/>
            </p14:nvContentPartPr>
            <p14:xfrm>
              <a:off x="-1392459" y="73681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E1429E4-C5DA-87FD-99DB-EF7677A2BF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401099" y="7278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C27A708-C234-CF7F-E42D-2C59159C89DA}"/>
                  </a:ext>
                </a:extLst>
              </p14:cNvPr>
              <p14:cNvContentPartPr/>
              <p14:nvPr/>
            </p14:nvContentPartPr>
            <p14:xfrm>
              <a:off x="-1351419" y="73681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27A708-C234-CF7F-E42D-2C59159C89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360419" y="72781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19D030-6F91-2771-515C-3A7541C8F918}"/>
              </a:ext>
            </a:extLst>
          </p:cNvPr>
          <p:cNvSpPr/>
          <p:nvPr/>
        </p:nvSpPr>
        <p:spPr>
          <a:xfrm>
            <a:off x="6184497" y="738495"/>
            <a:ext cx="2072400" cy="596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Research Strategy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1DB45B-8E3C-6BC6-7515-49CB72243526}"/>
              </a:ext>
            </a:extLst>
          </p:cNvPr>
          <p:cNvSpPr/>
          <p:nvPr/>
        </p:nvSpPr>
        <p:spPr>
          <a:xfrm>
            <a:off x="7983794" y="586698"/>
            <a:ext cx="3187413" cy="9282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Sequential mixed method strategy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527DE57-CF42-DA7C-7444-3E5DB3537F41}"/>
                  </a:ext>
                </a:extLst>
              </p14:cNvPr>
              <p14:cNvContentPartPr/>
              <p14:nvPr/>
            </p14:nvContentPartPr>
            <p14:xfrm>
              <a:off x="11080821" y="108978"/>
              <a:ext cx="320400" cy="6734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527DE57-CF42-DA7C-7444-3E5DB3537F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71821" y="99978"/>
                <a:ext cx="338040" cy="67518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26A679-CDFD-9232-071E-975B8EE619A3}"/>
              </a:ext>
            </a:extLst>
          </p:cNvPr>
          <p:cNvSpPr/>
          <p:nvPr/>
        </p:nvSpPr>
        <p:spPr>
          <a:xfrm>
            <a:off x="10579076" y="3578337"/>
            <a:ext cx="2072400" cy="596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Inductive approach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1DF1914-3B9B-1495-0B65-3BFCB898CE22}"/>
              </a:ext>
            </a:extLst>
          </p:cNvPr>
          <p:cNvSpPr/>
          <p:nvPr/>
        </p:nvSpPr>
        <p:spPr>
          <a:xfrm>
            <a:off x="6184497" y="2746339"/>
            <a:ext cx="2072400" cy="596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ResearchDesign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9BD7E38-4608-BC40-59D1-BCA0FE6C1393}"/>
              </a:ext>
            </a:extLst>
          </p:cNvPr>
          <p:cNvSpPr/>
          <p:nvPr/>
        </p:nvSpPr>
        <p:spPr>
          <a:xfrm>
            <a:off x="7983794" y="2594542"/>
            <a:ext cx="3187413" cy="9282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Computational Grounded Theory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261E0F-531A-2782-5916-37C5E3E95D87}"/>
              </a:ext>
            </a:extLst>
          </p:cNvPr>
          <p:cNvSpPr/>
          <p:nvPr/>
        </p:nvSpPr>
        <p:spPr>
          <a:xfrm>
            <a:off x="6118586" y="4157834"/>
            <a:ext cx="2072400" cy="596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Research Method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A8702D8-5B3F-64CC-EE7A-68E5B991B8B1}"/>
              </a:ext>
            </a:extLst>
          </p:cNvPr>
          <p:cNvSpPr/>
          <p:nvPr/>
        </p:nvSpPr>
        <p:spPr>
          <a:xfrm>
            <a:off x="7917883" y="4006037"/>
            <a:ext cx="3187413" cy="9282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Content Analysis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E6439F-23FF-D1D7-C9B6-7A9168DBAAFF}"/>
              </a:ext>
            </a:extLst>
          </p:cNvPr>
          <p:cNvSpPr/>
          <p:nvPr/>
        </p:nvSpPr>
        <p:spPr>
          <a:xfrm>
            <a:off x="503715" y="1612451"/>
            <a:ext cx="4931226" cy="12543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Thesis: </a:t>
            </a:r>
            <a:r>
              <a:rPr lang="en-US" dirty="0">
                <a:solidFill>
                  <a:schemeClr val="tx1"/>
                </a:solidFill>
              </a:rPr>
              <a:t>Non-inclusion of </a:t>
            </a:r>
            <a:r>
              <a:rPr lang="tr-TR" dirty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causes important decision-making errors. The potential model which includes these factors alongside physical factors, would be more robust and reliable. </a:t>
            </a:r>
          </a:p>
        </p:txBody>
      </p: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id="{600016D4-06F4-DF4D-3DB8-7E76B0A2E14B}"/>
              </a:ext>
            </a:extLst>
          </p:cNvPr>
          <p:cNvSpPr/>
          <p:nvPr/>
        </p:nvSpPr>
        <p:spPr>
          <a:xfrm rot="6895597">
            <a:off x="6881423" y="1876494"/>
            <a:ext cx="761641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Arrow: Striped Right 31">
            <a:extLst>
              <a:ext uri="{FF2B5EF4-FFF2-40B4-BE49-F238E27FC236}">
                <a16:creationId xmlns:a16="http://schemas.microsoft.com/office/drawing/2014/main" id="{4E8A86D8-6E3A-D1AA-2DBF-B31C0827DE4D}"/>
              </a:ext>
            </a:extLst>
          </p:cNvPr>
          <p:cNvSpPr/>
          <p:nvPr/>
        </p:nvSpPr>
        <p:spPr>
          <a:xfrm rot="5400000">
            <a:off x="6296762" y="1712140"/>
            <a:ext cx="768621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Arrow: Striped Right 32">
            <a:extLst>
              <a:ext uri="{FF2B5EF4-FFF2-40B4-BE49-F238E27FC236}">
                <a16:creationId xmlns:a16="http://schemas.microsoft.com/office/drawing/2014/main" id="{BAC2B5A9-BF9F-9671-B221-8F3F7CB9787C}"/>
              </a:ext>
            </a:extLst>
          </p:cNvPr>
          <p:cNvSpPr/>
          <p:nvPr/>
        </p:nvSpPr>
        <p:spPr>
          <a:xfrm rot="3890431">
            <a:off x="7519507" y="1876493"/>
            <a:ext cx="768621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AEF0A70-69F4-A94A-5D22-BA96E6CAD0C4}"/>
              </a:ext>
            </a:extLst>
          </p:cNvPr>
          <p:cNvSpPr/>
          <p:nvPr/>
        </p:nvSpPr>
        <p:spPr>
          <a:xfrm>
            <a:off x="1293755" y="3118417"/>
            <a:ext cx="4141186" cy="8876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What are moral and conceptual factors and to what extent literature treat the impact of these factors?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443A28A-6EF2-88BF-432E-5851ABE822B7}"/>
              </a:ext>
            </a:extLst>
          </p:cNvPr>
          <p:cNvSpPr/>
          <p:nvPr/>
        </p:nvSpPr>
        <p:spPr>
          <a:xfrm>
            <a:off x="1296197" y="4127031"/>
            <a:ext cx="4138744" cy="1254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What are the gaps in utilizing those factors in outcome of a war and how can these be addressed through quantitative and qualitative modelling?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53EB8A3-0C47-7F04-18F5-FE6AADC5CD79}"/>
              </a:ext>
            </a:extLst>
          </p:cNvPr>
          <p:cNvSpPr/>
          <p:nvPr/>
        </p:nvSpPr>
        <p:spPr>
          <a:xfrm>
            <a:off x="1293755" y="5502901"/>
            <a:ext cx="4138744" cy="9999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What are the implications of the impact of those factors for policy, strategy, and military leadership? </a:t>
            </a:r>
          </a:p>
        </p:txBody>
      </p:sp>
    </p:spTree>
    <p:extLst>
      <p:ext uri="{BB962C8B-B14F-4D97-AF65-F5344CB8AC3E}">
        <p14:creationId xmlns:p14="http://schemas.microsoft.com/office/powerpoint/2010/main" val="386965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E9F5AA-CE1A-780B-1A93-E0D7EE2F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952540"/>
              </p:ext>
            </p:extLst>
          </p:nvPr>
        </p:nvGraphicFramePr>
        <p:xfrm>
          <a:off x="845343" y="442914"/>
          <a:ext cx="10501313" cy="6257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96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974C9C1-7244-52C2-0371-E0BBCBF00E09}"/>
              </a:ext>
            </a:extLst>
          </p:cNvPr>
          <p:cNvSpPr/>
          <p:nvPr/>
        </p:nvSpPr>
        <p:spPr>
          <a:xfrm>
            <a:off x="6462276" y="1957209"/>
            <a:ext cx="2774482" cy="4791524"/>
          </a:xfrm>
          <a:prstGeom prst="rect">
            <a:avLst/>
          </a:prstGeom>
          <a:solidFill>
            <a:srgbClr val="FF0000">
              <a:alpha val="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837E31-F70C-298E-954A-866A8C853463}"/>
              </a:ext>
            </a:extLst>
          </p:cNvPr>
          <p:cNvSpPr/>
          <p:nvPr/>
        </p:nvSpPr>
        <p:spPr>
          <a:xfrm>
            <a:off x="792121" y="1929670"/>
            <a:ext cx="2826198" cy="4817526"/>
          </a:xfrm>
          <a:prstGeom prst="rect">
            <a:avLst/>
          </a:prstGeom>
          <a:solidFill>
            <a:srgbClr val="FF0000">
              <a:alpha val="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0B8E27-37AE-719F-C0DC-78D0D8247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220809"/>
              </p:ext>
            </p:extLst>
          </p:nvPr>
        </p:nvGraphicFramePr>
        <p:xfrm>
          <a:off x="814390" y="1954210"/>
          <a:ext cx="11215687" cy="2552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1422C2B-1D46-F7BF-90C6-80579CA47959}"/>
              </a:ext>
            </a:extLst>
          </p:cNvPr>
          <p:cNvSpPr txBox="1"/>
          <p:nvPr/>
        </p:nvSpPr>
        <p:spPr>
          <a:xfrm>
            <a:off x="814390" y="1157439"/>
            <a:ext cx="11215688" cy="628045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3335" tIns="13335" rIns="13335" bIns="13335" numCol="1" spcCol="1270" anchor="ctr" anchorCtr="0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tr-TR" sz="2200" dirty="0"/>
              <a:t>Reseach Framework</a:t>
            </a:r>
          </a:p>
          <a:p>
            <a:pPr algn="ctr"/>
            <a:r>
              <a:rPr lang="tr-TR" dirty="0"/>
              <a:t>Computational Grounded Theory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C72F0-B753-5D10-56C4-C78184A2DAF7}"/>
              </a:ext>
            </a:extLst>
          </p:cNvPr>
          <p:cNvSpPr txBox="1"/>
          <p:nvPr/>
        </p:nvSpPr>
        <p:spPr>
          <a:xfrm>
            <a:off x="963387" y="4278289"/>
            <a:ext cx="19924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r-TR" b="1" i="1" dirty="0">
                <a:solidFill>
                  <a:schemeClr val="tx1"/>
                </a:solidFill>
              </a:rPr>
              <a:t>Pattern Detection</a:t>
            </a:r>
          </a:p>
          <a:p>
            <a:pPr lvl="0" algn="ctr"/>
            <a:endParaRPr lang="tr-TR" b="1" i="1" dirty="0">
              <a:solidFill>
                <a:schemeClr val="tx1"/>
              </a:solidFill>
            </a:endParaRPr>
          </a:p>
          <a:p>
            <a:pPr lvl="0" algn="ctr"/>
            <a:r>
              <a:rPr lang="tr-TR" b="1" i="1" dirty="0"/>
              <a:t>Research Methods</a:t>
            </a:r>
          </a:p>
          <a:p>
            <a:pPr lvl="0" algn="ctr"/>
            <a:r>
              <a:rPr lang="tr-TR" b="1" i="1" dirty="0">
                <a:solidFill>
                  <a:schemeClr val="tx1"/>
                </a:solidFill>
              </a:rPr>
              <a:t> 1. </a:t>
            </a:r>
            <a:r>
              <a:rPr lang="tr-TR" sz="1600" b="1" dirty="0">
                <a:solidFill>
                  <a:schemeClr val="tx1"/>
                </a:solidFill>
              </a:rPr>
              <a:t>Content Analysis</a:t>
            </a:r>
          </a:p>
          <a:p>
            <a:pPr lvl="0" algn="ctr"/>
            <a:r>
              <a:rPr lang="tr-TR" sz="1600" b="1" dirty="0"/>
              <a:t>2. Interview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4345DC-4053-CC1F-C6C0-89EBAE090FBC}"/>
              </a:ext>
            </a:extLst>
          </p:cNvPr>
          <p:cNvSpPr/>
          <p:nvPr/>
        </p:nvSpPr>
        <p:spPr>
          <a:xfrm>
            <a:off x="3459695" y="97553"/>
            <a:ext cx="559419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Conceptual and Morale Factors on the Outcome of Wars</a:t>
            </a:r>
            <a:endParaRPr lang="tr-TR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6EADB5-5013-02DF-C0D9-1A32780C66CE}"/>
              </a:ext>
            </a:extLst>
          </p:cNvPr>
          <p:cNvSpPr txBox="1"/>
          <p:nvPr/>
        </p:nvSpPr>
        <p:spPr>
          <a:xfrm>
            <a:off x="6813587" y="4533241"/>
            <a:ext cx="224029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r-TR" b="1" i="1" dirty="0">
                <a:solidFill>
                  <a:schemeClr val="tx1"/>
                </a:solidFill>
              </a:rPr>
              <a:t>Pattern Confirmation </a:t>
            </a:r>
          </a:p>
          <a:p>
            <a:pPr lvl="0" algn="ctr"/>
            <a:endParaRPr lang="tr-TR" sz="1600" b="1" i="1" dirty="0"/>
          </a:p>
          <a:p>
            <a:pPr lvl="0" algn="ctr"/>
            <a:endParaRPr lang="tr-TR" sz="1600" b="1" i="1" dirty="0">
              <a:solidFill>
                <a:schemeClr val="tx1"/>
              </a:solidFill>
            </a:endParaRPr>
          </a:p>
          <a:p>
            <a:pPr lvl="0" algn="ctr"/>
            <a:r>
              <a:rPr lang="tr-TR" sz="1600" b="1" i="1" dirty="0">
                <a:solidFill>
                  <a:schemeClr val="tx1"/>
                </a:solidFill>
              </a:rPr>
              <a:t>Natural Language Processing</a:t>
            </a:r>
            <a:endParaRPr lang="tr-TR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7EA22C-684C-C078-C38A-2359BC65A774}"/>
              </a:ext>
            </a:extLst>
          </p:cNvPr>
          <p:cNvSpPr/>
          <p:nvPr/>
        </p:nvSpPr>
        <p:spPr>
          <a:xfrm>
            <a:off x="814389" y="6135419"/>
            <a:ext cx="2803930" cy="62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Inductive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21087-A8CD-D953-1D9E-E748D47CCC31}"/>
              </a:ext>
            </a:extLst>
          </p:cNvPr>
          <p:cNvSpPr/>
          <p:nvPr/>
        </p:nvSpPr>
        <p:spPr>
          <a:xfrm>
            <a:off x="6462274" y="6120002"/>
            <a:ext cx="2774482" cy="62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Deductive</a:t>
            </a:r>
          </a:p>
        </p:txBody>
      </p:sp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2F632106-9837-184F-861E-B4CFC4438DC4}"/>
              </a:ext>
            </a:extLst>
          </p:cNvPr>
          <p:cNvSpPr/>
          <p:nvPr/>
        </p:nvSpPr>
        <p:spPr>
          <a:xfrm rot="11138021" flipH="1">
            <a:off x="324759" y="3034603"/>
            <a:ext cx="891893" cy="2362759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4" name="Arrow: Curved Right 33">
            <a:extLst>
              <a:ext uri="{FF2B5EF4-FFF2-40B4-BE49-F238E27FC236}">
                <a16:creationId xmlns:a16="http://schemas.microsoft.com/office/drawing/2014/main" id="{CB4BF95E-00B3-5EDC-1AD0-691B42F74F77}"/>
              </a:ext>
            </a:extLst>
          </p:cNvPr>
          <p:cNvSpPr/>
          <p:nvPr/>
        </p:nvSpPr>
        <p:spPr>
          <a:xfrm flipH="1">
            <a:off x="8750123" y="3293248"/>
            <a:ext cx="946772" cy="2552799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7C406F86-E2AD-D4FA-48B0-8E8038C2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21" y="1930704"/>
            <a:ext cx="11237956" cy="600076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tr-TR" sz="2200" b="1" dirty="0">
                <a:latin typeface="+mn-lt"/>
                <a:ea typeface="+mn-ea"/>
                <a:cs typeface="+mn-cs"/>
              </a:rPr>
              <a:t>Research Design</a:t>
            </a:r>
            <a:br>
              <a:rPr lang="tr-TR" sz="2200" b="1" dirty="0">
                <a:latin typeface="+mn-lt"/>
                <a:ea typeface="+mn-ea"/>
                <a:cs typeface="+mn-cs"/>
              </a:rPr>
            </a:br>
            <a:r>
              <a:rPr lang="tr-TR" sz="2200" b="1" dirty="0">
                <a:latin typeface="+mn-lt"/>
                <a:ea typeface="+mn-ea"/>
                <a:cs typeface="+mn-cs"/>
              </a:rPr>
              <a:t>Explanatory sequential mixed method strategy</a:t>
            </a:r>
          </a:p>
        </p:txBody>
      </p:sp>
    </p:spTree>
    <p:extLst>
      <p:ext uri="{BB962C8B-B14F-4D97-AF65-F5344CB8AC3E}">
        <p14:creationId xmlns:p14="http://schemas.microsoft.com/office/powerpoint/2010/main" val="238567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974C9C1-7244-52C2-0371-E0BBCBF00E09}"/>
              </a:ext>
            </a:extLst>
          </p:cNvPr>
          <p:cNvSpPr/>
          <p:nvPr/>
        </p:nvSpPr>
        <p:spPr>
          <a:xfrm>
            <a:off x="6462276" y="1957209"/>
            <a:ext cx="2774482" cy="4791524"/>
          </a:xfrm>
          <a:prstGeom prst="rect">
            <a:avLst/>
          </a:prstGeom>
          <a:solidFill>
            <a:srgbClr val="FF0000">
              <a:alpha val="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837E31-F70C-298E-954A-866A8C853463}"/>
              </a:ext>
            </a:extLst>
          </p:cNvPr>
          <p:cNvSpPr/>
          <p:nvPr/>
        </p:nvSpPr>
        <p:spPr>
          <a:xfrm>
            <a:off x="792121" y="1929670"/>
            <a:ext cx="2826198" cy="4817526"/>
          </a:xfrm>
          <a:prstGeom prst="rect">
            <a:avLst/>
          </a:prstGeom>
          <a:solidFill>
            <a:srgbClr val="FF0000">
              <a:alpha val="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0B8E27-37AE-719F-C0DC-78D0D82471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4390" y="1954210"/>
          <a:ext cx="11215687" cy="2552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1422C2B-1D46-F7BF-90C6-80579CA47959}"/>
              </a:ext>
            </a:extLst>
          </p:cNvPr>
          <p:cNvSpPr txBox="1"/>
          <p:nvPr/>
        </p:nvSpPr>
        <p:spPr>
          <a:xfrm>
            <a:off x="814390" y="1157439"/>
            <a:ext cx="11215688" cy="628045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3335" tIns="13335" rIns="13335" bIns="13335" numCol="1" spcCol="1270" anchor="ctr" anchorCtr="0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tr-TR" sz="2200" dirty="0"/>
              <a:t>Reseach Design</a:t>
            </a:r>
          </a:p>
          <a:p>
            <a:pPr algn="ctr"/>
            <a:r>
              <a:rPr lang="tr-TR" dirty="0"/>
              <a:t>(Computational Grounded Theory)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C72F0-B753-5D10-56C4-C78184A2DAF7}"/>
              </a:ext>
            </a:extLst>
          </p:cNvPr>
          <p:cNvSpPr txBox="1"/>
          <p:nvPr/>
        </p:nvSpPr>
        <p:spPr>
          <a:xfrm>
            <a:off x="963387" y="4278289"/>
            <a:ext cx="19924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r-TR" b="1" i="1" dirty="0">
                <a:solidFill>
                  <a:schemeClr val="tx1"/>
                </a:solidFill>
              </a:rPr>
              <a:t>Pattern Detection</a:t>
            </a:r>
          </a:p>
          <a:p>
            <a:pPr lvl="0" algn="ctr"/>
            <a:endParaRPr lang="tr-TR" b="1" i="1" dirty="0">
              <a:solidFill>
                <a:schemeClr val="tx1"/>
              </a:solidFill>
            </a:endParaRPr>
          </a:p>
          <a:p>
            <a:pPr lvl="0" algn="ctr"/>
            <a:r>
              <a:rPr lang="tr-TR" b="1" i="1" dirty="0"/>
              <a:t>Research Methods</a:t>
            </a:r>
          </a:p>
          <a:p>
            <a:pPr lvl="0" algn="ctr"/>
            <a:r>
              <a:rPr lang="tr-TR" b="1" i="1" dirty="0">
                <a:solidFill>
                  <a:schemeClr val="tx1"/>
                </a:solidFill>
              </a:rPr>
              <a:t> 1. </a:t>
            </a:r>
            <a:r>
              <a:rPr lang="tr-TR" sz="1600" b="1" dirty="0">
                <a:solidFill>
                  <a:schemeClr val="tx1"/>
                </a:solidFill>
              </a:rPr>
              <a:t>Content Analysis</a:t>
            </a:r>
          </a:p>
          <a:p>
            <a:pPr lvl="0" algn="ctr"/>
            <a:r>
              <a:rPr lang="tr-TR" sz="1600" b="1" dirty="0"/>
              <a:t>2. Interview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4345DC-4053-CC1F-C6C0-89EBAE090FBC}"/>
              </a:ext>
            </a:extLst>
          </p:cNvPr>
          <p:cNvSpPr/>
          <p:nvPr/>
        </p:nvSpPr>
        <p:spPr>
          <a:xfrm>
            <a:off x="3459695" y="97553"/>
            <a:ext cx="559419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Conceptual and Morale Factors on the Outcome of Wars</a:t>
            </a:r>
            <a:endParaRPr lang="tr-TR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6EADB5-5013-02DF-C0D9-1A32780C66CE}"/>
              </a:ext>
            </a:extLst>
          </p:cNvPr>
          <p:cNvSpPr txBox="1"/>
          <p:nvPr/>
        </p:nvSpPr>
        <p:spPr>
          <a:xfrm>
            <a:off x="6813587" y="4533241"/>
            <a:ext cx="224029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r-TR" b="1" i="1" dirty="0">
                <a:solidFill>
                  <a:schemeClr val="tx1"/>
                </a:solidFill>
              </a:rPr>
              <a:t>Pattern Confirmation </a:t>
            </a:r>
          </a:p>
          <a:p>
            <a:pPr lvl="0" algn="ctr"/>
            <a:endParaRPr lang="tr-TR" sz="1600" b="1" i="1" dirty="0"/>
          </a:p>
          <a:p>
            <a:pPr lvl="0" algn="ctr"/>
            <a:endParaRPr lang="tr-TR" sz="1600" b="1" i="1" dirty="0">
              <a:solidFill>
                <a:schemeClr val="tx1"/>
              </a:solidFill>
            </a:endParaRPr>
          </a:p>
          <a:p>
            <a:pPr lvl="0" algn="ctr"/>
            <a:r>
              <a:rPr lang="tr-TR" sz="1600" b="1" i="1" dirty="0">
                <a:solidFill>
                  <a:schemeClr val="tx1"/>
                </a:solidFill>
              </a:rPr>
              <a:t>Natural Language Processing</a:t>
            </a:r>
            <a:endParaRPr lang="tr-TR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7EA22C-684C-C078-C38A-2359BC65A774}"/>
              </a:ext>
            </a:extLst>
          </p:cNvPr>
          <p:cNvSpPr/>
          <p:nvPr/>
        </p:nvSpPr>
        <p:spPr>
          <a:xfrm>
            <a:off x="814389" y="6135419"/>
            <a:ext cx="2743199" cy="62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Inductive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21087-A8CD-D953-1D9E-E748D47CCC31}"/>
              </a:ext>
            </a:extLst>
          </p:cNvPr>
          <p:cNvSpPr/>
          <p:nvPr/>
        </p:nvSpPr>
        <p:spPr>
          <a:xfrm>
            <a:off x="6462274" y="6120002"/>
            <a:ext cx="2752215" cy="62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Deductive</a:t>
            </a:r>
          </a:p>
        </p:txBody>
      </p:sp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2F632106-9837-184F-861E-B4CFC4438DC4}"/>
              </a:ext>
            </a:extLst>
          </p:cNvPr>
          <p:cNvSpPr/>
          <p:nvPr/>
        </p:nvSpPr>
        <p:spPr>
          <a:xfrm rot="11138021" flipH="1">
            <a:off x="324759" y="3034603"/>
            <a:ext cx="891893" cy="2362759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4" name="Arrow: Curved Right 33">
            <a:extLst>
              <a:ext uri="{FF2B5EF4-FFF2-40B4-BE49-F238E27FC236}">
                <a16:creationId xmlns:a16="http://schemas.microsoft.com/office/drawing/2014/main" id="{CB4BF95E-00B3-5EDC-1AD0-691B42F74F77}"/>
              </a:ext>
            </a:extLst>
          </p:cNvPr>
          <p:cNvSpPr/>
          <p:nvPr/>
        </p:nvSpPr>
        <p:spPr>
          <a:xfrm flipH="1">
            <a:off x="8750123" y="3293248"/>
            <a:ext cx="946772" cy="2552799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8F3C9B5A-76BA-ADE0-6170-A0C03E1B0D24}"/>
              </a:ext>
            </a:extLst>
          </p:cNvPr>
          <p:cNvSpPr/>
          <p:nvPr/>
        </p:nvSpPr>
        <p:spPr>
          <a:xfrm rot="5400000">
            <a:off x="6819935" y="3338570"/>
            <a:ext cx="3581448" cy="3117703"/>
          </a:xfrm>
          <a:prstGeom prst="stripedRightArrow">
            <a:avLst>
              <a:gd name="adj1" fmla="val 59085"/>
              <a:gd name="adj2" fmla="val 29390"/>
            </a:avLst>
          </a:prstGeom>
          <a:solidFill>
            <a:srgbClr val="FF0000">
              <a:alpha val="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3910C4CE-DD2A-686F-0D76-47D0012635DA}"/>
              </a:ext>
            </a:extLst>
          </p:cNvPr>
          <p:cNvSpPr/>
          <p:nvPr/>
        </p:nvSpPr>
        <p:spPr>
          <a:xfrm rot="16200000">
            <a:off x="1711230" y="3229050"/>
            <a:ext cx="3581448" cy="3117703"/>
          </a:xfrm>
          <a:prstGeom prst="stripedRightArrow">
            <a:avLst>
              <a:gd name="adj1" fmla="val 59085"/>
              <a:gd name="adj2" fmla="val 29390"/>
            </a:avLst>
          </a:prstGeom>
          <a:solidFill>
            <a:srgbClr val="FF0000">
              <a:alpha val="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0B8E27-37AE-719F-C0DC-78D0D82471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33908" y="1168381"/>
          <a:ext cx="9363075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1422C2B-1D46-F7BF-90C6-80579CA47959}"/>
              </a:ext>
            </a:extLst>
          </p:cNvPr>
          <p:cNvSpPr txBox="1"/>
          <p:nvPr/>
        </p:nvSpPr>
        <p:spPr>
          <a:xfrm>
            <a:off x="307019" y="1168379"/>
            <a:ext cx="1956414" cy="1828799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3335" tIns="13335" rIns="13335" bIns="13335" numCol="1" spcCol="1270" anchor="ctr" anchorCtr="0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tr-TR" dirty="0"/>
              <a:t>Reseach Design</a:t>
            </a:r>
          </a:p>
          <a:p>
            <a:pPr algn="ctr"/>
            <a:r>
              <a:rPr lang="tr-TR" dirty="0"/>
              <a:t>(Computational Grounded Theory)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C72F0-B753-5D10-56C4-C78184A2DAF7}"/>
              </a:ext>
            </a:extLst>
          </p:cNvPr>
          <p:cNvSpPr txBox="1"/>
          <p:nvPr/>
        </p:nvSpPr>
        <p:spPr>
          <a:xfrm>
            <a:off x="2505734" y="4101904"/>
            <a:ext cx="19924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r-TR" b="1" i="1" dirty="0">
                <a:solidFill>
                  <a:schemeClr val="tx1"/>
                </a:solidFill>
              </a:rPr>
              <a:t>Pattern Detection</a:t>
            </a:r>
          </a:p>
          <a:p>
            <a:pPr lvl="0" algn="ctr"/>
            <a:endParaRPr lang="tr-TR" b="1" i="1" dirty="0">
              <a:solidFill>
                <a:schemeClr val="tx1"/>
              </a:solidFill>
            </a:endParaRPr>
          </a:p>
          <a:p>
            <a:pPr lvl="0" algn="ctr"/>
            <a:r>
              <a:rPr lang="tr-TR" b="1" i="1" dirty="0"/>
              <a:t>Research Methods</a:t>
            </a:r>
          </a:p>
          <a:p>
            <a:pPr lvl="0" algn="ctr"/>
            <a:r>
              <a:rPr lang="tr-TR" b="1" i="1" dirty="0">
                <a:solidFill>
                  <a:schemeClr val="tx1"/>
                </a:solidFill>
              </a:rPr>
              <a:t> 1. </a:t>
            </a:r>
            <a:r>
              <a:rPr lang="tr-TR" sz="1600" b="1" dirty="0">
                <a:solidFill>
                  <a:schemeClr val="tx1"/>
                </a:solidFill>
              </a:rPr>
              <a:t>Content Analysis</a:t>
            </a:r>
          </a:p>
          <a:p>
            <a:pPr lvl="0" algn="ctr"/>
            <a:r>
              <a:rPr lang="tr-TR" sz="1600" b="1" dirty="0"/>
              <a:t>2. Interview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4345DC-4053-CC1F-C6C0-89EBAE090FBC}"/>
              </a:ext>
            </a:extLst>
          </p:cNvPr>
          <p:cNvSpPr/>
          <p:nvPr/>
        </p:nvSpPr>
        <p:spPr>
          <a:xfrm>
            <a:off x="2767931" y="88870"/>
            <a:ext cx="559419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Conceptual and Morale Factors on the Outcome of Wars</a:t>
            </a:r>
            <a:endParaRPr lang="tr-TR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6EADB5-5013-02DF-C0D9-1A32780C66CE}"/>
              </a:ext>
            </a:extLst>
          </p:cNvPr>
          <p:cNvSpPr txBox="1"/>
          <p:nvPr/>
        </p:nvSpPr>
        <p:spPr>
          <a:xfrm>
            <a:off x="7614439" y="4013263"/>
            <a:ext cx="19924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r-TR" b="1" i="1" dirty="0">
                <a:solidFill>
                  <a:schemeClr val="tx1"/>
                </a:solidFill>
              </a:rPr>
              <a:t>Pattern Confirmation </a:t>
            </a:r>
            <a:r>
              <a:rPr lang="tr-TR" sz="1600" b="1" dirty="0">
                <a:solidFill>
                  <a:schemeClr val="tx1"/>
                </a:solidFill>
              </a:rPr>
              <a:t>Content Analysis</a:t>
            </a:r>
          </a:p>
          <a:p>
            <a:pPr lvl="0" algn="ctr"/>
            <a:r>
              <a:rPr lang="tr-TR" sz="1600" b="1" dirty="0"/>
              <a:t>With NVivo or Python</a:t>
            </a:r>
            <a:endParaRPr lang="tr-TR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7EA22C-684C-C078-C38A-2359BC65A774}"/>
              </a:ext>
            </a:extLst>
          </p:cNvPr>
          <p:cNvSpPr/>
          <p:nvPr/>
        </p:nvSpPr>
        <p:spPr>
          <a:xfrm>
            <a:off x="2523747" y="6721458"/>
            <a:ext cx="1956414" cy="62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Inductive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21087-A8CD-D953-1D9E-E748D47CCC31}"/>
              </a:ext>
            </a:extLst>
          </p:cNvPr>
          <p:cNvSpPr/>
          <p:nvPr/>
        </p:nvSpPr>
        <p:spPr>
          <a:xfrm>
            <a:off x="7711841" y="6578626"/>
            <a:ext cx="1956414" cy="62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Deductive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D81985-7032-F325-4F3F-CF27E0D8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573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0B8E27-37AE-719F-C0DC-78D0D82471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9621" y="1354119"/>
          <a:ext cx="9363075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3C7ABD6-26B9-9A5A-9676-61238BFD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358" y="2725718"/>
            <a:ext cx="6705600" cy="600076"/>
          </a:xfrm>
        </p:spPr>
        <p:txBody>
          <a:bodyPr>
            <a:normAutofit/>
          </a:bodyPr>
          <a:lstStyle/>
          <a:p>
            <a:pPr algn="ctr"/>
            <a:r>
              <a:rPr lang="tr-TR" sz="2200" b="1" dirty="0">
                <a:latin typeface="+mn-lt"/>
                <a:ea typeface="+mn-ea"/>
                <a:cs typeface="+mn-cs"/>
              </a:rPr>
              <a:t>Explanatory sequential mixed method design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422C2B-1D46-F7BF-90C6-80579CA47959}"/>
              </a:ext>
            </a:extLst>
          </p:cNvPr>
          <p:cNvSpPr txBox="1"/>
          <p:nvPr/>
        </p:nvSpPr>
        <p:spPr>
          <a:xfrm>
            <a:off x="292732" y="1354117"/>
            <a:ext cx="1956414" cy="1828799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3335" tIns="13335" rIns="13335" bIns="13335" numCol="1" spcCol="1270" anchor="ctr" anchorCtr="0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tr-TR" dirty="0"/>
              <a:t>Reseach Design</a:t>
            </a:r>
          </a:p>
          <a:p>
            <a:pPr algn="ctr"/>
            <a:r>
              <a:rPr lang="tr-TR" dirty="0"/>
              <a:t>(Computational Grounded Theory)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BE075F-4BF9-37C8-6CC3-7B32145846E5}"/>
              </a:ext>
            </a:extLst>
          </p:cNvPr>
          <p:cNvGrpSpPr/>
          <p:nvPr/>
        </p:nvGrpSpPr>
        <p:grpSpPr>
          <a:xfrm>
            <a:off x="0" y="4304763"/>
            <a:ext cx="1956414" cy="1971676"/>
            <a:chOff x="4897800" y="2124"/>
            <a:chExt cx="720000" cy="140228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B4F8A20-FCB9-F7BF-111E-80B325FD6A47}"/>
                </a:ext>
              </a:extLst>
            </p:cNvPr>
            <p:cNvSpPr/>
            <p:nvPr/>
          </p:nvSpPr>
          <p:spPr>
            <a:xfrm>
              <a:off x="4897800" y="2124"/>
              <a:ext cx="720000" cy="1402286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algn="ctr"/>
              <a:endParaRPr lang="tr-T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7C16AA-7268-7B75-F9B4-EB8BDD40259D}"/>
                </a:ext>
              </a:extLst>
            </p:cNvPr>
            <p:cNvSpPr txBox="1"/>
            <p:nvPr/>
          </p:nvSpPr>
          <p:spPr>
            <a:xfrm>
              <a:off x="4897800" y="2124"/>
              <a:ext cx="720000" cy="1402286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3335" tIns="13335" rIns="13335" bIns="13335" numCol="1" spcCol="1270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</a:defRPr>
              </a:lvl1pPr>
            </a:lstStyle>
            <a:p>
              <a:pPr algn="ctr"/>
              <a:r>
                <a:rPr lang="tr-TR" dirty="0"/>
                <a:t>Research Method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52D7202-6835-C828-4FB2-351DA84A55FA}"/>
              </a:ext>
            </a:extLst>
          </p:cNvPr>
          <p:cNvSpPr txBox="1"/>
          <p:nvPr/>
        </p:nvSpPr>
        <p:spPr>
          <a:xfrm>
            <a:off x="2566026" y="5980043"/>
            <a:ext cx="2734638" cy="814383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3335" tIns="13335" rIns="13335" bIns="13335" numCol="1" spcCol="1270" anchor="ctr" anchorCtr="0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tr-TR" dirty="0"/>
              <a:t>Secondary type of data</a:t>
            </a:r>
          </a:p>
        </p:txBody>
      </p:sp>
      <p:graphicFrame>
        <p:nvGraphicFramePr>
          <p:cNvPr id="47" name="Content Placeholder 6">
            <a:extLst>
              <a:ext uri="{FF2B5EF4-FFF2-40B4-BE49-F238E27FC236}">
                <a16:creationId xmlns:a16="http://schemas.microsoft.com/office/drawing/2014/main" id="{F031E636-A6BC-732A-3888-3AD262200CA7}"/>
              </a:ext>
            </a:extLst>
          </p:cNvPr>
          <p:cNvGraphicFramePr>
            <a:graphicFrameLocks/>
          </p:cNvGraphicFramePr>
          <p:nvPr/>
        </p:nvGraphicFramePr>
        <p:xfrm>
          <a:off x="5872135" y="4713742"/>
          <a:ext cx="8865882" cy="1153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8439C4EF-38B5-4C89-B872-9A97C85ACE9A}"/>
              </a:ext>
            </a:extLst>
          </p:cNvPr>
          <p:cNvGrpSpPr/>
          <p:nvPr/>
        </p:nvGrpSpPr>
        <p:grpSpPr>
          <a:xfrm>
            <a:off x="143849" y="4822752"/>
            <a:ext cx="1956414" cy="1971676"/>
            <a:chOff x="4897800" y="2124"/>
            <a:chExt cx="720000" cy="140228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79B7FF-0DC1-08D8-5AB9-0EC3AAE14C82}"/>
                </a:ext>
              </a:extLst>
            </p:cNvPr>
            <p:cNvSpPr/>
            <p:nvPr/>
          </p:nvSpPr>
          <p:spPr>
            <a:xfrm>
              <a:off x="4897800" y="2124"/>
              <a:ext cx="720000" cy="1402286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algn="ctr"/>
              <a:endParaRPr lang="tr-TR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1FF27A-07C8-8972-C661-5EE2AA1B1AEA}"/>
                </a:ext>
              </a:extLst>
            </p:cNvPr>
            <p:cNvSpPr txBox="1"/>
            <p:nvPr/>
          </p:nvSpPr>
          <p:spPr>
            <a:xfrm>
              <a:off x="4897800" y="2124"/>
              <a:ext cx="720000" cy="1402286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3335" tIns="13335" rIns="13335" bIns="13335" numCol="1" spcCol="1270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</a:defRPr>
              </a:lvl1pPr>
            </a:lstStyle>
            <a:p>
              <a:pPr algn="ctr"/>
              <a:r>
                <a:rPr lang="tr-TR" dirty="0"/>
                <a:t>Data</a:t>
              </a:r>
            </a:p>
          </p:txBody>
        </p:sp>
      </p:grpSp>
      <p:sp>
        <p:nvSpPr>
          <p:cNvPr id="57" name="Arrow: Striped Right 56">
            <a:extLst>
              <a:ext uri="{FF2B5EF4-FFF2-40B4-BE49-F238E27FC236}">
                <a16:creationId xmlns:a16="http://schemas.microsoft.com/office/drawing/2014/main" id="{C008B2E5-C7B7-ADCA-945D-F224355C69A4}"/>
              </a:ext>
            </a:extLst>
          </p:cNvPr>
          <p:cNvSpPr/>
          <p:nvPr/>
        </p:nvSpPr>
        <p:spPr>
          <a:xfrm rot="5400000">
            <a:off x="9694927" y="4062445"/>
            <a:ext cx="735665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Arrow: Striped Right 57">
            <a:extLst>
              <a:ext uri="{FF2B5EF4-FFF2-40B4-BE49-F238E27FC236}">
                <a16:creationId xmlns:a16="http://schemas.microsoft.com/office/drawing/2014/main" id="{65EEBD53-585C-38B4-0356-24BB9DCA8E5B}"/>
              </a:ext>
            </a:extLst>
          </p:cNvPr>
          <p:cNvSpPr/>
          <p:nvPr/>
        </p:nvSpPr>
        <p:spPr>
          <a:xfrm rot="16200000">
            <a:off x="1556029" y="4028906"/>
            <a:ext cx="1710855" cy="5110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Inductive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C72F0-B753-5D10-56C4-C78184A2DAF7}"/>
              </a:ext>
            </a:extLst>
          </p:cNvPr>
          <p:cNvSpPr txBox="1"/>
          <p:nvPr/>
        </p:nvSpPr>
        <p:spPr>
          <a:xfrm>
            <a:off x="2771341" y="3492836"/>
            <a:ext cx="2385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r-TR" sz="1800" b="1" dirty="0">
                <a:solidFill>
                  <a:schemeClr val="tx1"/>
                </a:solidFill>
              </a:rPr>
              <a:t>Pattern Detection Content Analysis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4345DC-4053-CC1F-C6C0-89EBAE090FBC}"/>
              </a:ext>
            </a:extLst>
          </p:cNvPr>
          <p:cNvSpPr/>
          <p:nvPr/>
        </p:nvSpPr>
        <p:spPr>
          <a:xfrm>
            <a:off x="2767931" y="88870"/>
            <a:ext cx="559419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Conceptual and Morale Factors on the Outcome of Wars</a:t>
            </a:r>
            <a:endParaRPr lang="tr-TR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7F317-F751-D539-5A94-8C5ABD0B7716}"/>
              </a:ext>
            </a:extLst>
          </p:cNvPr>
          <p:cNvSpPr txBox="1"/>
          <p:nvPr/>
        </p:nvSpPr>
        <p:spPr>
          <a:xfrm>
            <a:off x="8443643" y="41065"/>
            <a:ext cx="29552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trategy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Doctrine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tr-T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rinciples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war as conceptual factors, and leadership, skill of the commander, experience, courage, and patriotic skill as moral factors.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359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77A9-FEF0-A93C-42F3-11AC298B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663" y="681037"/>
            <a:ext cx="2590800" cy="1135062"/>
          </a:xfrm>
        </p:spPr>
        <p:txBody>
          <a:bodyPr>
            <a:normAutofit/>
          </a:bodyPr>
          <a:lstStyle/>
          <a:p>
            <a:pPr algn="ctr"/>
            <a:r>
              <a:rPr lang="tr-TR" sz="2000" b="1" dirty="0"/>
              <a:t>Conceptual and Moral Factors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FBF4CA-747B-EF8E-A404-4DF203AD8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6483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59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2E54-C28D-164A-AFA3-B79612F6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22CA1E9-FF32-ADE7-2278-68EE73A8D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619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34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447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Research Design Explanatory sequential mixed method strategy</vt:lpstr>
      <vt:lpstr>PowerPoint Presentation</vt:lpstr>
      <vt:lpstr>PowerPoint Presentation</vt:lpstr>
      <vt:lpstr>Explanatory sequential mixed method design</vt:lpstr>
      <vt:lpstr>Conceptual and Moral Factors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Gurkan</dc:creator>
  <cp:lastModifiedBy>Gurkan</cp:lastModifiedBy>
  <cp:revision>8</cp:revision>
  <dcterms:created xsi:type="dcterms:W3CDTF">2023-04-05T11:07:31Z</dcterms:created>
  <dcterms:modified xsi:type="dcterms:W3CDTF">2023-04-06T09:09:20Z</dcterms:modified>
</cp:coreProperties>
</file>