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0AD0-476C-46F7-8EFF-E464955A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A826-FB98-4835-80A2-03E9D6F7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410C-1AC1-489B-BA81-964271B0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E7C3-DB2A-4CAE-94E4-F3CEA99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EBD1-B03E-455B-A823-1E5FC48F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0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A66-DBC3-45CA-A43E-15DABB2D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8895-13DF-4926-8B56-C6283F41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C975-5010-4EFC-8478-2E00B34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9072-A393-47E6-9298-635DF79A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CDB-C8FC-4E50-B239-7F1FF554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9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79E1D-A508-48C2-BC93-EE890A65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F20C-D155-4A54-B1B2-10F9C86B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1A1A-5662-45D3-8570-756FB857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7EE4-E972-4CC0-8060-F807B090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E01F-4291-4E8D-9E44-2E9E875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89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07E8-78AD-44FF-AA7A-AF8BC9A0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0AE3-150D-49CA-81F4-02AB3F3C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30E8-60AD-4149-899D-3460311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1D48-C0FE-4DFD-951C-5B7CF5D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7909-2990-46F0-8DE8-F1226407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9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9134-69C5-42E7-8699-598F658D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7FD5-38FA-4DA3-9028-653395C5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B342-9AFF-4754-B99B-E79205F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E03A-69F9-4826-863A-903B8B2C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9701-5693-404E-9A55-3B31BC3D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4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BDC3-03AD-43AA-8A21-528C5C26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B4B7-208A-4A39-A3C3-3855C5507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93860-C0EA-4CDD-ABF2-FCE11B7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54CD-02B7-4952-929A-DC95B83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0B3F-1274-4052-AA6A-CAEDACB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2EAA-542A-4879-AD70-B41DADB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04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D67-1BF3-4CAC-9E2A-F10AF51B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94B6-6B10-41BA-83D9-38E88505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A997B-84D2-4633-94CC-85624772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D373C-994F-4334-B901-336BC647E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9B97-84E1-4B72-AD68-935658A4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FA51-4559-45EF-A1DD-4C132A70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88514-C111-4092-8BED-3ABFBFC7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67AAA-BC69-42E5-B5FA-2CD00A75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52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203-0320-4617-946E-C90E515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E3C2E-F7CD-4202-A3ED-409D8634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98FDE-6D92-46E1-8050-150D8EF3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A548-2DF7-431B-8BC3-38A38AE6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2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E4CD6-9891-467C-B1A9-E7676FF8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99CE4-A69C-4CAF-A848-0629B76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E4FF-6C12-41D4-A9FF-C8FD5E3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94AF-99AE-48A5-A625-4FF893D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0612-EC70-47AB-ACE1-8236D677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0FCC-C1D9-41B6-B832-747AB772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8028-F82C-474E-8FFE-7CA2F2A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3BBF-9122-4022-A3A7-DC37BC63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8A1D-40C5-4EBC-ACCB-ACBA9DBA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8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6682-6699-4E52-8B8F-8E3D92F6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D68AE-5923-4B42-BDB5-251A1CC5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88AA-0160-49EF-8073-9FD08499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9DA9-5CF2-4F08-84D5-F35A8702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F539-AF99-4EB1-8DDA-703F6F70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2C58-9C9C-47CF-94B7-38C191A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9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E558-4235-4910-AE0B-16789B2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01C18-1DC5-4F53-BECC-AF9F522A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C4E2-057A-484D-ADB6-E129B20A5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8DDD-3F40-4525-828E-B435240C27D8}" type="datetimeFigureOut">
              <a:rPr lang="tr-TR" smtClean="0"/>
              <a:t>24.03.2022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7940-F19D-48B6-BFA0-0271204D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3017-8E66-4D1F-8FC2-41973436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7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9DF-FDC2-4973-8086-8B255387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Book 1- </a:t>
            </a:r>
            <a:r>
              <a:rPr lang="tr-TR" sz="3200" b="1" dirty="0">
                <a:highlight>
                  <a:srgbClr val="FFFF00"/>
                </a:highlight>
              </a:rPr>
              <a:t>Modes of living</a:t>
            </a:r>
            <a:r>
              <a:rPr lang="tr-TR" sz="3200" b="1" dirty="0"/>
              <a:t>, harsh or soft?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025B-4531-4DD4-828F-81E742A7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Fabrizio: Would have acted wisely by being like the ancients in harsh rather than in delicate. </a:t>
            </a:r>
          </a:p>
          <a:p>
            <a:pPr lvl="1"/>
            <a:r>
              <a:rPr lang="tr-TR" dirty="0"/>
              <a:t>Cosimo Rucellai excuses his family: Grandfather actually detested soft life, but</a:t>
            </a:r>
          </a:p>
          <a:p>
            <a:pPr lvl="1"/>
            <a:r>
              <a:rPr lang="tr-TR" dirty="0"/>
              <a:t>Present mode of living (corruption) make his grandfather behave soft, </a:t>
            </a:r>
          </a:p>
          <a:p>
            <a:pPr lvl="1"/>
            <a:r>
              <a:rPr lang="tr-TR" dirty="0"/>
              <a:t>If to behave like Spartans (to harden kids, sleep in the open, wash in cold, walk in naked, love life less, fear death less), he would be jeered. </a:t>
            </a:r>
          </a:p>
          <a:p>
            <a:r>
              <a:rPr lang="tr-TR" dirty="0"/>
              <a:t>Fabrizio</a:t>
            </a:r>
            <a:r>
              <a:rPr lang="tr-TR"/>
              <a:t>: It is not that hard modes I speak, it </a:t>
            </a:r>
            <a:r>
              <a:rPr lang="tr-TR" dirty="0"/>
              <a:t>is possible to introduce the values of ancients, Romans are example:</a:t>
            </a:r>
          </a:p>
          <a:p>
            <a:pPr lvl="1"/>
            <a:r>
              <a:rPr lang="tr-TR" dirty="0"/>
              <a:t>To honor and reward the virtues</a:t>
            </a:r>
          </a:p>
          <a:p>
            <a:pPr lvl="1"/>
            <a:r>
              <a:rPr lang="tr-TR" dirty="0"/>
              <a:t>Not to despise poverty</a:t>
            </a:r>
          </a:p>
          <a:p>
            <a:pPr lvl="1"/>
            <a:r>
              <a:rPr lang="tr-TR" dirty="0"/>
              <a:t>To esteem the modes and orders of military discipline</a:t>
            </a:r>
          </a:p>
          <a:p>
            <a:pPr lvl="1"/>
            <a:r>
              <a:rPr lang="tr-TR" dirty="0"/>
              <a:t>To constrain the citizens to love one another</a:t>
            </a:r>
          </a:p>
          <a:p>
            <a:pPr lvl="1"/>
            <a:r>
              <a:rPr lang="tr-TR" dirty="0"/>
              <a:t>To live without sects</a:t>
            </a:r>
          </a:p>
          <a:p>
            <a:pPr lvl="1"/>
            <a:r>
              <a:rPr lang="tr-TR" dirty="0"/>
              <a:t>To esteem the private less than the public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98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6E1-CBA4-4A9C-81FB-AF8D70B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Usage of ancient order in war </a:t>
            </a:r>
            <a:r>
              <a:rPr lang="tr-TR" dirty="0"/>
              <a:t>(37-42)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BC10-CBC3-47DD-903D-1AF90507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Prepare before opportunity comes,</a:t>
            </a:r>
          </a:p>
          <a:p>
            <a:r>
              <a:rPr lang="tr-TR" dirty="0"/>
              <a:t>Preparations is made cautiously, may not be recognized, </a:t>
            </a:r>
          </a:p>
          <a:p>
            <a:r>
              <a:rPr lang="tr-TR" dirty="0"/>
              <a:t>After visible but you do not take action is not good. </a:t>
            </a:r>
          </a:p>
          <a:p>
            <a:r>
              <a:rPr lang="tr-TR" dirty="0"/>
              <a:t>No opportunity come to Fabrizio to show ancient order,</a:t>
            </a:r>
          </a:p>
          <a:p>
            <a:r>
              <a:rPr lang="tr-TR" dirty="0"/>
              <a:t>What is the preparations before opportunity?</a:t>
            </a:r>
          </a:p>
          <a:p>
            <a:r>
              <a:rPr lang="tr-TR" dirty="0"/>
              <a:t>What opportunity?</a:t>
            </a:r>
          </a:p>
          <a:p>
            <a:r>
              <a:rPr lang="tr-TR" dirty="0"/>
              <a:t>Difficulties that impede the preparations?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164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D0C4-4CF5-4312-BAEA-037C998E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 of war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3FBA-925A-4F53-AF33-1D5CC5A2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Why I had not used any ancient means in war?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51 Men cannot live honestly </a:t>
            </a:r>
            <a:r>
              <a:rPr lang="tr-TR" dirty="0">
                <a:highlight>
                  <a:srgbClr val="00FFFF"/>
                </a:highlight>
              </a:rPr>
              <a:t>in everytime </a:t>
            </a:r>
            <a:r>
              <a:rPr lang="tr-TR" dirty="0">
                <a:highlight>
                  <a:srgbClr val="FFFF00"/>
                </a:highlight>
              </a:rPr>
              <a:t>with this art. </a:t>
            </a:r>
          </a:p>
          <a:p>
            <a:pPr lvl="2"/>
            <a:r>
              <a:rPr lang="tr-TR" dirty="0">
                <a:highlight>
                  <a:srgbClr val="FFFF00"/>
                </a:highlight>
              </a:rPr>
              <a:t>It can not be used as an art </a:t>
            </a:r>
            <a:r>
              <a:rPr lang="tr-TR" dirty="0"/>
              <a:t>except by a republic or kingdom. </a:t>
            </a:r>
          </a:p>
          <a:p>
            <a:pPr lvl="2"/>
            <a:r>
              <a:rPr lang="tr-TR" dirty="0"/>
              <a:t>Well ordered republic or kingdom </a:t>
            </a:r>
            <a:r>
              <a:rPr lang="tr-TR" dirty="0">
                <a:highlight>
                  <a:srgbClr val="00FF00"/>
                </a:highlight>
              </a:rPr>
              <a:t>does not accept any of citizens using it as an art</a:t>
            </a:r>
            <a:r>
              <a:rPr lang="tr-TR" dirty="0"/>
              <a:t>. </a:t>
            </a:r>
          </a:p>
          <a:p>
            <a:pPr lvl="1"/>
            <a:r>
              <a:rPr lang="tr-TR" dirty="0"/>
              <a:t>52 Men will be judged bad, since he will draw utility, he must be violent and etc. Because this art doesn’t nourish themselves in peace, he will either</a:t>
            </a:r>
          </a:p>
          <a:p>
            <a:pPr lvl="2"/>
            <a:r>
              <a:rPr lang="tr-TR" dirty="0"/>
              <a:t>Not want peace, </a:t>
            </a:r>
          </a:p>
          <a:p>
            <a:pPr lvl="2"/>
            <a:r>
              <a:rPr lang="tr-TR" dirty="0"/>
              <a:t>Succeed so much in war to nourish themselves in peace,</a:t>
            </a:r>
          </a:p>
          <a:p>
            <a:pPr lvl="2"/>
            <a:r>
              <a:rPr lang="tr-TR" dirty="0"/>
              <a:t>Neither of these thoughs can be in good man. </a:t>
            </a:r>
          </a:p>
          <a:p>
            <a:pPr lvl="1"/>
            <a:r>
              <a:rPr lang="tr-TR" dirty="0"/>
              <a:t>53 To nourish every time artisans of this will make robberies, act of violences,</a:t>
            </a:r>
          </a:p>
          <a:p>
            <a:pPr lvl="2"/>
            <a:r>
              <a:rPr lang="tr-TR" dirty="0"/>
              <a:t>For war to persist, deceptions will be made.</a:t>
            </a:r>
          </a:p>
          <a:p>
            <a:pPr lvl="2"/>
            <a:r>
              <a:rPr lang="tr-TR" dirty="0"/>
              <a:t>Great Companies after crusades in Italy, pillage of italy 1338-1354</a:t>
            </a:r>
          </a:p>
          <a:p>
            <a:pPr lvl="2"/>
            <a:r>
              <a:rPr lang="tr-TR" dirty="0"/>
              <a:t>Carthaginian soldiers after war with Romans</a:t>
            </a:r>
          </a:p>
          <a:p>
            <a:pPr lvl="2"/>
            <a:r>
              <a:rPr lang="tr-TR"/>
              <a:t>Francesco Sforza deceived Milanese, seize it in 1450 and became Prince</a:t>
            </a:r>
            <a:endParaRPr lang="tr-TR" dirty="0"/>
          </a:p>
          <a:p>
            <a:pPr lvl="1"/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511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385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Book 1- Modes of living, harsh or soft?</vt:lpstr>
      <vt:lpstr>Usage of ancient order in war (37-42)</vt:lpstr>
      <vt:lpstr>Art of war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Gurkan</dc:creator>
  <cp:lastModifiedBy>Gurkan</cp:lastModifiedBy>
  <cp:revision>16</cp:revision>
  <dcterms:created xsi:type="dcterms:W3CDTF">2021-11-10T19:29:48Z</dcterms:created>
  <dcterms:modified xsi:type="dcterms:W3CDTF">2022-03-24T12:22:43Z</dcterms:modified>
</cp:coreProperties>
</file>