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471" autoAdjust="0"/>
  </p:normalViewPr>
  <p:slideViewPr>
    <p:cSldViewPr snapToGrid="0">
      <p:cViewPr varScale="1">
        <p:scale>
          <a:sx n="74" d="100"/>
          <a:sy n="74"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154D9-E914-42EF-AEB3-CE28D563AB6B}"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9EC2F-910D-4FCA-A834-46BBE7F00104}" type="slidenum">
              <a:rPr lang="en-US" smtClean="0"/>
              <a:t>‹#›</a:t>
            </a:fld>
            <a:endParaRPr lang="en-US"/>
          </a:p>
        </p:txBody>
      </p:sp>
    </p:spTree>
    <p:extLst>
      <p:ext uri="{BB962C8B-B14F-4D97-AF65-F5344CB8AC3E}">
        <p14:creationId xmlns:p14="http://schemas.microsoft.com/office/powerpoint/2010/main" val="42620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Soldering</a:t>
            </a:r>
          </a:p>
          <a:p>
            <a:pPr marL="171450" indent="-171450">
              <a:buFontTx/>
              <a:buChar char="-"/>
            </a:pPr>
            <a:r>
              <a:rPr lang="en-US" dirty="0" err="1" smtClean="0"/>
              <a:t>Coreldraw</a:t>
            </a:r>
            <a:r>
              <a:rPr lang="en-US" dirty="0" smtClean="0"/>
              <a:t> – learned how to design a case for the project</a:t>
            </a:r>
          </a:p>
          <a:p>
            <a:pPr marL="171450" indent="-171450">
              <a:buFontTx/>
              <a:buChar char="-"/>
            </a:pPr>
            <a:r>
              <a:rPr lang="en-US" dirty="0" err="1" smtClean="0"/>
              <a:t>Github</a:t>
            </a:r>
            <a:r>
              <a:rPr lang="en-US" dirty="0" smtClean="0"/>
              <a:t> – learned how to contribute to projects</a:t>
            </a:r>
          </a:p>
          <a:p>
            <a:pPr marL="171450" indent="-171450">
              <a:buFontTx/>
              <a:buChar char="-"/>
            </a:pPr>
            <a:r>
              <a:rPr lang="en-US" dirty="0" smtClean="0"/>
              <a:t>Raspberry Pi – learned to set  up and configure the </a:t>
            </a:r>
            <a:r>
              <a:rPr lang="en-US" dirty="0" err="1" smtClean="0"/>
              <a:t>RPi</a:t>
            </a:r>
            <a:r>
              <a:rPr lang="en-US" dirty="0" smtClean="0"/>
              <a:t> for an SPI device</a:t>
            </a:r>
          </a:p>
          <a:p>
            <a:endParaRPr lang="en-US" dirty="0"/>
          </a:p>
        </p:txBody>
      </p:sp>
      <p:sp>
        <p:nvSpPr>
          <p:cNvPr id="4" name="Slide Number Placeholder 3"/>
          <p:cNvSpPr>
            <a:spLocks noGrp="1"/>
          </p:cNvSpPr>
          <p:nvPr>
            <p:ph type="sldNum" sz="quarter" idx="10"/>
          </p:nvPr>
        </p:nvSpPr>
        <p:spPr/>
        <p:txBody>
          <a:bodyPr/>
          <a:lstStyle/>
          <a:p>
            <a:fld id="{48A9EC2F-910D-4FCA-A834-46BBE7F00104}" type="slidenum">
              <a:rPr lang="en-US" smtClean="0"/>
              <a:t>7</a:t>
            </a:fld>
            <a:endParaRPr lang="en-US"/>
          </a:p>
        </p:txBody>
      </p:sp>
    </p:spTree>
    <p:extLst>
      <p:ext uri="{BB962C8B-B14F-4D97-AF65-F5344CB8AC3E}">
        <p14:creationId xmlns:p14="http://schemas.microsoft.com/office/powerpoint/2010/main" val="4237749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ickyramnath97.github.io/g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MTK3339 – Adafruit Ultimate GPS Sensor</a:t>
            </a:r>
            <a:endParaRPr lang="en-US" dirty="0"/>
          </a:p>
        </p:txBody>
      </p:sp>
      <p:sp>
        <p:nvSpPr>
          <p:cNvPr id="3" name="Subtitle 2"/>
          <p:cNvSpPr>
            <a:spLocks noGrp="1"/>
          </p:cNvSpPr>
          <p:nvPr>
            <p:ph type="subTitle" idx="1"/>
          </p:nvPr>
        </p:nvSpPr>
        <p:spPr/>
        <p:txBody>
          <a:bodyPr>
            <a:normAutofit fontScale="92500" lnSpcReduction="20000"/>
          </a:bodyPr>
          <a:lstStyle/>
          <a:p>
            <a:pPr algn="ctr"/>
            <a:r>
              <a:rPr lang="en-US" dirty="0" smtClean="0"/>
              <a:t>Hardware Production: CENG 317-0NB</a:t>
            </a:r>
          </a:p>
          <a:p>
            <a:pPr algn="ctr"/>
            <a:r>
              <a:rPr lang="en-US" dirty="0" smtClean="0"/>
              <a:t>November 26</a:t>
            </a:r>
            <a:r>
              <a:rPr lang="en-US" baseline="30000" dirty="0" smtClean="0"/>
              <a:t>th</a:t>
            </a:r>
            <a:r>
              <a:rPr lang="en-US" dirty="0" smtClean="0"/>
              <a:t>, 2019</a:t>
            </a:r>
          </a:p>
          <a:p>
            <a:endParaRPr lang="en-US" dirty="0"/>
          </a:p>
          <a:p>
            <a:r>
              <a:rPr lang="en-US" dirty="0" smtClean="0"/>
              <a:t>By: Ricky Ramnath – N01094968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408" y="177810"/>
            <a:ext cx="3608192" cy="1889106"/>
          </a:xfrm>
          <a:prstGeom prst="rect">
            <a:avLst/>
          </a:prstGeom>
        </p:spPr>
      </p:pic>
    </p:spTree>
    <p:extLst>
      <p:ext uri="{BB962C8B-B14F-4D97-AF65-F5344CB8AC3E}">
        <p14:creationId xmlns:p14="http://schemas.microsoft.com/office/powerpoint/2010/main" val="2407507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618517"/>
            <a:ext cx="9905999" cy="1468466"/>
          </a:xfrm>
        </p:spPr>
        <p:txBody>
          <a:bodyPr/>
          <a:lstStyle/>
          <a:p>
            <a:pPr algn="ctr"/>
            <a:r>
              <a:rPr lang="en-US" sz="4400" dirty="0" smtClean="0"/>
              <a:t>Introduction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990" y="378675"/>
            <a:ext cx="1948151" cy="1948151"/>
          </a:xfrm>
        </p:spPr>
      </p:pic>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348" y="354446"/>
            <a:ext cx="1948151" cy="1948151"/>
          </a:xfrm>
          <a:prstGeom prst="rect">
            <a:avLst/>
          </a:prstGeom>
        </p:spPr>
      </p:pic>
      <p:sp>
        <p:nvSpPr>
          <p:cNvPr id="7" name="TextBox 6"/>
          <p:cNvSpPr txBox="1"/>
          <p:nvPr/>
        </p:nvSpPr>
        <p:spPr>
          <a:xfrm>
            <a:off x="683110" y="2326825"/>
            <a:ext cx="3108960" cy="2862322"/>
          </a:xfrm>
          <a:prstGeom prst="rect">
            <a:avLst/>
          </a:prstGeom>
          <a:noFill/>
        </p:spPr>
        <p:txBody>
          <a:bodyPr wrap="square" rtlCol="0">
            <a:spAutoFit/>
          </a:bodyPr>
          <a:lstStyle/>
          <a:p>
            <a:r>
              <a:rPr lang="en-US" sz="2000" dirty="0"/>
              <a:t>GPS: Global Positioning </a:t>
            </a:r>
            <a:r>
              <a:rPr lang="en-US" sz="2000" dirty="0" smtClean="0"/>
              <a:t>Systems are receivers </a:t>
            </a:r>
            <a:r>
              <a:rPr lang="en-US" sz="2000" dirty="0"/>
              <a:t>with antennas that use a satellite-based navigation system with a network </a:t>
            </a:r>
            <a:r>
              <a:rPr lang="en-US" sz="2000" dirty="0" smtClean="0"/>
              <a:t>of about </a:t>
            </a:r>
            <a:r>
              <a:rPr lang="en-US" sz="2000" dirty="0"/>
              <a:t>24 satellites in orbit around the earth to provide position, velocity, and timing information.</a:t>
            </a:r>
          </a:p>
        </p:txBody>
      </p:sp>
      <p:sp>
        <p:nvSpPr>
          <p:cNvPr id="8" name="TextBox 7"/>
          <p:cNvSpPr txBox="1"/>
          <p:nvPr/>
        </p:nvSpPr>
        <p:spPr>
          <a:xfrm>
            <a:off x="3684493" y="1847140"/>
            <a:ext cx="53681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my hardware, I chose the Adafruit Ultimate GPS Breakout. This will be able to display location. My goal is to make the project scalable from one location to several for our Capstone Project</a:t>
            </a:r>
            <a:r>
              <a:rPr lang="en-US" dirty="0" smtClean="0"/>
              <a:t>.</a:t>
            </a:r>
          </a:p>
        </p:txBody>
      </p:sp>
      <p:sp>
        <p:nvSpPr>
          <p:cNvPr id="10" name="TextBox 9"/>
          <p:cNvSpPr txBox="1"/>
          <p:nvPr/>
        </p:nvSpPr>
        <p:spPr>
          <a:xfrm>
            <a:off x="3792070" y="5067750"/>
            <a:ext cx="35500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To enhance the user experience, having a GPS Sensor is crucial to detect which parts crib data belong to which. </a:t>
            </a:r>
          </a:p>
          <a:p>
            <a:endParaRPr lang="en-US" dirty="0"/>
          </a:p>
        </p:txBody>
      </p:sp>
      <p:sp>
        <p:nvSpPr>
          <p:cNvPr id="11" name="TextBox 10"/>
          <p:cNvSpPr txBox="1"/>
          <p:nvPr/>
        </p:nvSpPr>
        <p:spPr>
          <a:xfrm>
            <a:off x="7637929" y="3287312"/>
            <a:ext cx="33241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Additionally, the GPS will prioritize orders by accessing location from students and finding out how long it will take for student to arrive to the parts crib. From that we will know which orders to get ready first in priority sequence based on travel time.</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858" y="3047469"/>
            <a:ext cx="3608192" cy="1889106"/>
          </a:xfrm>
          <a:prstGeom prst="rect">
            <a:avLst/>
          </a:prstGeom>
        </p:spPr>
      </p:pic>
    </p:spTree>
    <p:extLst>
      <p:ext uri="{BB962C8B-B14F-4D97-AF65-F5344CB8AC3E}">
        <p14:creationId xmlns:p14="http://schemas.microsoft.com/office/powerpoint/2010/main" val="138374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0335"/>
            <a:ext cx="9905998" cy="1478570"/>
          </a:xfrm>
        </p:spPr>
        <p:txBody>
          <a:bodyPr/>
          <a:lstStyle/>
          <a:p>
            <a:pPr algn="ctr"/>
            <a:r>
              <a:rPr lang="en-US" sz="6000" dirty="0" smtClean="0"/>
              <a:t>Budget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345" y="2097088"/>
            <a:ext cx="10082134" cy="40237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452" y="264664"/>
            <a:ext cx="1669911" cy="1669911"/>
          </a:xfrm>
          <a:prstGeom prst="rect">
            <a:avLst/>
          </a:prstGeom>
        </p:spPr>
      </p:pic>
    </p:spTree>
    <p:extLst>
      <p:ext uri="{BB962C8B-B14F-4D97-AF65-F5344CB8AC3E}">
        <p14:creationId xmlns:p14="http://schemas.microsoft.com/office/powerpoint/2010/main" val="385530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5031"/>
            <a:ext cx="9905998" cy="1478570"/>
          </a:xfrm>
        </p:spPr>
        <p:txBody>
          <a:bodyPr/>
          <a:lstStyle/>
          <a:p>
            <a:pPr algn="ctr"/>
            <a:r>
              <a:rPr lang="en-US" sz="6000" dirty="0" smtClean="0"/>
              <a:t>Schedule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61" y="1996040"/>
            <a:ext cx="10234502" cy="44494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089" y="-65825"/>
            <a:ext cx="2100281" cy="2100281"/>
          </a:xfrm>
          <a:prstGeom prst="rect">
            <a:avLst/>
          </a:prstGeom>
        </p:spPr>
      </p:pic>
    </p:spTree>
    <p:extLst>
      <p:ext uri="{BB962C8B-B14F-4D97-AF65-F5344CB8AC3E}">
        <p14:creationId xmlns:p14="http://schemas.microsoft.com/office/powerpoint/2010/main" val="323439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9243"/>
            <a:ext cx="9905998" cy="1478570"/>
          </a:xfrm>
        </p:spPr>
        <p:txBody>
          <a:bodyPr>
            <a:normAutofit/>
          </a:bodyPr>
          <a:lstStyle/>
          <a:p>
            <a:pPr algn="ctr"/>
            <a:r>
              <a:rPr lang="en-US" sz="6000" dirty="0" smtClean="0"/>
              <a:t>Enclosure</a:t>
            </a:r>
            <a:endParaRPr lang="en-US" sz="6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628" y="1746145"/>
            <a:ext cx="6278880" cy="4390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53" y="2570393"/>
            <a:ext cx="2831560" cy="1576604"/>
          </a:xfrm>
          <a:prstGeom prst="rect">
            <a:avLst/>
          </a:prstGeom>
        </p:spPr>
      </p:pic>
    </p:spTree>
    <p:extLst>
      <p:ext uri="{BB962C8B-B14F-4D97-AF65-F5344CB8AC3E}">
        <p14:creationId xmlns:p14="http://schemas.microsoft.com/office/powerpoint/2010/main" val="3889208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9727"/>
            <a:ext cx="9905998" cy="1478570"/>
          </a:xfrm>
        </p:spPr>
        <p:txBody>
          <a:bodyPr/>
          <a:lstStyle/>
          <a:p>
            <a:pPr algn="ctr"/>
            <a:r>
              <a:rPr lang="en-US" sz="6000" dirty="0" smtClean="0"/>
              <a:t>READINGS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235" y="1688297"/>
            <a:ext cx="7111350" cy="4372709"/>
          </a:xfrm>
          <a:prstGeom prst="rect">
            <a:avLst/>
          </a:prstGeom>
        </p:spPr>
      </p:pic>
      <p:sp>
        <p:nvSpPr>
          <p:cNvPr id="5" name="TextBox 4"/>
          <p:cNvSpPr txBox="1"/>
          <p:nvPr/>
        </p:nvSpPr>
        <p:spPr>
          <a:xfrm>
            <a:off x="935915" y="1688297"/>
            <a:ext cx="2958353" cy="1754326"/>
          </a:xfrm>
          <a:prstGeom prst="rect">
            <a:avLst/>
          </a:prstGeom>
          <a:noFill/>
        </p:spPr>
        <p:txBody>
          <a:bodyPr wrap="square" rtlCol="0">
            <a:spAutoFit/>
          </a:bodyPr>
          <a:lstStyle/>
          <a:p>
            <a:pPr algn="ctr"/>
            <a:r>
              <a:rPr lang="en-US" dirty="0" smtClean="0"/>
              <a:t>This sensor reads:</a:t>
            </a:r>
          </a:p>
          <a:p>
            <a:pPr marL="285750" indent="-285750">
              <a:buFont typeface="Arial" panose="020B0604020202020204" pitchFamily="34" charset="0"/>
              <a:buChar char="•"/>
            </a:pPr>
            <a:r>
              <a:rPr lang="en-US" dirty="0" smtClean="0"/>
              <a:t>Time</a:t>
            </a:r>
          </a:p>
          <a:p>
            <a:pPr marL="285750" indent="-285750">
              <a:buFont typeface="Arial" panose="020B0604020202020204" pitchFamily="34" charset="0"/>
              <a:buChar char="•"/>
            </a:pPr>
            <a:r>
              <a:rPr lang="en-US" dirty="0" smtClean="0"/>
              <a:t>Longitude</a:t>
            </a:r>
          </a:p>
          <a:p>
            <a:pPr marL="285750" indent="-285750">
              <a:buFont typeface="Arial" panose="020B0604020202020204" pitchFamily="34" charset="0"/>
              <a:buChar char="•"/>
            </a:pPr>
            <a:r>
              <a:rPr lang="en-US" dirty="0" smtClean="0"/>
              <a:t>Latitude</a:t>
            </a:r>
          </a:p>
          <a:p>
            <a:pPr marL="285750" indent="-285750">
              <a:buFont typeface="Arial" panose="020B0604020202020204" pitchFamily="34" charset="0"/>
              <a:buChar char="•"/>
            </a:pPr>
            <a:r>
              <a:rPr lang="en-US" dirty="0" smtClean="0"/>
              <a:t>Altitude</a:t>
            </a:r>
          </a:p>
          <a:p>
            <a:pPr marL="285750" indent="-285750">
              <a:buFont typeface="Arial" panose="020B0604020202020204" pitchFamily="34" charset="0"/>
              <a:buChar char="•"/>
            </a:pPr>
            <a:r>
              <a:rPr lang="en-US" dirty="0" smtClean="0"/>
              <a:t>Speed…</a:t>
            </a:r>
            <a:r>
              <a:rPr lang="en-US" dirty="0" err="1" smtClean="0"/>
              <a:t>etc</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101" y="155851"/>
            <a:ext cx="1532446" cy="15324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0756" y="-141667"/>
            <a:ext cx="1988270" cy="1988270"/>
          </a:xfrm>
          <a:prstGeom prst="rect">
            <a:avLst/>
          </a:prstGeom>
        </p:spPr>
      </p:pic>
    </p:spTree>
    <p:extLst>
      <p:ext uri="{BB962C8B-B14F-4D97-AF65-F5344CB8AC3E}">
        <p14:creationId xmlns:p14="http://schemas.microsoft.com/office/powerpoint/2010/main" val="3555872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9577"/>
            <a:ext cx="9905998" cy="1478570"/>
          </a:xfrm>
        </p:spPr>
        <p:txBody>
          <a:bodyPr>
            <a:normAutofit/>
          </a:bodyPr>
          <a:lstStyle/>
          <a:p>
            <a:pPr algn="ctr"/>
            <a:r>
              <a:rPr lang="en-US" sz="6000" dirty="0" smtClean="0"/>
              <a:t>Course Knowledge</a:t>
            </a:r>
            <a:endParaRPr lang="en-US" sz="6000" dirty="0"/>
          </a:p>
        </p:txBody>
      </p:sp>
      <p:sp>
        <p:nvSpPr>
          <p:cNvPr id="3" name="Content Placeholder 2"/>
          <p:cNvSpPr>
            <a:spLocks noGrp="1"/>
          </p:cNvSpPr>
          <p:nvPr>
            <p:ph idx="1"/>
          </p:nvPr>
        </p:nvSpPr>
        <p:spPr>
          <a:xfrm>
            <a:off x="1141412" y="2055850"/>
            <a:ext cx="9905999" cy="3559339"/>
          </a:xfrm>
        </p:spPr>
        <p:txBody>
          <a:bodyPr>
            <a:normAutofit fontScale="92500"/>
          </a:bodyPr>
          <a:lstStyle/>
          <a:p>
            <a:r>
              <a:rPr lang="en-US" dirty="0"/>
              <a:t>WRIT 120 + 220: </a:t>
            </a:r>
            <a:r>
              <a:rPr lang="en-US" dirty="0" smtClean="0"/>
              <a:t>Properly write a blog.</a:t>
            </a:r>
            <a:endParaRPr lang="en-US" dirty="0"/>
          </a:p>
          <a:p>
            <a:r>
              <a:rPr lang="en-US" dirty="0"/>
              <a:t>CENG 251: Familiarize with UNIX </a:t>
            </a:r>
            <a:r>
              <a:rPr lang="en-US" dirty="0" smtClean="0"/>
              <a:t>Environment.</a:t>
            </a:r>
          </a:p>
          <a:p>
            <a:r>
              <a:rPr lang="en-US" dirty="0" smtClean="0"/>
              <a:t>CENG 212: Programming Skills</a:t>
            </a:r>
          </a:p>
          <a:p>
            <a:r>
              <a:rPr lang="en-US" dirty="0"/>
              <a:t>CENG 252: </a:t>
            </a:r>
            <a:r>
              <a:rPr lang="en-US" dirty="0" smtClean="0"/>
              <a:t>Learned </a:t>
            </a:r>
            <a:r>
              <a:rPr lang="en-US" dirty="0"/>
              <a:t>about the raspberry pi, microprocessors and </a:t>
            </a:r>
            <a:r>
              <a:rPr lang="en-US" dirty="0" smtClean="0"/>
              <a:t>how they work.</a:t>
            </a:r>
          </a:p>
          <a:p>
            <a:r>
              <a:rPr lang="en-US" dirty="0" smtClean="0"/>
              <a:t>TECH 101: Learned how circuits work in order to solder.</a:t>
            </a:r>
          </a:p>
          <a:p>
            <a:r>
              <a:rPr lang="en-US" dirty="0" smtClean="0"/>
              <a:t>CENG 216</a:t>
            </a:r>
            <a:r>
              <a:rPr lang="en-US" dirty="0"/>
              <a:t>: </a:t>
            </a:r>
            <a:r>
              <a:rPr lang="en-US" dirty="0" smtClean="0"/>
              <a:t>Learned </a:t>
            </a:r>
            <a:r>
              <a:rPr lang="en-US" dirty="0"/>
              <a:t>about Gantt </a:t>
            </a:r>
            <a:r>
              <a:rPr lang="en-US" dirty="0" smtClean="0"/>
              <a:t>Projects/Charts </a:t>
            </a:r>
            <a:r>
              <a:rPr lang="en-US" dirty="0"/>
              <a:t>and assisted with documents.</a:t>
            </a:r>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322" y="1546027"/>
            <a:ext cx="2072938" cy="2072938"/>
          </a:xfrm>
          <a:prstGeom prst="rect">
            <a:avLst/>
          </a:prstGeom>
        </p:spPr>
      </p:pic>
    </p:spTree>
    <p:extLst>
      <p:ext uri="{BB962C8B-B14F-4D97-AF65-F5344CB8AC3E}">
        <p14:creationId xmlns:p14="http://schemas.microsoft.com/office/powerpoint/2010/main" val="516819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GitHub Blog</a:t>
            </a:r>
            <a:endParaRPr lang="en-US" sz="6000" dirty="0"/>
          </a:p>
        </p:txBody>
      </p:sp>
      <p:sp>
        <p:nvSpPr>
          <p:cNvPr id="3" name="Content Placeholder 2"/>
          <p:cNvSpPr>
            <a:spLocks noGrp="1"/>
          </p:cNvSpPr>
          <p:nvPr>
            <p:ph idx="1"/>
          </p:nvPr>
        </p:nvSpPr>
        <p:spPr>
          <a:xfrm>
            <a:off x="2107328" y="3176766"/>
            <a:ext cx="7680616" cy="583865"/>
          </a:xfrm>
        </p:spPr>
        <p:txBody>
          <a:bodyPr/>
          <a:lstStyle/>
          <a:p>
            <a:pPr marL="0" indent="0" algn="ctr">
              <a:buNone/>
            </a:pPr>
            <a:r>
              <a:rPr lang="en-US" dirty="0">
                <a:hlinkClick r:id="rId2"/>
              </a:rPr>
              <a:t>https://rickyramnath97.github.io/gps/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55" y="801769"/>
            <a:ext cx="2666929" cy="2666929"/>
          </a:xfrm>
          <a:prstGeom prst="rect">
            <a:avLst/>
          </a:prstGeom>
        </p:spPr>
      </p:pic>
    </p:spTree>
    <p:extLst>
      <p:ext uri="{BB962C8B-B14F-4D97-AF65-F5344CB8AC3E}">
        <p14:creationId xmlns:p14="http://schemas.microsoft.com/office/powerpoint/2010/main" val="577022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286</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MTK3339 – Adafruit Ultimate GPS Sensor</vt:lpstr>
      <vt:lpstr>Introduction</vt:lpstr>
      <vt:lpstr>Budget</vt:lpstr>
      <vt:lpstr>Schedule</vt:lpstr>
      <vt:lpstr>Enclosure</vt:lpstr>
      <vt:lpstr>READINGS</vt:lpstr>
      <vt:lpstr>Course Knowledge</vt:lpstr>
      <vt:lpstr>GitHub Blog</vt:lpstr>
    </vt:vector>
  </TitlesOfParts>
  <Company>Humber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MTK3339 – Adafruit Ultimate GPS Sensor</dc:title>
  <dc:creator>Ricky Ramnath</dc:creator>
  <cp:lastModifiedBy>Ricky Ramnath</cp:lastModifiedBy>
  <cp:revision>16</cp:revision>
  <dcterms:created xsi:type="dcterms:W3CDTF">2019-11-26T14:27:34Z</dcterms:created>
  <dcterms:modified xsi:type="dcterms:W3CDTF">2019-11-26T15:39:17Z</dcterms:modified>
</cp:coreProperties>
</file>