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kirat singh" initials="Gs" lastIdx="1" clrIdx="0">
    <p:extLst>
      <p:ext uri="{19B8F6BF-5375-455C-9EA6-DF929625EA0E}">
        <p15:presenceInfo xmlns:p15="http://schemas.microsoft.com/office/powerpoint/2012/main" userId="e02755a8083fc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5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8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6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545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26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6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98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96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1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4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1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28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7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131202-526C-4194-B336-D1A5494040C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E511-1B5B-452F-814B-A5F94F4F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01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91EB-EAB4-4D67-9729-3C2B228E4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Data structures and algorithms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A97A-46B4-4843-9651-0ABB2EBF1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90660"/>
            <a:ext cx="8825658" cy="1477347"/>
          </a:xfrm>
        </p:spPr>
        <p:txBody>
          <a:bodyPr>
            <a:normAutofit/>
          </a:bodyPr>
          <a:lstStyle/>
          <a:p>
            <a:pPr algn="ctr"/>
            <a:r>
              <a:rPr lang="en-US" sz="2500" b="1" i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Course project</a:t>
            </a:r>
          </a:p>
          <a:p>
            <a:pPr algn="ctr"/>
            <a:r>
              <a:rPr lang="en-US" sz="2500" b="1" i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Team no -10</a:t>
            </a:r>
            <a:endParaRPr lang="en-IN" sz="2500" b="1" i="1" u="sng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DDBD-0F6D-44C4-BBAF-8F09A7DF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Problem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B04C-D323-4A5B-9D2B-07FA350F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04661"/>
            <a:ext cx="9592654" cy="3943738"/>
          </a:xfrm>
        </p:spPr>
        <p:txBody>
          <a:bodyPr/>
          <a:lstStyle/>
          <a:p>
            <a:r>
              <a:rPr lang="en-US" dirty="0"/>
              <a:t>There is a crowded city with a lot of streets to travel . </a:t>
            </a:r>
          </a:p>
          <a:p>
            <a:r>
              <a:rPr lang="en-US" dirty="0"/>
              <a:t>But as a medical emergency a ambulance needs to take the shortest path to the patient and to the hospital </a:t>
            </a:r>
          </a:p>
          <a:p>
            <a:r>
              <a:rPr lang="en-US" dirty="0"/>
              <a:t>So the aim is to find the nearest ambulance to the patient and the nearest hospital to the ambulance</a:t>
            </a:r>
          </a:p>
          <a:p>
            <a:r>
              <a:rPr lang="en-US" dirty="0"/>
              <a:t>And to check the availability of the seats in the hospital </a:t>
            </a:r>
          </a:p>
          <a:p>
            <a:r>
              <a:rPr lang="en-US" dirty="0"/>
              <a:t>To also check for faulty ambulances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11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F7AB-B5AC-4741-9B3F-C106F8D2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Approach :-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3982-345E-459B-AF6D-1789B4FC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1278294"/>
            <a:ext cx="9536669" cy="4970105"/>
          </a:xfrm>
        </p:spPr>
        <p:txBody>
          <a:bodyPr/>
          <a:lstStyle/>
          <a:p>
            <a:r>
              <a:rPr lang="en-US" dirty="0"/>
              <a:t>The projects idea is to use 2 different Dijkstra's algorithms first one for the nearest ambulance to the patient and second for the nearest hospital to the ambulance.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Dijkstra algorithm is a single-source shortest path algorithm. Here, single-source means that only one source is given, and we have to find the shortest path from the source to all the nodes </a:t>
            </a:r>
            <a:r>
              <a:rPr lang="en-US" dirty="0">
                <a:effectLst/>
                <a:latin typeface="Arial" panose="020B0604020202020204" pitchFamily="34" charset="0"/>
              </a:rPr>
              <a:t>which may represent, for example, </a:t>
            </a:r>
            <a:r>
              <a:rPr lang="en-US" dirty="0">
                <a:latin typeface="Arial" panose="020B0604020202020204" pitchFamily="34" charset="0"/>
              </a:rPr>
              <a:t>road networks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dirty="0"/>
              <a:t>We are using  file method  to read the values </a:t>
            </a:r>
          </a:p>
          <a:p>
            <a:r>
              <a:rPr lang="en-US" dirty="0"/>
              <a:t>Then creating a adjacency matrix for the weights</a:t>
            </a:r>
          </a:p>
          <a:p>
            <a:r>
              <a:rPr lang="en-US" dirty="0"/>
              <a:t>And finding the minimum weight </a:t>
            </a:r>
          </a:p>
          <a:p>
            <a:r>
              <a:rPr lang="en-US" dirty="0"/>
              <a:t>For the faulty we are updating the value of the ambulance is -1 as Dijkstra’s  doesn't work on negative values so it will exclude it.</a:t>
            </a:r>
          </a:p>
          <a:p>
            <a:r>
              <a:rPr lang="en-US" dirty="0"/>
              <a:t>For the number of seats of a hospital is taken care by another file input and after each entry reducing the value by one and updating in the file.</a:t>
            </a:r>
          </a:p>
        </p:txBody>
      </p:sp>
    </p:spTree>
    <p:extLst>
      <p:ext uri="{BB962C8B-B14F-4D97-AF65-F5344CB8AC3E}">
        <p14:creationId xmlns:p14="http://schemas.microsoft.com/office/powerpoint/2010/main" val="274531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C82B-BE1C-4418-BC39-B1A7D223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input:-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736C1C-D757-4FD0-AEA6-4103D038F316}"/>
              </a:ext>
            </a:extLst>
          </p:cNvPr>
          <p:cNvSpPr/>
          <p:nvPr/>
        </p:nvSpPr>
        <p:spPr>
          <a:xfrm>
            <a:off x="2723105" y="1914221"/>
            <a:ext cx="709127" cy="722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0F2C6-3F9C-4E07-BB78-4B36B5D6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89" y="4734301"/>
            <a:ext cx="731583" cy="737680"/>
          </a:xfrm>
          <a:prstGeom prst="rect">
            <a:avLst/>
          </a:prstGeom>
        </p:spPr>
      </p:pic>
      <p:pic>
        <p:nvPicPr>
          <p:cNvPr id="6" name="Picture 5" descr="H&#10;">
            <a:extLst>
              <a:ext uri="{FF2B5EF4-FFF2-40B4-BE49-F238E27FC236}">
                <a16:creationId xmlns:a16="http://schemas.microsoft.com/office/drawing/2014/main" id="{9CC791C8-A590-4404-B882-ED7A2AB3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98" y="1853248"/>
            <a:ext cx="731583" cy="737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95C85-D35A-4B97-9850-944003AE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89" y="4635913"/>
            <a:ext cx="731583" cy="737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A04AE0-6C86-4384-BEA1-4F06E4CD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932" y="3190789"/>
            <a:ext cx="731583" cy="7376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604A9C-82AF-40CC-9EC7-5B0E2F6C2E08}"/>
              </a:ext>
            </a:extLst>
          </p:cNvPr>
          <p:cNvCxnSpPr>
            <a:stCxn id="4" idx="6"/>
            <a:endCxn id="6" idx="1"/>
          </p:cNvCxnSpPr>
          <p:nvPr/>
        </p:nvCxnSpPr>
        <p:spPr>
          <a:xfrm flipV="1">
            <a:off x="3432232" y="2222088"/>
            <a:ext cx="3056866" cy="53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A568B6B-E2A1-42D5-A8C5-4E99EA6F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902063" y="3636160"/>
            <a:ext cx="2169139" cy="110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DDF56F-9C25-4AD5-8815-94BA1E7F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352" y="5004753"/>
            <a:ext cx="3237257" cy="1646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38917E-A01D-4785-B74B-C4B5AB603236}"/>
              </a:ext>
            </a:extLst>
          </p:cNvPr>
          <p:cNvCxnSpPr>
            <a:endCxn id="8" idx="1"/>
          </p:cNvCxnSpPr>
          <p:nvPr/>
        </p:nvCxnSpPr>
        <p:spPr>
          <a:xfrm flipV="1">
            <a:off x="3314041" y="3559629"/>
            <a:ext cx="5214891" cy="121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D2442D-6EC7-4BEA-9B45-B72C8AC51DF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54890" y="2590928"/>
            <a:ext cx="77291" cy="2044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A582BF-C887-4E29-81A2-2F974F2D3989}"/>
              </a:ext>
            </a:extLst>
          </p:cNvPr>
          <p:cNvCxnSpPr>
            <a:stCxn id="6" idx="3"/>
          </p:cNvCxnSpPr>
          <p:nvPr/>
        </p:nvCxnSpPr>
        <p:spPr>
          <a:xfrm>
            <a:off x="7220681" y="2222088"/>
            <a:ext cx="1428797" cy="1034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A13E0-5E3D-4DFE-8378-27EFC222476A}"/>
              </a:ext>
            </a:extLst>
          </p:cNvPr>
          <p:cNvSpPr/>
          <p:nvPr/>
        </p:nvSpPr>
        <p:spPr>
          <a:xfrm>
            <a:off x="2834091" y="4887001"/>
            <a:ext cx="3593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8A631E-AC63-4BCC-BCFF-07DE74776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87" y="4745034"/>
            <a:ext cx="524301" cy="5730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55BA5E-98AB-4264-A8C1-2FE5D99977B9}"/>
              </a:ext>
            </a:extLst>
          </p:cNvPr>
          <p:cNvSpPr/>
          <p:nvPr/>
        </p:nvSpPr>
        <p:spPr>
          <a:xfrm>
            <a:off x="2309435" y="1819020"/>
            <a:ext cx="3273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893DF4-86CB-44DC-80EC-E4F079ED1A1A}"/>
              </a:ext>
            </a:extLst>
          </p:cNvPr>
          <p:cNvSpPr/>
          <p:nvPr/>
        </p:nvSpPr>
        <p:spPr>
          <a:xfrm>
            <a:off x="6566389" y="1506413"/>
            <a:ext cx="10723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BC037E-BE0B-4DC1-992B-18F33600D37E}"/>
              </a:ext>
            </a:extLst>
          </p:cNvPr>
          <p:cNvSpPr/>
          <p:nvPr/>
        </p:nvSpPr>
        <p:spPr>
          <a:xfrm>
            <a:off x="7684973" y="5260020"/>
            <a:ext cx="3653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AD6D5D-93E0-434E-AD6B-86BC3691F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9461" y="3203389"/>
            <a:ext cx="487722" cy="57307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5A9ABD2-0754-4D0D-9C87-826511270F68}"/>
              </a:ext>
            </a:extLst>
          </p:cNvPr>
          <p:cNvSpPr/>
          <p:nvPr/>
        </p:nvSpPr>
        <p:spPr>
          <a:xfrm>
            <a:off x="3314041" y="5330049"/>
            <a:ext cx="3653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22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F394-80F8-450C-9062-0B735F55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68962"/>
            <a:ext cx="9404723" cy="584285"/>
          </a:xfrm>
        </p:spPr>
        <p:txBody>
          <a:bodyPr/>
          <a:lstStyle/>
          <a:p>
            <a:pPr algn="ctr"/>
            <a:r>
              <a:rPr lang="en-US" sz="3000" dirty="0"/>
              <a:t>	Team members:-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05CD-0973-4B6A-B87C-E81F4E4F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Gurkirat singh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8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252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Data structures and algorithms  </vt:lpstr>
      <vt:lpstr>Problem statement </vt:lpstr>
      <vt:lpstr>Approach :-</vt:lpstr>
      <vt:lpstr>Sample input:-</vt:lpstr>
      <vt:lpstr> Team members:-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 </dc:title>
  <dc:creator>Gurkirat singh</dc:creator>
  <cp:lastModifiedBy>Gurkirat singh</cp:lastModifiedBy>
  <cp:revision>1</cp:revision>
  <dcterms:created xsi:type="dcterms:W3CDTF">2022-01-09T20:30:42Z</dcterms:created>
  <dcterms:modified xsi:type="dcterms:W3CDTF">2022-01-09T21:22:24Z</dcterms:modified>
</cp:coreProperties>
</file>