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4" r:id="rId7"/>
    <p:sldId id="266" r:id="rId8"/>
    <p:sldId id="268" r:id="rId9"/>
    <p:sldId id="271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04DE-FC96-BD3A-8133-B4182B0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97EE5-88F6-E94D-DABA-58E45008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0F96-E254-F7DB-B352-4536B106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0927-F439-A168-5956-2F314D09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6D6B-E33D-3BCF-EF66-4E8F4B49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C5F-6951-3CE3-3FD8-06A6888C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B319-E5CD-4487-D407-41B68E2E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9D65-2F87-8EDB-F820-018BE45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545A-1E26-167E-0F99-EC2C91C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82FE-AE52-E3AC-B80E-37748BA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035FA-850D-6B72-8D06-3D6B2E2CD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BB31-E59E-D1FD-D59A-63D0843B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1848-8C74-8C04-4CA1-CC4272D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137F-3F86-AF75-6208-2061F23C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6541-6F68-71FD-F253-B2DCEA59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A417-6073-5641-FBAA-3AD0441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054A-C712-0AC2-CFFE-C86F45A6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07E1-CC04-CC13-EFF6-AC1DA5D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65E9-EF0B-1D25-78EC-6B2F67A3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9320-07FF-016E-99C5-5112EC61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895-05C4-CD3E-6D0B-24F7819E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9C7D-4FD9-A69C-3F4E-77438915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2CF6-269D-E971-8857-27B4699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DA21-D47E-4C1B-1B4F-BA45E9E4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D312-05C0-DAA8-D03F-D77680B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0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90DF-DCCB-F7D6-F774-AE929E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E2C6-47BB-448C-9AF2-6B44ACD8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9C26A-A3F0-9260-431B-F8410C98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CFE5-5A0D-D580-5889-0FD2D6B9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F3B2-BDA2-15A5-2EE6-B93C96E0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D9E5B-11D4-852A-1DDD-D03A6CD7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EE20-4F39-870A-8FBD-E48BED5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5158-2583-B5DE-6041-8D7E1623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273F5-5086-A844-452B-6D2B4949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CCFD2-4959-440E-57FC-4B051C45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96F1F-2FA4-A149-D9B5-E957B55EA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D6F24-FD9E-E6F6-630C-9C064526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9D6FD-9914-C21F-8EC5-C23FC1AD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643A6-15CA-17B0-B68B-8EE0811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2FA-B22E-6919-3E9F-ED68C68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A26D3-2EDF-94A0-9462-8954675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523BC-B63A-1491-3693-1E5412F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A1053-359F-D3EF-D237-453007F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F1817-3B60-C430-7C33-483FE99B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E464-322C-E306-8D0E-5F9E6543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7A207-FB61-4D1D-7601-BCAFD9B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928-49D2-3D86-DC11-FC4902CF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D450-5FA6-3914-4FF2-A060862F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5EB39-EDAF-C38E-7E94-95AB17CA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B412-D46D-0231-2A65-3B34F6DC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5673-39DD-25D5-DDCC-1321654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0ED0-9CEB-17EF-4DB1-1CBD633E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1F9E-6481-808A-C306-9DA8F6FD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2208-C846-9642-271F-C1FC852B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E500-E557-E0B6-937D-F7251723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E7F6-8F85-AE54-A4E9-BD129435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BBA2E-460A-2B32-9DC1-7CE96C0E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58E6-7586-371E-626D-1907AF0C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45DA4-8B16-5AE0-6A7A-D5DD2841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71E-D291-80A5-453F-48EEA430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FB6C-13D0-19B4-7826-1293E47E9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FB58-BBD5-475F-85BB-B7897F598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03FD-D1EA-B92B-658B-11BA1D3FD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225-E931-CC1F-BD58-DA702FD5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1" y="1122363"/>
            <a:ext cx="11537576" cy="238760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Data Visualization and Dashboards with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4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DAB-5807-C4EA-6D11-964800E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286"/>
          </a:xfrm>
        </p:spPr>
        <p:txBody>
          <a:bodyPr/>
          <a:lstStyle/>
          <a:p>
            <a:pPr algn="ctr"/>
            <a:r>
              <a:rPr lang="en-IN" dirty="0"/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7991-CC2A-1812-4317-2040D666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0743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inconsistency</a:t>
            </a:r>
          </a:p>
          <a:p>
            <a:pPr marL="0" indent="0" algn="just">
              <a:buNone/>
            </a:pPr>
            <a:r>
              <a:rPr lang="en-US" dirty="0"/>
              <a:t>Inconsistent formats for location lead to mapping errors</a:t>
            </a:r>
          </a:p>
          <a:p>
            <a:pPr algn="just"/>
            <a:r>
              <a:rPr lang="en-US" dirty="0"/>
              <a:t>Complex data</a:t>
            </a:r>
          </a:p>
          <a:p>
            <a:pPr marL="0" indent="0" algn="just">
              <a:buNone/>
            </a:pPr>
            <a:r>
              <a:rPr lang="en-US" sz="2800" dirty="0"/>
              <a:t>There were diverse features related to aircraft type, phase of flight  and damage effect which made task of clustering complex</a:t>
            </a:r>
          </a:p>
          <a:p>
            <a:pPr algn="just"/>
            <a:r>
              <a:rPr lang="en-US" dirty="0"/>
              <a:t>Outlier detection</a:t>
            </a:r>
          </a:p>
          <a:p>
            <a:pPr algn="just"/>
            <a:r>
              <a:rPr lang="en-US" dirty="0"/>
              <a:t>Ensuring that numerical data such as cost related variables are interpreted correctly</a:t>
            </a:r>
          </a:p>
          <a:p>
            <a:pPr algn="just"/>
            <a:r>
              <a:rPr lang="en-US" dirty="0"/>
              <a:t>Time was biggest challenge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35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D188-6567-21EA-6184-9EA9F43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AF33-7F8B-31CA-AA27-F1740C51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25388"/>
            <a:ext cx="11752729" cy="518160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Explore in detail and practice Tableau </a:t>
            </a:r>
          </a:p>
          <a:p>
            <a:r>
              <a:rPr lang="en-IN" dirty="0"/>
              <a:t>Implement clustering algorithms to identify strike clusters based on aircraft type, phase of flight and damage effect</a:t>
            </a:r>
          </a:p>
          <a:p>
            <a:r>
              <a:rPr lang="en-IN" dirty="0"/>
              <a:t>Probe dataset further and answer more questions related to cost analysis, relation between effect of damage and phase of flight etc</a:t>
            </a:r>
          </a:p>
          <a:p>
            <a:r>
              <a:rPr lang="en-IN" dirty="0"/>
              <a:t>Create a more comprehensive and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7173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5B9B-FF10-8E7A-C34D-8D864C8A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MS Reference Sans Serif" panose="020B060403050404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201B-D816-8A56-86FB-C7BCCAF2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306286"/>
            <a:ext cx="12075886" cy="55517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aim is to learn how to convert data into easily consumable visual insights using Tableau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Creating dashboards that help stakeholders make decisions based on a business questions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Communicating insights with the correct visualizations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141F-FDFC-0DD7-A1FE-7B0488C4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D2E2-C8E3-0691-6B94-EFE103E6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290918"/>
            <a:ext cx="11761693" cy="549536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Chose the dataset FAA Wildlife Strikes, 2015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is a cleaned table of wildlife strikes from 2000-2015 in the United States. 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r>
              <a:rPr lang="en-US" dirty="0"/>
              <a:t>Data was connected and different data types were probed in the data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Different visualizations were built to understand more about the dataset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main categorical features in the table are Effect, when and wildlife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Categorical features were </a:t>
            </a:r>
            <a:r>
              <a:rPr lang="en-US" dirty="0" err="1"/>
              <a:t>analysed</a:t>
            </a:r>
            <a:r>
              <a:rPr lang="en-US" dirty="0"/>
              <a:t>  using appropriate numerical features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Tried identifying different trends, patterns and key insights in this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9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0A4A-31CF-294E-8114-915041FD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730188"/>
            <a:ext cx="11932023" cy="5029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26985-771D-8217-7881-3460CFDA7135}"/>
              </a:ext>
            </a:extLst>
          </p:cNvPr>
          <p:cNvSpPr txBox="1"/>
          <p:nvPr/>
        </p:nvSpPr>
        <p:spPr>
          <a:xfrm>
            <a:off x="277906" y="190107"/>
            <a:ext cx="11322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Geospatial occurrences of the strikes were visualized.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California has highest number of strikes followed by Texas and Florida.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is too high in these states compared to others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further explored for reasons and features influencing this high number so that appropriate measures can be taken.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84FC9-0EE7-02EF-13B5-B7086BCF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4" y="1730188"/>
            <a:ext cx="11034716" cy="49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747CC-E4C7-425F-FAAA-087FC39C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0963"/>
            <a:ext cx="11798300" cy="6669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2354B-5F0C-C38C-D12A-4FB11168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1783976"/>
            <a:ext cx="11311093" cy="4966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CD75A-C14B-D441-1136-B364808CE9DD}"/>
              </a:ext>
            </a:extLst>
          </p:cNvPr>
          <p:cNvSpPr txBox="1"/>
          <p:nvPr/>
        </p:nvSpPr>
        <p:spPr>
          <a:xfrm>
            <a:off x="349624" y="251012"/>
            <a:ext cx="1160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bar chart answers which species group causes majority of number of strikes sliced by time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seen that  Gulls, turns, </a:t>
            </a:r>
            <a:r>
              <a:rPr lang="en-US" dirty="0" err="1"/>
              <a:t>citywakes</a:t>
            </a:r>
            <a:r>
              <a:rPr lang="en-US" dirty="0"/>
              <a:t> group causes way more strikes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majority of strikes are occurring during day time when the species are active.</a:t>
            </a:r>
          </a:p>
        </p:txBody>
      </p:sp>
    </p:spTree>
    <p:extLst>
      <p:ext uri="{BB962C8B-B14F-4D97-AF65-F5344CB8AC3E}">
        <p14:creationId xmlns:p14="http://schemas.microsoft.com/office/powerpoint/2010/main" val="21948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32A3-B442-53F0-A805-EB97E8B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07576"/>
            <a:ext cx="11627223" cy="6678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Seasonal Analysis shows number of strikes are more during summers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6A804-56F3-DA16-1E7C-3EDAC2B2F4A7}"/>
              </a:ext>
            </a:extLst>
          </p:cNvPr>
          <p:cNvSpPr txBox="1"/>
          <p:nvPr/>
        </p:nvSpPr>
        <p:spPr>
          <a:xfrm>
            <a:off x="282388" y="340659"/>
            <a:ext cx="11627223" cy="3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3A2D7-5383-FFD6-7C2C-5139A8C1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0" y="867274"/>
            <a:ext cx="11057578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3C729-3993-0227-DF11-A308DAFE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4" y="1103554"/>
            <a:ext cx="12192000" cy="5754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FF59B-AD0C-25F8-5067-447AF3A52CFE}"/>
              </a:ext>
            </a:extLst>
          </p:cNvPr>
          <p:cNvSpPr txBox="1"/>
          <p:nvPr/>
        </p:nvSpPr>
        <p:spPr>
          <a:xfrm>
            <a:off x="170329" y="268941"/>
            <a:ext cx="11761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strikes has been consistently increasing and forecasted to be at 4004 at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contributing to this can be explored and can help in tackling this problem and keep numbers down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0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130D9C-F8B3-B2F2-E812-9D80E8BF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4" y="1272708"/>
            <a:ext cx="10919011" cy="55852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DAAF2-2F78-7388-F476-2948032D3710}"/>
              </a:ext>
            </a:extLst>
          </p:cNvPr>
          <p:cNvSpPr txBox="1"/>
          <p:nvPr/>
        </p:nvSpPr>
        <p:spPr>
          <a:xfrm>
            <a:off x="430306" y="143435"/>
            <a:ext cx="113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identifying pattern in cost by origin state and explore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interesting point is though number of strikes is more in California, the cost is higher for New York.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Need to explore further what variables are contributing to it </a:t>
            </a:r>
            <a:r>
              <a:rPr lang="en-IN" dirty="0" err="1"/>
              <a:t>e.g</a:t>
            </a:r>
            <a:r>
              <a:rPr lang="en-IN" dirty="0"/>
              <a:t> damage caused and check for outliers,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724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E08F8-CDD3-A461-54B5-10291B5C7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4" y="0"/>
            <a:ext cx="12254753" cy="6858000"/>
          </a:xfrm>
        </p:spPr>
      </p:pic>
    </p:spTree>
    <p:extLst>
      <p:ext uri="{BB962C8B-B14F-4D97-AF65-F5344CB8AC3E}">
        <p14:creationId xmlns:p14="http://schemas.microsoft.com/office/powerpoint/2010/main" val="198050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MS Reference Sans Serif</vt:lpstr>
      <vt:lpstr>Office Theme</vt:lpstr>
      <vt:lpstr>Data Visualization and Dashboards with Tableau</vt:lpstr>
      <vt:lpstr>Goals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Final-Project-Transforming-and-Analyzing-Data-with-SQL</dc:title>
  <dc:creator>gurki</dc:creator>
  <cp:lastModifiedBy>gurki</cp:lastModifiedBy>
  <cp:revision>11</cp:revision>
  <dcterms:created xsi:type="dcterms:W3CDTF">2023-08-09T16:57:54Z</dcterms:created>
  <dcterms:modified xsi:type="dcterms:W3CDTF">2023-09-06T15:44:46Z</dcterms:modified>
</cp:coreProperties>
</file>