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04DE-FC96-BD3A-8133-B4182B09F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97EE5-88F6-E94D-DABA-58E450083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0F96-E254-F7DB-B352-4536B106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0927-F439-A168-5956-2F314D09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6D6B-E33D-3BCF-EF66-4E8F4B49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5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AC5F-6951-3CE3-3FD8-06A6888C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5B319-E5CD-4487-D407-41B68E2E9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A9D65-2F87-8EDB-F820-018BE455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545A-1E26-167E-0F99-EC2C91C0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982FE-AE52-E3AC-B80E-37748BA4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2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035FA-850D-6B72-8D06-3D6B2E2CD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ABB31-E59E-D1FD-D59A-63D0843B5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1848-8C74-8C04-4CA1-CC4272D7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7137F-3F86-AF75-6208-2061F23C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46541-6F68-71FD-F253-B2DCEA59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27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A417-6073-5641-FBAA-3AD04417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054A-C712-0AC2-CFFE-C86F45A6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07E1-CC04-CC13-EFF6-AC1DA5D2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C65E9-EF0B-1D25-78EC-6B2F67A3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9320-07FF-016E-99C5-5112EC61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26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895-05C4-CD3E-6D0B-24F7819E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09C7D-4FD9-A69C-3F4E-77438915D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2CF6-269D-E971-8857-27B4699E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DA21-D47E-4C1B-1B4F-BA45E9E4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1D312-05C0-DAA8-D03F-D77680B6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0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90DF-DCCB-F7D6-F774-AE929E4C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E2C6-47BB-448C-9AF2-6B44ACD8A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9C26A-A3F0-9260-431B-F8410C98E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FCFE5-5A0D-D580-5889-0FD2D6B9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5F3B2-BDA2-15A5-2EE6-B93C96E0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D9E5B-11D4-852A-1DDD-D03A6CD7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EE20-4F39-870A-8FBD-E48BED5D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5158-2583-B5DE-6041-8D7E1623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273F5-5086-A844-452B-6D2B49490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CCFD2-4959-440E-57FC-4B051C45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96F1F-2FA4-A149-D9B5-E957B55EA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D6F24-FD9E-E6F6-630C-9C064526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9D6FD-9914-C21F-8EC5-C23FC1AD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643A6-15CA-17B0-B68B-8EE0811C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A2FA-B22E-6919-3E9F-ED68C686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A26D3-2EDF-94A0-9462-89546751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523BC-B63A-1491-3693-1E5412F7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A1053-359F-D3EF-D237-453007FD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42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F1817-3B60-C430-7C33-483FE99B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FE464-322C-E306-8D0E-5F9E6543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7A207-FB61-4D1D-7601-BCAFD9B4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4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B928-49D2-3D86-DC11-FC4902CF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D450-5FA6-3914-4FF2-A060862F1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5EB39-EDAF-C38E-7E94-95AB17CA0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B412-D46D-0231-2A65-3B34F6DC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55673-39DD-25D5-DDCC-1321654A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0ED0-9CEB-17EF-4DB1-1CBD633E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1F9E-6481-808A-C306-9DA8F6FD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32208-C846-9642-271F-C1FC852B9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CE500-E557-E0B6-937D-F72517236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E7F6-8F85-AE54-A4E9-BD129435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BBA2E-460A-2B32-9DC1-7CE96C0E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458E6-7586-371E-626D-1907AF0C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2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45DA4-8B16-5AE0-6A7A-D5DD2841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471E-D291-80A5-453F-48EEA4300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FB6C-13D0-19B4-7826-1293E47E9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3A1A-E806-4CDC-801D-930C69FC831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FB58-BBD5-475F-85BB-B7897F598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03FD-D1EA-B92B-658B-11BA1D3FD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6BFA-EBE6-4FC9-9E30-76C46D325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5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225-E931-CC1F-BD58-DA702FD5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71" y="1122363"/>
            <a:ext cx="11537576" cy="2387600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Data Visualization and Dashboards with Tableau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24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447E6-12F8-0599-D59F-F51A4E67B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718" y="573945"/>
            <a:ext cx="6759526" cy="5845047"/>
          </a:xfrm>
        </p:spPr>
      </p:pic>
    </p:spTree>
    <p:extLst>
      <p:ext uri="{BB962C8B-B14F-4D97-AF65-F5344CB8AC3E}">
        <p14:creationId xmlns:p14="http://schemas.microsoft.com/office/powerpoint/2010/main" val="248158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0438-7C5A-DD8D-7471-0ACFE451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206188"/>
            <a:ext cx="11887200" cy="6553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F1E13-B5DB-4185-7136-AEAD27D0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753"/>
            <a:ext cx="12192000" cy="69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8DAB-5807-C4EA-6D11-964800E3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60286"/>
          </a:xfrm>
        </p:spPr>
        <p:txBody>
          <a:bodyPr/>
          <a:lstStyle/>
          <a:p>
            <a:pPr algn="ctr"/>
            <a:r>
              <a:rPr lang="en-IN" dirty="0"/>
              <a:t>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7991-CC2A-1812-4317-2040D6662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659"/>
            <a:ext cx="10515600" cy="507430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inconsistency</a:t>
            </a:r>
          </a:p>
          <a:p>
            <a:pPr marL="0" indent="0" algn="just">
              <a:buNone/>
            </a:pPr>
            <a:r>
              <a:rPr lang="en-US" dirty="0"/>
              <a:t>Inconsistent formats for location lead to mapping errors</a:t>
            </a:r>
          </a:p>
          <a:p>
            <a:pPr algn="just"/>
            <a:r>
              <a:rPr lang="en-US" dirty="0"/>
              <a:t>Complex data</a:t>
            </a:r>
          </a:p>
          <a:p>
            <a:pPr marL="0" indent="0" algn="just">
              <a:buNone/>
            </a:pPr>
            <a:r>
              <a:rPr lang="en-US" sz="2800" dirty="0"/>
              <a:t>There were diverse features related to aircraft type, phase of flight  and damage effect which made task of clustering complex</a:t>
            </a:r>
          </a:p>
          <a:p>
            <a:pPr algn="just"/>
            <a:r>
              <a:rPr lang="en-US" dirty="0"/>
              <a:t>Outlier detection</a:t>
            </a:r>
          </a:p>
          <a:p>
            <a:pPr algn="just"/>
            <a:r>
              <a:rPr lang="en-US" dirty="0"/>
              <a:t>Ensuring that numerical data such as cost related variables are interpreted correctly</a:t>
            </a:r>
          </a:p>
          <a:p>
            <a:pPr algn="just"/>
            <a:r>
              <a:rPr lang="en-US" dirty="0"/>
              <a:t>Time was biggest challenge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35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D188-6567-21EA-6184-9EA9F43D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AF33-7F8B-31CA-AA27-F1740C51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425388"/>
            <a:ext cx="11752729" cy="5181600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Explore in detail and practice Tableau </a:t>
            </a:r>
          </a:p>
          <a:p>
            <a:r>
              <a:rPr lang="en-IN" dirty="0"/>
              <a:t>Implement clustering algorithms to identify strike clusters based on aircraft type, phase of flight and damage effect</a:t>
            </a:r>
          </a:p>
          <a:p>
            <a:r>
              <a:rPr lang="en-IN" dirty="0"/>
              <a:t>Probe dataset further and answer more questions related to cost analysis, relation between effect of damage and phase of flight etc</a:t>
            </a:r>
          </a:p>
          <a:p>
            <a:r>
              <a:rPr lang="en-IN" dirty="0"/>
              <a:t>Create a more comprehensive and 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71730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5B9B-FF10-8E7A-C34D-8D864C8A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MS Reference Sans Serif" panose="020B0604030504040204" pitchFamily="34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201B-D816-8A56-86FB-C7BCCAF2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" y="1306286"/>
            <a:ext cx="12075886" cy="555171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aim is to learn how to convert data into easily consumable visual insights using Tableau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Creating dashboards that help stakeholders make decisions based on a business questions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Communicating insights with the correct visualizations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7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141F-FDFC-0DD7-A1FE-7B0488C4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D2E2-C8E3-0691-6B94-EFE103E6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290918"/>
            <a:ext cx="11761693" cy="5495364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Chose the dataset FAA Wildlife Strikes, 2015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is a cleaned table of wildlife strikes from 2000-2015 in the United States. 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/>
            <a:r>
              <a:rPr lang="en-US" dirty="0"/>
              <a:t>Data was connected and different data types were probed in the data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Different visualizations were built to understand more about the dataset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main categorical features in the table are Effect, when and wildlife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Categorical features were </a:t>
            </a:r>
            <a:r>
              <a:rPr lang="en-US" dirty="0" err="1"/>
              <a:t>analysed</a:t>
            </a:r>
            <a:r>
              <a:rPr lang="en-US" dirty="0"/>
              <a:t>  using appropriate numerical features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Tried identifying different trends, patterns and key insights in this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91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0A4A-31CF-294E-8114-915041FD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5" y="1362634"/>
            <a:ext cx="11932023" cy="5396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26985-771D-8217-7881-3460CFDA7135}"/>
              </a:ext>
            </a:extLst>
          </p:cNvPr>
          <p:cNvSpPr txBox="1"/>
          <p:nvPr/>
        </p:nvSpPr>
        <p:spPr>
          <a:xfrm>
            <a:off x="277906" y="190107"/>
            <a:ext cx="11322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Geospatial occurrences of the strikes were visualized and it was found that state of California has highest number of strikes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111A44-F4F9-DB91-74EB-EC04A36B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9" y="822846"/>
            <a:ext cx="10981372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8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E747CC-E4C7-425F-FAAA-087FC39C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80963"/>
            <a:ext cx="11798300" cy="66690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82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E7DFCAB-CD03-B4EB-864F-74C4C8655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471" y="265020"/>
            <a:ext cx="8803341" cy="6368862"/>
          </a:xfrm>
        </p:spPr>
      </p:pic>
    </p:spTree>
    <p:extLst>
      <p:ext uri="{BB962C8B-B14F-4D97-AF65-F5344CB8AC3E}">
        <p14:creationId xmlns:p14="http://schemas.microsoft.com/office/powerpoint/2010/main" val="218314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543A4A-16B2-ACD4-9489-41C566B3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59" y="533149"/>
            <a:ext cx="7897906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0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5C26A-45ED-2BD1-E423-71416B23C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473" y="281057"/>
            <a:ext cx="4077053" cy="5730737"/>
          </a:xfrm>
        </p:spPr>
      </p:pic>
    </p:spTree>
    <p:extLst>
      <p:ext uri="{BB962C8B-B14F-4D97-AF65-F5344CB8AC3E}">
        <p14:creationId xmlns:p14="http://schemas.microsoft.com/office/powerpoint/2010/main" val="367370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46D00-D5BE-CCA1-BD1C-70C4934F3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995" y="364884"/>
            <a:ext cx="6348010" cy="5563082"/>
          </a:xfrm>
        </p:spPr>
      </p:pic>
    </p:spTree>
    <p:extLst>
      <p:ext uri="{BB962C8B-B14F-4D97-AF65-F5344CB8AC3E}">
        <p14:creationId xmlns:p14="http://schemas.microsoft.com/office/powerpoint/2010/main" val="197246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251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MS Reference Sans Serif</vt:lpstr>
      <vt:lpstr>Office Theme</vt:lpstr>
      <vt:lpstr>Data Visualization and Dashboards with Tableau</vt:lpstr>
      <vt:lpstr>Goals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Challenges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Final-Project-Transforming-and-Analyzing-Data-with-SQL</dc:title>
  <dc:creator>gurki</dc:creator>
  <cp:lastModifiedBy>gurki</cp:lastModifiedBy>
  <cp:revision>10</cp:revision>
  <dcterms:created xsi:type="dcterms:W3CDTF">2023-08-09T16:57:54Z</dcterms:created>
  <dcterms:modified xsi:type="dcterms:W3CDTF">2023-09-06T08:24:55Z</dcterms:modified>
</cp:coreProperties>
</file>