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86" r:id="rId4"/>
    <p:sldId id="257" r:id="rId5"/>
    <p:sldId id="266" r:id="rId6"/>
    <p:sldId id="265" r:id="rId7"/>
    <p:sldId id="275" r:id="rId8"/>
    <p:sldId id="258" r:id="rId9"/>
    <p:sldId id="277" r:id="rId10"/>
    <p:sldId id="267" r:id="rId11"/>
    <p:sldId id="261" r:id="rId12"/>
    <p:sldId id="290" r:id="rId13"/>
    <p:sldId id="271" r:id="rId14"/>
    <p:sldId id="280" r:id="rId15"/>
    <p:sldId id="281"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varScale="1">
        <p:scale>
          <a:sx n="69" d="100"/>
          <a:sy n="69" d="100"/>
        </p:scale>
        <p:origin x="-154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35182-C92F-4A45-A27E-180FDEAF4D6C}"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IN"/>
        </a:p>
      </dgm:t>
    </dgm:pt>
    <dgm:pt modelId="{58468B71-FEC6-4633-A2EB-75D4B069F46A}">
      <dgm:prSet/>
      <dgm:spPr/>
      <dgm:t>
        <a:bodyPr/>
        <a:lstStyle/>
        <a:p>
          <a:pPr rtl="0"/>
          <a:r>
            <a:rPr lang="en-US" dirty="0" smtClean="0">
              <a:latin typeface="Algerian" pitchFamily="82" charset="0"/>
            </a:rPr>
            <a:t>ARTIFICIAL INTELLIGENCE PROJECT</a:t>
          </a:r>
          <a:endParaRPr lang="en-IN" dirty="0">
            <a:latin typeface="Algerian" pitchFamily="82" charset="0"/>
          </a:endParaRPr>
        </a:p>
      </dgm:t>
    </dgm:pt>
    <dgm:pt modelId="{48215AAA-E486-451B-8EFE-A1616F46A50F}" type="parTrans" cxnId="{54EA785E-68F5-493A-B577-47C566ADDD76}">
      <dgm:prSet/>
      <dgm:spPr/>
      <dgm:t>
        <a:bodyPr/>
        <a:lstStyle/>
        <a:p>
          <a:endParaRPr lang="en-IN"/>
        </a:p>
      </dgm:t>
    </dgm:pt>
    <dgm:pt modelId="{78F1627E-401B-469B-8BC3-7E325C3240B3}" type="sibTrans" cxnId="{54EA785E-68F5-493A-B577-47C566ADDD76}">
      <dgm:prSet/>
      <dgm:spPr/>
      <dgm:t>
        <a:bodyPr/>
        <a:lstStyle/>
        <a:p>
          <a:endParaRPr lang="en-IN"/>
        </a:p>
      </dgm:t>
    </dgm:pt>
    <dgm:pt modelId="{91CC780D-FBFB-413C-9E76-3EB91DBF087E}" type="pres">
      <dgm:prSet presAssocID="{2CA35182-C92F-4A45-A27E-180FDEAF4D6C}" presName="linear" presStyleCnt="0">
        <dgm:presLayoutVars>
          <dgm:animLvl val="lvl"/>
          <dgm:resizeHandles val="exact"/>
        </dgm:presLayoutVars>
      </dgm:prSet>
      <dgm:spPr/>
      <dgm:t>
        <a:bodyPr/>
        <a:lstStyle/>
        <a:p>
          <a:endParaRPr lang="en-IN"/>
        </a:p>
      </dgm:t>
    </dgm:pt>
    <dgm:pt modelId="{B05DBA81-55C5-4AE1-AD67-CB34C058A8FB}" type="pres">
      <dgm:prSet presAssocID="{58468B71-FEC6-4633-A2EB-75D4B069F46A}" presName="parentText" presStyleLbl="node1" presStyleIdx="0" presStyleCnt="1">
        <dgm:presLayoutVars>
          <dgm:chMax val="0"/>
          <dgm:bulletEnabled val="1"/>
        </dgm:presLayoutVars>
      </dgm:prSet>
      <dgm:spPr/>
      <dgm:t>
        <a:bodyPr/>
        <a:lstStyle/>
        <a:p>
          <a:endParaRPr lang="en-IN"/>
        </a:p>
      </dgm:t>
    </dgm:pt>
  </dgm:ptLst>
  <dgm:cxnLst>
    <dgm:cxn modelId="{64500C5F-D2A3-4B25-828B-E68C79F8F2FE}" type="presOf" srcId="{2CA35182-C92F-4A45-A27E-180FDEAF4D6C}" destId="{91CC780D-FBFB-413C-9E76-3EB91DBF087E}" srcOrd="0" destOrd="0" presId="urn:microsoft.com/office/officeart/2005/8/layout/vList2"/>
    <dgm:cxn modelId="{1121D379-7B40-4CB5-BBCA-120015EABD9A}" type="presOf" srcId="{58468B71-FEC6-4633-A2EB-75D4B069F46A}" destId="{B05DBA81-55C5-4AE1-AD67-CB34C058A8FB}" srcOrd="0" destOrd="0" presId="urn:microsoft.com/office/officeart/2005/8/layout/vList2"/>
    <dgm:cxn modelId="{54EA785E-68F5-493A-B577-47C566ADDD76}" srcId="{2CA35182-C92F-4A45-A27E-180FDEAF4D6C}" destId="{58468B71-FEC6-4633-A2EB-75D4B069F46A}" srcOrd="0" destOrd="0" parTransId="{48215AAA-E486-451B-8EFE-A1616F46A50F}" sibTransId="{78F1627E-401B-469B-8BC3-7E325C3240B3}"/>
    <dgm:cxn modelId="{2C94A15D-B87E-43A1-B909-C5CD44FF806D}" type="presParOf" srcId="{91CC780D-FBFB-413C-9E76-3EB91DBF087E}" destId="{B05DBA81-55C5-4AE1-AD67-CB34C058A8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62A83EC-ECE3-4D23-A1F6-A50120B8A962}"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IN"/>
        </a:p>
      </dgm:t>
    </dgm:pt>
    <dgm:pt modelId="{F8308B47-34B7-42C1-9D5E-E162AB8B60AA}">
      <dgm:prSet/>
      <dgm:spPr/>
      <dgm:t>
        <a:bodyPr/>
        <a:lstStyle/>
        <a:p>
          <a:pPr rtl="0"/>
          <a:r>
            <a:rPr lang="en-US" b="1" dirty="0" smtClean="0">
              <a:latin typeface="Algerian" panose="04020705040A02060702" pitchFamily="82" charset="0"/>
            </a:rPr>
            <a:t>How AI is helping US?</a:t>
          </a:r>
          <a:endParaRPr lang="en-IN" dirty="0">
            <a:latin typeface="Algerian" panose="04020705040A02060702" pitchFamily="82" charset="0"/>
          </a:endParaRPr>
        </a:p>
      </dgm:t>
    </dgm:pt>
    <dgm:pt modelId="{DCF5B4C2-EFDB-4EAA-8771-688F54DCB65A}" type="parTrans" cxnId="{074A1406-F9A8-4BD0-8FC9-D36660089CE2}">
      <dgm:prSet/>
      <dgm:spPr/>
      <dgm:t>
        <a:bodyPr/>
        <a:lstStyle/>
        <a:p>
          <a:endParaRPr lang="en-IN"/>
        </a:p>
      </dgm:t>
    </dgm:pt>
    <dgm:pt modelId="{E03F8452-2760-47CD-917B-9A753C6EA386}" type="sibTrans" cxnId="{074A1406-F9A8-4BD0-8FC9-D36660089CE2}">
      <dgm:prSet/>
      <dgm:spPr/>
      <dgm:t>
        <a:bodyPr/>
        <a:lstStyle/>
        <a:p>
          <a:endParaRPr lang="en-IN"/>
        </a:p>
      </dgm:t>
    </dgm:pt>
    <dgm:pt modelId="{5F0A9146-0C91-4716-BFC9-0500CF574FDA}" type="pres">
      <dgm:prSet presAssocID="{462A83EC-ECE3-4D23-A1F6-A50120B8A962}" presName="linear" presStyleCnt="0">
        <dgm:presLayoutVars>
          <dgm:animLvl val="lvl"/>
          <dgm:resizeHandles val="exact"/>
        </dgm:presLayoutVars>
      </dgm:prSet>
      <dgm:spPr/>
      <dgm:t>
        <a:bodyPr/>
        <a:lstStyle/>
        <a:p>
          <a:endParaRPr lang="en-IN"/>
        </a:p>
      </dgm:t>
    </dgm:pt>
    <dgm:pt modelId="{7828F999-6179-49D6-87F4-E0E0FE1B803B}" type="pres">
      <dgm:prSet presAssocID="{F8308B47-34B7-42C1-9D5E-E162AB8B60AA}" presName="parentText" presStyleLbl="node1" presStyleIdx="0" presStyleCnt="1">
        <dgm:presLayoutVars>
          <dgm:chMax val="0"/>
          <dgm:bulletEnabled val="1"/>
        </dgm:presLayoutVars>
      </dgm:prSet>
      <dgm:spPr/>
      <dgm:t>
        <a:bodyPr/>
        <a:lstStyle/>
        <a:p>
          <a:endParaRPr lang="en-IN"/>
        </a:p>
      </dgm:t>
    </dgm:pt>
  </dgm:ptLst>
  <dgm:cxnLst>
    <dgm:cxn modelId="{D66333B1-F1E4-4E58-8D14-A2561AFC7A74}" type="presOf" srcId="{462A83EC-ECE3-4D23-A1F6-A50120B8A962}" destId="{5F0A9146-0C91-4716-BFC9-0500CF574FDA}" srcOrd="0" destOrd="0" presId="urn:microsoft.com/office/officeart/2005/8/layout/vList2"/>
    <dgm:cxn modelId="{074A1406-F9A8-4BD0-8FC9-D36660089CE2}" srcId="{462A83EC-ECE3-4D23-A1F6-A50120B8A962}" destId="{F8308B47-34B7-42C1-9D5E-E162AB8B60AA}" srcOrd="0" destOrd="0" parTransId="{DCF5B4C2-EFDB-4EAA-8771-688F54DCB65A}" sibTransId="{E03F8452-2760-47CD-917B-9A753C6EA386}"/>
    <dgm:cxn modelId="{4419D777-6C3B-4216-AEE9-402309663A6C}" type="presOf" srcId="{F8308B47-34B7-42C1-9D5E-E162AB8B60AA}" destId="{7828F999-6179-49D6-87F4-E0E0FE1B803B}" srcOrd="0" destOrd="0" presId="urn:microsoft.com/office/officeart/2005/8/layout/vList2"/>
    <dgm:cxn modelId="{B0DCC240-87CC-4743-810C-5AF5B75EDFF6}" type="presParOf" srcId="{5F0A9146-0C91-4716-BFC9-0500CF574FDA}" destId="{7828F999-6179-49D6-87F4-E0E0FE1B80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FC2C50-FF71-45B7-A4CA-6CF898C5EA1C}" type="doc">
      <dgm:prSet loTypeId="urn:microsoft.com/office/officeart/2005/8/layout/vList2" loCatId="list" qsTypeId="urn:microsoft.com/office/officeart/2005/8/quickstyle/3d7" qsCatId="3D" csTypeId="urn:microsoft.com/office/officeart/2005/8/colors/accent3_4" csCatId="accent3"/>
      <dgm:spPr/>
      <dgm:t>
        <a:bodyPr/>
        <a:lstStyle/>
        <a:p>
          <a:endParaRPr lang="en-IN"/>
        </a:p>
      </dgm:t>
    </dgm:pt>
    <dgm:pt modelId="{3CE1B84B-9E0C-4358-A58E-F76421169A61}">
      <dgm:prSet/>
      <dgm:spPr/>
      <dgm:t>
        <a:bodyPr/>
        <a:lstStyle/>
        <a:p>
          <a:pPr rtl="0"/>
          <a:r>
            <a:rPr lang="en-US" b="1" dirty="0" smtClean="0">
              <a:latin typeface="Algerian" panose="04020705040A02060702" pitchFamily="82" charset="0"/>
            </a:rPr>
            <a:t>Applications of AI</a:t>
          </a:r>
          <a:endParaRPr lang="en-IN" dirty="0">
            <a:latin typeface="Algerian" panose="04020705040A02060702" pitchFamily="82" charset="0"/>
          </a:endParaRPr>
        </a:p>
      </dgm:t>
    </dgm:pt>
    <dgm:pt modelId="{2724D5E5-927C-4E5D-8196-DC15FF1FA2C3}" type="parTrans" cxnId="{8B1307F3-11F6-4B8F-B66A-1C89510259DF}">
      <dgm:prSet/>
      <dgm:spPr/>
      <dgm:t>
        <a:bodyPr/>
        <a:lstStyle/>
        <a:p>
          <a:endParaRPr lang="en-IN"/>
        </a:p>
      </dgm:t>
    </dgm:pt>
    <dgm:pt modelId="{55EC131F-C048-41D5-9344-EECE3C76C2C0}" type="sibTrans" cxnId="{8B1307F3-11F6-4B8F-B66A-1C89510259DF}">
      <dgm:prSet/>
      <dgm:spPr/>
      <dgm:t>
        <a:bodyPr/>
        <a:lstStyle/>
        <a:p>
          <a:endParaRPr lang="en-IN"/>
        </a:p>
      </dgm:t>
    </dgm:pt>
    <dgm:pt modelId="{250CC8C6-6ED9-4BDB-A8C4-CEBD19CCC462}" type="pres">
      <dgm:prSet presAssocID="{B2FC2C50-FF71-45B7-A4CA-6CF898C5EA1C}" presName="linear" presStyleCnt="0">
        <dgm:presLayoutVars>
          <dgm:animLvl val="lvl"/>
          <dgm:resizeHandles val="exact"/>
        </dgm:presLayoutVars>
      </dgm:prSet>
      <dgm:spPr/>
      <dgm:t>
        <a:bodyPr/>
        <a:lstStyle/>
        <a:p>
          <a:endParaRPr lang="en-IN"/>
        </a:p>
      </dgm:t>
    </dgm:pt>
    <dgm:pt modelId="{174802B2-0F48-42E1-888F-6C583431A7A1}" type="pres">
      <dgm:prSet presAssocID="{3CE1B84B-9E0C-4358-A58E-F76421169A61}" presName="parentText" presStyleLbl="node1" presStyleIdx="0" presStyleCnt="1">
        <dgm:presLayoutVars>
          <dgm:chMax val="0"/>
          <dgm:bulletEnabled val="1"/>
        </dgm:presLayoutVars>
      </dgm:prSet>
      <dgm:spPr/>
      <dgm:t>
        <a:bodyPr/>
        <a:lstStyle/>
        <a:p>
          <a:endParaRPr lang="en-IN"/>
        </a:p>
      </dgm:t>
    </dgm:pt>
  </dgm:ptLst>
  <dgm:cxnLst>
    <dgm:cxn modelId="{8B1307F3-11F6-4B8F-B66A-1C89510259DF}" srcId="{B2FC2C50-FF71-45B7-A4CA-6CF898C5EA1C}" destId="{3CE1B84B-9E0C-4358-A58E-F76421169A61}" srcOrd="0" destOrd="0" parTransId="{2724D5E5-927C-4E5D-8196-DC15FF1FA2C3}" sibTransId="{55EC131F-C048-41D5-9344-EECE3C76C2C0}"/>
    <dgm:cxn modelId="{E3D79CE9-4325-4FDB-9537-AE528AB1D30F}" type="presOf" srcId="{B2FC2C50-FF71-45B7-A4CA-6CF898C5EA1C}" destId="{250CC8C6-6ED9-4BDB-A8C4-CEBD19CCC462}" srcOrd="0" destOrd="0" presId="urn:microsoft.com/office/officeart/2005/8/layout/vList2"/>
    <dgm:cxn modelId="{3B6B4340-075C-4239-AC83-A8B9413E45C6}" type="presOf" srcId="{3CE1B84B-9E0C-4358-A58E-F76421169A61}" destId="{174802B2-0F48-42E1-888F-6C583431A7A1}" srcOrd="0" destOrd="0" presId="urn:microsoft.com/office/officeart/2005/8/layout/vList2"/>
    <dgm:cxn modelId="{C6C8A381-A6DC-477C-8E42-5EB0A59B8CC0}" type="presParOf" srcId="{250CC8C6-6ED9-4BDB-A8C4-CEBD19CCC462}" destId="{174802B2-0F48-42E1-888F-6C583431A7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519D60-D44D-43D1-854D-CBAC25D10355}" type="doc">
      <dgm:prSet loTypeId="urn:microsoft.com/office/officeart/2005/8/layout/vList3" loCatId="list" qsTypeId="urn:microsoft.com/office/officeart/2005/8/quickstyle/3d1" qsCatId="3D" csTypeId="urn:microsoft.com/office/officeart/2005/8/colors/accent3_2" csCatId="accent3" phldr="1"/>
      <dgm:spPr/>
      <dgm:t>
        <a:bodyPr/>
        <a:lstStyle/>
        <a:p>
          <a:endParaRPr lang="en-IN"/>
        </a:p>
      </dgm:t>
    </dgm:pt>
    <dgm:pt modelId="{A915AF85-ECEB-4789-B168-3DA951DA9F31}">
      <dgm:prSet/>
      <dgm:spPr/>
      <dgm:t>
        <a:bodyPr/>
        <a:lstStyle/>
        <a:p>
          <a:pPr rtl="0"/>
          <a:r>
            <a:rPr lang="en-US" dirty="0" smtClean="0">
              <a:latin typeface="Algerian" panose="04020705040A02060702" pitchFamily="82" charset="0"/>
            </a:rPr>
            <a:t>OUR </a:t>
          </a:r>
          <a:r>
            <a:rPr lang="en-US" dirty="0" smtClean="0">
              <a:latin typeface="Algerian" panose="04020705040A02060702" pitchFamily="82" charset="0"/>
            </a:rPr>
            <a:t>PROJECT DESCRIPTION </a:t>
          </a:r>
          <a:endParaRPr lang="en-IN" dirty="0">
            <a:latin typeface="Algerian" panose="04020705040A02060702" pitchFamily="82" charset="0"/>
          </a:endParaRPr>
        </a:p>
      </dgm:t>
    </dgm:pt>
    <dgm:pt modelId="{5B80C3E8-EA84-4960-9EEE-F6C487832F3A}" type="parTrans" cxnId="{BF8F6A93-3DD3-4655-9FFC-0CA784F8E01B}">
      <dgm:prSet/>
      <dgm:spPr/>
      <dgm:t>
        <a:bodyPr/>
        <a:lstStyle/>
        <a:p>
          <a:endParaRPr lang="en-IN"/>
        </a:p>
      </dgm:t>
    </dgm:pt>
    <dgm:pt modelId="{47C2D41C-F262-4A50-8ABE-67D252BFAB40}" type="sibTrans" cxnId="{BF8F6A93-3DD3-4655-9FFC-0CA784F8E01B}">
      <dgm:prSet/>
      <dgm:spPr/>
      <dgm:t>
        <a:bodyPr/>
        <a:lstStyle/>
        <a:p>
          <a:endParaRPr lang="en-IN"/>
        </a:p>
      </dgm:t>
    </dgm:pt>
    <dgm:pt modelId="{A20FB8B0-CAB6-4D2F-910E-D192549106F1}" type="pres">
      <dgm:prSet presAssocID="{E9519D60-D44D-43D1-854D-CBAC25D10355}" presName="linearFlow" presStyleCnt="0">
        <dgm:presLayoutVars>
          <dgm:dir/>
          <dgm:resizeHandles val="exact"/>
        </dgm:presLayoutVars>
      </dgm:prSet>
      <dgm:spPr/>
      <dgm:t>
        <a:bodyPr/>
        <a:lstStyle/>
        <a:p>
          <a:endParaRPr lang="en-IN"/>
        </a:p>
      </dgm:t>
    </dgm:pt>
    <dgm:pt modelId="{DDED4D94-3D33-45C7-B6F3-36000A8F2D57}" type="pres">
      <dgm:prSet presAssocID="{A915AF85-ECEB-4789-B168-3DA951DA9F31}" presName="composite" presStyleCnt="0"/>
      <dgm:spPr/>
    </dgm:pt>
    <dgm:pt modelId="{8495CADF-54F0-440B-8CC8-EFDC9221B4F7}" type="pres">
      <dgm:prSet presAssocID="{A915AF85-ECEB-4789-B168-3DA951DA9F31}" presName="imgShp" presStyleLbl="fgImgPlace1" presStyleIdx="0" presStyleCnt="1"/>
      <dgm:spPr/>
      <dgm:t>
        <a:bodyPr/>
        <a:lstStyle/>
        <a:p>
          <a:endParaRPr lang="en-IN"/>
        </a:p>
      </dgm:t>
    </dgm:pt>
    <dgm:pt modelId="{3A066F41-7F61-434C-858F-B0677DB65D13}" type="pres">
      <dgm:prSet presAssocID="{A915AF85-ECEB-4789-B168-3DA951DA9F31}" presName="txShp" presStyleLbl="node1" presStyleIdx="0" presStyleCnt="1">
        <dgm:presLayoutVars>
          <dgm:bulletEnabled val="1"/>
        </dgm:presLayoutVars>
      </dgm:prSet>
      <dgm:spPr/>
      <dgm:t>
        <a:bodyPr/>
        <a:lstStyle/>
        <a:p>
          <a:endParaRPr lang="en-IN"/>
        </a:p>
      </dgm:t>
    </dgm:pt>
  </dgm:ptLst>
  <dgm:cxnLst>
    <dgm:cxn modelId="{B1F62159-A78E-406A-8D96-DC9C95A5844D}" type="presOf" srcId="{E9519D60-D44D-43D1-854D-CBAC25D10355}" destId="{A20FB8B0-CAB6-4D2F-910E-D192549106F1}" srcOrd="0" destOrd="0" presId="urn:microsoft.com/office/officeart/2005/8/layout/vList3"/>
    <dgm:cxn modelId="{844028D5-FF00-4FFE-B055-BE5588596107}" type="presOf" srcId="{A915AF85-ECEB-4789-B168-3DA951DA9F31}" destId="{3A066F41-7F61-434C-858F-B0677DB65D13}" srcOrd="0" destOrd="0" presId="urn:microsoft.com/office/officeart/2005/8/layout/vList3"/>
    <dgm:cxn modelId="{BF8F6A93-3DD3-4655-9FFC-0CA784F8E01B}" srcId="{E9519D60-D44D-43D1-854D-CBAC25D10355}" destId="{A915AF85-ECEB-4789-B168-3DA951DA9F31}" srcOrd="0" destOrd="0" parTransId="{5B80C3E8-EA84-4960-9EEE-F6C487832F3A}" sibTransId="{47C2D41C-F262-4A50-8ABE-67D252BFAB40}"/>
    <dgm:cxn modelId="{8BA40080-2502-484A-AEB4-7EB08D490159}" type="presParOf" srcId="{A20FB8B0-CAB6-4D2F-910E-D192549106F1}" destId="{DDED4D94-3D33-45C7-B6F3-36000A8F2D57}" srcOrd="0" destOrd="0" presId="urn:microsoft.com/office/officeart/2005/8/layout/vList3"/>
    <dgm:cxn modelId="{2A7BEA20-1FCE-41B9-82E8-A6D283B32C0E}" type="presParOf" srcId="{DDED4D94-3D33-45C7-B6F3-36000A8F2D57}" destId="{8495CADF-54F0-440B-8CC8-EFDC9221B4F7}" srcOrd="0" destOrd="0" presId="urn:microsoft.com/office/officeart/2005/8/layout/vList3"/>
    <dgm:cxn modelId="{D9A35904-B168-4F63-95B8-78E944AB5866}" type="presParOf" srcId="{DDED4D94-3D33-45C7-B6F3-36000A8F2D57}" destId="{3A066F41-7F61-434C-858F-B0677DB65D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319984-64ED-4329-B468-76418A78DF62}"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70418E06-0529-40FB-A398-E64C00144545}">
      <dgm:prSet/>
      <dgm:spPr/>
      <dgm:t>
        <a:bodyPr/>
        <a:lstStyle/>
        <a:p>
          <a:pPr rtl="0"/>
          <a:r>
            <a:rPr lang="en-US" dirty="0" smtClean="0">
              <a:latin typeface="Algerian" panose="04020705040A02060702" pitchFamily="82" charset="0"/>
            </a:rPr>
            <a:t>OUR PROJECT DESCRIPTION</a:t>
          </a:r>
          <a:endParaRPr lang="en-IN" dirty="0">
            <a:latin typeface="Algerian" panose="04020705040A02060702" pitchFamily="82" charset="0"/>
          </a:endParaRPr>
        </a:p>
      </dgm:t>
    </dgm:pt>
    <dgm:pt modelId="{CBCC7845-8C17-477A-AE90-A67E79354138}" type="parTrans" cxnId="{D7793CDF-9826-43A2-A9F4-C4C766286897}">
      <dgm:prSet/>
      <dgm:spPr/>
      <dgm:t>
        <a:bodyPr/>
        <a:lstStyle/>
        <a:p>
          <a:endParaRPr lang="en-IN"/>
        </a:p>
      </dgm:t>
    </dgm:pt>
    <dgm:pt modelId="{016DDB94-15F1-457E-B63B-3A36DE924DD0}" type="sibTrans" cxnId="{D7793CDF-9826-43A2-A9F4-C4C766286897}">
      <dgm:prSet/>
      <dgm:spPr/>
      <dgm:t>
        <a:bodyPr/>
        <a:lstStyle/>
        <a:p>
          <a:endParaRPr lang="en-IN"/>
        </a:p>
      </dgm:t>
    </dgm:pt>
    <dgm:pt modelId="{1C6DCCAA-2075-4C5C-A6D2-DBEC58C3066F}" type="pres">
      <dgm:prSet presAssocID="{A0319984-64ED-4329-B468-76418A78DF62}" presName="linear" presStyleCnt="0">
        <dgm:presLayoutVars>
          <dgm:animLvl val="lvl"/>
          <dgm:resizeHandles val="exact"/>
        </dgm:presLayoutVars>
      </dgm:prSet>
      <dgm:spPr/>
      <dgm:t>
        <a:bodyPr/>
        <a:lstStyle/>
        <a:p>
          <a:endParaRPr lang="en-IN"/>
        </a:p>
      </dgm:t>
    </dgm:pt>
    <dgm:pt modelId="{20FD7A21-7D13-4347-9D08-735ADBE941E9}" type="pres">
      <dgm:prSet presAssocID="{70418E06-0529-40FB-A398-E64C00144545}" presName="parentText" presStyleLbl="node1" presStyleIdx="0" presStyleCnt="1">
        <dgm:presLayoutVars>
          <dgm:chMax val="0"/>
          <dgm:bulletEnabled val="1"/>
        </dgm:presLayoutVars>
      </dgm:prSet>
      <dgm:spPr/>
      <dgm:t>
        <a:bodyPr/>
        <a:lstStyle/>
        <a:p>
          <a:endParaRPr lang="en-IN"/>
        </a:p>
      </dgm:t>
    </dgm:pt>
  </dgm:ptLst>
  <dgm:cxnLst>
    <dgm:cxn modelId="{F0ED91B7-DCC4-4540-906D-B15B066291F6}" type="presOf" srcId="{70418E06-0529-40FB-A398-E64C00144545}" destId="{20FD7A21-7D13-4347-9D08-735ADBE941E9}" srcOrd="0" destOrd="0" presId="urn:microsoft.com/office/officeart/2005/8/layout/vList2"/>
    <dgm:cxn modelId="{5F531CF5-5717-4230-9B56-3AC79FBD395A}" type="presOf" srcId="{A0319984-64ED-4329-B468-76418A78DF62}" destId="{1C6DCCAA-2075-4C5C-A6D2-DBEC58C3066F}" srcOrd="0" destOrd="0" presId="urn:microsoft.com/office/officeart/2005/8/layout/vList2"/>
    <dgm:cxn modelId="{D7793CDF-9826-43A2-A9F4-C4C766286897}" srcId="{A0319984-64ED-4329-B468-76418A78DF62}" destId="{70418E06-0529-40FB-A398-E64C00144545}" srcOrd="0" destOrd="0" parTransId="{CBCC7845-8C17-477A-AE90-A67E79354138}" sibTransId="{016DDB94-15F1-457E-B63B-3A36DE924DD0}"/>
    <dgm:cxn modelId="{129CE5B0-684A-41D9-ACF5-E1F721EC1630}" type="presParOf" srcId="{1C6DCCAA-2075-4C5C-A6D2-DBEC58C3066F}" destId="{20FD7A21-7D13-4347-9D08-735ADBE941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A5F448D-2E74-497A-9711-805CB95074C5}" type="doc">
      <dgm:prSet loTypeId="urn:microsoft.com/office/officeart/2005/8/layout/vList2" loCatId="list" qsTypeId="urn:microsoft.com/office/officeart/2005/8/quickstyle/3d2" qsCatId="3D" csTypeId="urn:microsoft.com/office/officeart/2005/8/colors/accent0_3" csCatId="mainScheme"/>
      <dgm:spPr/>
      <dgm:t>
        <a:bodyPr/>
        <a:lstStyle/>
        <a:p>
          <a:endParaRPr lang="en-IN"/>
        </a:p>
      </dgm:t>
    </dgm:pt>
    <dgm:pt modelId="{D1507A00-8FF6-4777-8105-CEF68654A59B}">
      <dgm:prSet/>
      <dgm:spPr/>
      <dgm:t>
        <a:bodyPr/>
        <a:lstStyle/>
        <a:p>
          <a:pPr rtl="0"/>
          <a:r>
            <a:rPr lang="en-US" dirty="0" smtClean="0">
              <a:latin typeface="Algerian" panose="04020705040A02060702" pitchFamily="82" charset="0"/>
            </a:rPr>
            <a:t>OUTPUT</a:t>
          </a:r>
          <a:endParaRPr lang="en-IN" dirty="0">
            <a:latin typeface="Algerian" panose="04020705040A02060702" pitchFamily="82" charset="0"/>
          </a:endParaRPr>
        </a:p>
      </dgm:t>
    </dgm:pt>
    <dgm:pt modelId="{9EFD9B96-9894-49AB-A1CC-BC738B221410}" type="parTrans" cxnId="{7FDE7EBA-41B4-43C6-9FF0-A27529F1522C}">
      <dgm:prSet/>
      <dgm:spPr/>
      <dgm:t>
        <a:bodyPr/>
        <a:lstStyle/>
        <a:p>
          <a:endParaRPr lang="en-IN"/>
        </a:p>
      </dgm:t>
    </dgm:pt>
    <dgm:pt modelId="{F405BBEF-A8FB-4919-A87B-5FD955489332}" type="sibTrans" cxnId="{7FDE7EBA-41B4-43C6-9FF0-A27529F1522C}">
      <dgm:prSet/>
      <dgm:spPr/>
      <dgm:t>
        <a:bodyPr/>
        <a:lstStyle/>
        <a:p>
          <a:endParaRPr lang="en-IN"/>
        </a:p>
      </dgm:t>
    </dgm:pt>
    <dgm:pt modelId="{9FA3BAD4-F313-49C9-9D37-5610765149A0}" type="pres">
      <dgm:prSet presAssocID="{6A5F448D-2E74-497A-9711-805CB95074C5}" presName="linear" presStyleCnt="0">
        <dgm:presLayoutVars>
          <dgm:animLvl val="lvl"/>
          <dgm:resizeHandles val="exact"/>
        </dgm:presLayoutVars>
      </dgm:prSet>
      <dgm:spPr/>
      <dgm:t>
        <a:bodyPr/>
        <a:lstStyle/>
        <a:p>
          <a:endParaRPr lang="en-IN"/>
        </a:p>
      </dgm:t>
    </dgm:pt>
    <dgm:pt modelId="{82DC4866-AC7F-4C38-8A67-D354EDC6F549}" type="pres">
      <dgm:prSet presAssocID="{D1507A00-8FF6-4777-8105-CEF68654A59B}" presName="parentText" presStyleLbl="node1" presStyleIdx="0" presStyleCnt="1">
        <dgm:presLayoutVars>
          <dgm:chMax val="0"/>
          <dgm:bulletEnabled val="1"/>
        </dgm:presLayoutVars>
      </dgm:prSet>
      <dgm:spPr/>
      <dgm:t>
        <a:bodyPr/>
        <a:lstStyle/>
        <a:p>
          <a:endParaRPr lang="en-IN"/>
        </a:p>
      </dgm:t>
    </dgm:pt>
  </dgm:ptLst>
  <dgm:cxnLst>
    <dgm:cxn modelId="{20BAF8CF-9516-4D89-A838-EB4D276683C9}" type="presOf" srcId="{6A5F448D-2E74-497A-9711-805CB95074C5}" destId="{9FA3BAD4-F313-49C9-9D37-5610765149A0}" srcOrd="0" destOrd="0" presId="urn:microsoft.com/office/officeart/2005/8/layout/vList2"/>
    <dgm:cxn modelId="{7FDE7EBA-41B4-43C6-9FF0-A27529F1522C}" srcId="{6A5F448D-2E74-497A-9711-805CB95074C5}" destId="{D1507A00-8FF6-4777-8105-CEF68654A59B}" srcOrd="0" destOrd="0" parTransId="{9EFD9B96-9894-49AB-A1CC-BC738B221410}" sibTransId="{F405BBEF-A8FB-4919-A87B-5FD955489332}"/>
    <dgm:cxn modelId="{9AADAA53-2412-4D71-8E3E-D398DAE68D72}" type="presOf" srcId="{D1507A00-8FF6-4777-8105-CEF68654A59B}" destId="{82DC4866-AC7F-4C38-8A67-D354EDC6F549}" srcOrd="0" destOrd="0" presId="urn:microsoft.com/office/officeart/2005/8/layout/vList2"/>
    <dgm:cxn modelId="{827443CE-1CC1-47CF-9BE1-B6741D28F4FF}" type="presParOf" srcId="{9FA3BAD4-F313-49C9-9D37-5610765149A0}" destId="{82DC4866-AC7F-4C38-8A67-D354EDC6F5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D5854FC-F32F-4840-ACF0-CEFAB5619E55}"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IN"/>
        </a:p>
      </dgm:t>
    </dgm:pt>
    <dgm:pt modelId="{8F9BD48E-DDDF-4D5B-9A60-FB4D324626D8}">
      <dgm:prSet/>
      <dgm:spPr/>
      <dgm:t>
        <a:bodyPr/>
        <a:lstStyle/>
        <a:p>
          <a:pPr rtl="0"/>
          <a:r>
            <a:rPr lang="en-US" b="1" dirty="0" smtClean="0">
              <a:latin typeface="Algerian" panose="04020705040A02060702" pitchFamily="82" charset="0"/>
            </a:rPr>
            <a:t>OUTPUT</a:t>
          </a:r>
          <a:endParaRPr lang="en-IN" dirty="0">
            <a:latin typeface="Algerian" panose="04020705040A02060702" pitchFamily="82" charset="0"/>
          </a:endParaRPr>
        </a:p>
      </dgm:t>
    </dgm:pt>
    <dgm:pt modelId="{7B41B1B0-4169-40EF-9F18-836042F70D0C}" type="parTrans" cxnId="{E12507C2-68C7-42EA-AB24-335BDC1D1A4F}">
      <dgm:prSet/>
      <dgm:spPr/>
      <dgm:t>
        <a:bodyPr/>
        <a:lstStyle/>
        <a:p>
          <a:endParaRPr lang="en-IN"/>
        </a:p>
      </dgm:t>
    </dgm:pt>
    <dgm:pt modelId="{5D0CC0F1-0C80-44EB-9B25-7E7403FD6CFD}" type="sibTrans" cxnId="{E12507C2-68C7-42EA-AB24-335BDC1D1A4F}">
      <dgm:prSet/>
      <dgm:spPr/>
      <dgm:t>
        <a:bodyPr/>
        <a:lstStyle/>
        <a:p>
          <a:endParaRPr lang="en-IN"/>
        </a:p>
      </dgm:t>
    </dgm:pt>
    <dgm:pt modelId="{2CDBC50B-3EEC-43BB-8098-C608F3326995}" type="pres">
      <dgm:prSet presAssocID="{AD5854FC-F32F-4840-ACF0-CEFAB5619E55}" presName="linear" presStyleCnt="0">
        <dgm:presLayoutVars>
          <dgm:animLvl val="lvl"/>
          <dgm:resizeHandles val="exact"/>
        </dgm:presLayoutVars>
      </dgm:prSet>
      <dgm:spPr/>
      <dgm:t>
        <a:bodyPr/>
        <a:lstStyle/>
        <a:p>
          <a:endParaRPr lang="en-IN"/>
        </a:p>
      </dgm:t>
    </dgm:pt>
    <dgm:pt modelId="{CB14839C-50A5-4011-BA2C-E77AAC8E9C16}" type="pres">
      <dgm:prSet presAssocID="{8F9BD48E-DDDF-4D5B-9A60-FB4D324626D8}" presName="parentText" presStyleLbl="node1" presStyleIdx="0" presStyleCnt="1">
        <dgm:presLayoutVars>
          <dgm:chMax val="0"/>
          <dgm:bulletEnabled val="1"/>
        </dgm:presLayoutVars>
      </dgm:prSet>
      <dgm:spPr/>
      <dgm:t>
        <a:bodyPr/>
        <a:lstStyle/>
        <a:p>
          <a:endParaRPr lang="en-IN"/>
        </a:p>
      </dgm:t>
    </dgm:pt>
  </dgm:ptLst>
  <dgm:cxnLst>
    <dgm:cxn modelId="{E12507C2-68C7-42EA-AB24-335BDC1D1A4F}" srcId="{AD5854FC-F32F-4840-ACF0-CEFAB5619E55}" destId="{8F9BD48E-DDDF-4D5B-9A60-FB4D324626D8}" srcOrd="0" destOrd="0" parTransId="{7B41B1B0-4169-40EF-9F18-836042F70D0C}" sibTransId="{5D0CC0F1-0C80-44EB-9B25-7E7403FD6CFD}"/>
    <dgm:cxn modelId="{0A135D05-E8DF-48E4-B7FB-B7DCE763A636}" type="presOf" srcId="{8F9BD48E-DDDF-4D5B-9A60-FB4D324626D8}" destId="{CB14839C-50A5-4011-BA2C-E77AAC8E9C16}" srcOrd="0" destOrd="0" presId="urn:microsoft.com/office/officeart/2005/8/layout/vList2"/>
    <dgm:cxn modelId="{423B58CD-3421-4AE5-B562-AF33F1EB18DE}" type="presOf" srcId="{AD5854FC-F32F-4840-ACF0-CEFAB5619E55}" destId="{2CDBC50B-3EEC-43BB-8098-C608F3326995}" srcOrd="0" destOrd="0" presId="urn:microsoft.com/office/officeart/2005/8/layout/vList2"/>
    <dgm:cxn modelId="{8703F6C4-B9C6-4A40-9715-E84FD6CF2D4C}" type="presParOf" srcId="{2CDBC50B-3EEC-43BB-8098-C608F3326995}" destId="{CB14839C-50A5-4011-BA2C-E77AAC8E9C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485880-0371-4986-84E5-799872AE713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A61700F3-ADCD-4EF4-886C-F57ADE366A47}">
      <dgm:prSet/>
      <dgm:spPr/>
      <dgm:t>
        <a:bodyPr/>
        <a:lstStyle/>
        <a:p>
          <a:pPr rtl="0"/>
          <a:r>
            <a:rPr lang="en-US" b="1" dirty="0" smtClean="0">
              <a:latin typeface="Algerian" panose="04020705040A02060702" pitchFamily="82" charset="0"/>
            </a:rPr>
            <a:t>OUTPUT</a:t>
          </a:r>
          <a:endParaRPr lang="en-IN" dirty="0">
            <a:latin typeface="Algerian" panose="04020705040A02060702" pitchFamily="82" charset="0"/>
          </a:endParaRPr>
        </a:p>
      </dgm:t>
    </dgm:pt>
    <dgm:pt modelId="{BC041281-5310-4A15-9795-48EA623A667E}" type="parTrans" cxnId="{4AE99457-F1B0-4830-8E42-5471697ED03F}">
      <dgm:prSet/>
      <dgm:spPr/>
      <dgm:t>
        <a:bodyPr/>
        <a:lstStyle/>
        <a:p>
          <a:endParaRPr lang="en-IN"/>
        </a:p>
      </dgm:t>
    </dgm:pt>
    <dgm:pt modelId="{98133FF8-765D-4384-A8EC-E84D614E6B60}" type="sibTrans" cxnId="{4AE99457-F1B0-4830-8E42-5471697ED03F}">
      <dgm:prSet/>
      <dgm:spPr/>
      <dgm:t>
        <a:bodyPr/>
        <a:lstStyle/>
        <a:p>
          <a:endParaRPr lang="en-IN"/>
        </a:p>
      </dgm:t>
    </dgm:pt>
    <dgm:pt modelId="{59610AC1-4467-4A90-8956-436C7053DC43}" type="pres">
      <dgm:prSet presAssocID="{C5485880-0371-4986-84E5-799872AE7133}" presName="linear" presStyleCnt="0">
        <dgm:presLayoutVars>
          <dgm:animLvl val="lvl"/>
          <dgm:resizeHandles val="exact"/>
        </dgm:presLayoutVars>
      </dgm:prSet>
      <dgm:spPr/>
      <dgm:t>
        <a:bodyPr/>
        <a:lstStyle/>
        <a:p>
          <a:endParaRPr lang="en-IN"/>
        </a:p>
      </dgm:t>
    </dgm:pt>
    <dgm:pt modelId="{AA5A8423-B9D9-42AB-9D2B-E006889C8AD4}" type="pres">
      <dgm:prSet presAssocID="{A61700F3-ADCD-4EF4-886C-F57ADE366A47}" presName="parentText" presStyleLbl="node1" presStyleIdx="0" presStyleCnt="1">
        <dgm:presLayoutVars>
          <dgm:chMax val="0"/>
          <dgm:bulletEnabled val="1"/>
        </dgm:presLayoutVars>
      </dgm:prSet>
      <dgm:spPr/>
      <dgm:t>
        <a:bodyPr/>
        <a:lstStyle/>
        <a:p>
          <a:endParaRPr lang="en-IN"/>
        </a:p>
      </dgm:t>
    </dgm:pt>
  </dgm:ptLst>
  <dgm:cxnLst>
    <dgm:cxn modelId="{4AE99457-F1B0-4830-8E42-5471697ED03F}" srcId="{C5485880-0371-4986-84E5-799872AE7133}" destId="{A61700F3-ADCD-4EF4-886C-F57ADE366A47}" srcOrd="0" destOrd="0" parTransId="{BC041281-5310-4A15-9795-48EA623A667E}" sibTransId="{98133FF8-765D-4384-A8EC-E84D614E6B60}"/>
    <dgm:cxn modelId="{3EA4C817-40E4-4DA3-B7B7-4737CACB6F09}" type="presOf" srcId="{A61700F3-ADCD-4EF4-886C-F57ADE366A47}" destId="{AA5A8423-B9D9-42AB-9D2B-E006889C8AD4}" srcOrd="0" destOrd="0" presId="urn:microsoft.com/office/officeart/2005/8/layout/vList2"/>
    <dgm:cxn modelId="{75336049-C14C-4718-8FDC-EF18A878141C}" type="presOf" srcId="{C5485880-0371-4986-84E5-799872AE7133}" destId="{59610AC1-4467-4A90-8956-436C7053DC43}" srcOrd="0" destOrd="0" presId="urn:microsoft.com/office/officeart/2005/8/layout/vList2"/>
    <dgm:cxn modelId="{484B3295-C819-4D14-9398-E47DD04D2C5D}" type="presParOf" srcId="{59610AC1-4467-4A90-8956-436C7053DC43}" destId="{AA5A8423-B9D9-42AB-9D2B-E006889C8A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DA8AB2-838E-4F93-B914-3E0F65394A15}"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IN"/>
        </a:p>
      </dgm:t>
    </dgm:pt>
    <dgm:pt modelId="{F9033E02-EC06-4037-9BD9-14D746AFC42D}">
      <dgm:prSet/>
      <dgm:spPr/>
      <dgm:t>
        <a:bodyPr/>
        <a:lstStyle/>
        <a:p>
          <a:pPr rtl="0"/>
          <a:r>
            <a:rPr lang="en-US" dirty="0" smtClean="0">
              <a:latin typeface="Algerian" pitchFamily="82" charset="0"/>
            </a:rPr>
            <a:t>TYPING SPEED CALCULATOR and</a:t>
          </a:r>
        </a:p>
        <a:p>
          <a:pPr rtl="0"/>
          <a:r>
            <a:rPr lang="en-US" dirty="0" smtClean="0">
              <a:latin typeface="Algerian" pitchFamily="82" charset="0"/>
            </a:rPr>
            <a:t>ANALIZING SENTIMENT OF </a:t>
          </a:r>
          <a:r>
            <a:rPr lang="en-US" dirty="0" smtClean="0">
              <a:latin typeface="Algerian" pitchFamily="82" charset="0"/>
            </a:rPr>
            <a:t>THE </a:t>
          </a:r>
          <a:r>
            <a:rPr lang="en-US" dirty="0" smtClean="0">
              <a:latin typeface="Algerian" pitchFamily="82" charset="0"/>
            </a:rPr>
            <a:t>TEXT</a:t>
          </a:r>
          <a:endParaRPr lang="en-IN" dirty="0">
            <a:latin typeface="Algerian" pitchFamily="82" charset="0"/>
          </a:endParaRPr>
        </a:p>
      </dgm:t>
    </dgm:pt>
    <dgm:pt modelId="{34BEA9E4-AF63-4D3C-981A-70BC809133ED}" type="parTrans" cxnId="{07AD5B59-4BD3-4366-807F-ED187D8C7924}">
      <dgm:prSet/>
      <dgm:spPr/>
      <dgm:t>
        <a:bodyPr/>
        <a:lstStyle/>
        <a:p>
          <a:endParaRPr lang="en-IN"/>
        </a:p>
      </dgm:t>
    </dgm:pt>
    <dgm:pt modelId="{4C4B9EB8-AC0A-4437-A41A-37AED0E8872B}" type="sibTrans" cxnId="{07AD5B59-4BD3-4366-807F-ED187D8C7924}">
      <dgm:prSet/>
      <dgm:spPr/>
      <dgm:t>
        <a:bodyPr/>
        <a:lstStyle/>
        <a:p>
          <a:endParaRPr lang="en-IN"/>
        </a:p>
      </dgm:t>
    </dgm:pt>
    <dgm:pt modelId="{32C826EC-59E3-4C41-B9D0-244AAF63E25C}" type="pres">
      <dgm:prSet presAssocID="{BBDA8AB2-838E-4F93-B914-3E0F65394A15}" presName="linear" presStyleCnt="0">
        <dgm:presLayoutVars>
          <dgm:animLvl val="lvl"/>
          <dgm:resizeHandles val="exact"/>
        </dgm:presLayoutVars>
      </dgm:prSet>
      <dgm:spPr/>
      <dgm:t>
        <a:bodyPr/>
        <a:lstStyle/>
        <a:p>
          <a:endParaRPr lang="en-IN"/>
        </a:p>
      </dgm:t>
    </dgm:pt>
    <dgm:pt modelId="{8FD32290-284B-4B57-8C06-038ACFD38425}" type="pres">
      <dgm:prSet presAssocID="{F9033E02-EC06-4037-9BD9-14D746AFC42D}" presName="parentText" presStyleLbl="node1" presStyleIdx="0" presStyleCnt="1" custScaleY="227549">
        <dgm:presLayoutVars>
          <dgm:chMax val="0"/>
          <dgm:bulletEnabled val="1"/>
        </dgm:presLayoutVars>
      </dgm:prSet>
      <dgm:spPr/>
      <dgm:t>
        <a:bodyPr/>
        <a:lstStyle/>
        <a:p>
          <a:endParaRPr lang="en-IN"/>
        </a:p>
      </dgm:t>
    </dgm:pt>
  </dgm:ptLst>
  <dgm:cxnLst>
    <dgm:cxn modelId="{5A9F2DD2-E17F-41B9-8879-6E861B46CF0B}" type="presOf" srcId="{BBDA8AB2-838E-4F93-B914-3E0F65394A15}" destId="{32C826EC-59E3-4C41-B9D0-244AAF63E25C}" srcOrd="0" destOrd="0" presId="urn:microsoft.com/office/officeart/2005/8/layout/vList2"/>
    <dgm:cxn modelId="{A1640305-2F26-4D1A-8CCE-2533F7999909}" type="presOf" srcId="{F9033E02-EC06-4037-9BD9-14D746AFC42D}" destId="{8FD32290-284B-4B57-8C06-038ACFD38425}" srcOrd="0" destOrd="0" presId="urn:microsoft.com/office/officeart/2005/8/layout/vList2"/>
    <dgm:cxn modelId="{07AD5B59-4BD3-4366-807F-ED187D8C7924}" srcId="{BBDA8AB2-838E-4F93-B914-3E0F65394A15}" destId="{F9033E02-EC06-4037-9BD9-14D746AFC42D}" srcOrd="0" destOrd="0" parTransId="{34BEA9E4-AF63-4D3C-981A-70BC809133ED}" sibTransId="{4C4B9EB8-AC0A-4437-A41A-37AED0E8872B}"/>
    <dgm:cxn modelId="{9166E0CC-840D-4876-B242-C25BDD2A18EA}" type="presParOf" srcId="{32C826EC-59E3-4C41-B9D0-244AAF63E25C}" destId="{8FD32290-284B-4B57-8C06-038ACFD3842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1261-2D91-467A-9003-15B94397D1A6}" type="doc">
      <dgm:prSet loTypeId="urn:microsoft.com/office/officeart/2005/8/layout/vList2" loCatId="list" qsTypeId="urn:microsoft.com/office/officeart/2005/8/quickstyle/3d7" qsCatId="3D" csTypeId="urn:microsoft.com/office/officeart/2005/8/colors/accent3_5" csCatId="accent3"/>
      <dgm:spPr/>
      <dgm:t>
        <a:bodyPr/>
        <a:lstStyle/>
        <a:p>
          <a:endParaRPr lang="en-IN"/>
        </a:p>
      </dgm:t>
    </dgm:pt>
    <dgm:pt modelId="{7F37A703-FF40-4BE5-89FC-29C9AE36F3DF}">
      <dgm:prSet/>
      <dgm:spPr/>
      <dgm:t>
        <a:bodyPr/>
        <a:lstStyle/>
        <a:p>
          <a:pPr rtl="0"/>
          <a:r>
            <a:rPr lang="en-US" b="1" dirty="0" smtClean="0">
              <a:latin typeface="Algerian" pitchFamily="82" charset="0"/>
            </a:rPr>
            <a:t>GROUP MEMBERS</a:t>
          </a:r>
          <a:endParaRPr lang="en-IN" dirty="0">
            <a:latin typeface="Algerian" pitchFamily="82" charset="0"/>
          </a:endParaRPr>
        </a:p>
      </dgm:t>
    </dgm:pt>
    <dgm:pt modelId="{938F5607-3B6A-418A-8347-80FD64CB8D59}" type="parTrans" cxnId="{9D1D2638-6534-41BD-820B-C8BA2079AB01}">
      <dgm:prSet/>
      <dgm:spPr/>
      <dgm:t>
        <a:bodyPr/>
        <a:lstStyle/>
        <a:p>
          <a:endParaRPr lang="en-IN"/>
        </a:p>
      </dgm:t>
    </dgm:pt>
    <dgm:pt modelId="{423E5753-F26F-4139-8E3B-3B2D94374887}" type="sibTrans" cxnId="{9D1D2638-6534-41BD-820B-C8BA2079AB01}">
      <dgm:prSet/>
      <dgm:spPr/>
      <dgm:t>
        <a:bodyPr/>
        <a:lstStyle/>
        <a:p>
          <a:endParaRPr lang="en-IN"/>
        </a:p>
      </dgm:t>
    </dgm:pt>
    <dgm:pt modelId="{DAB77CCE-8A34-47A2-B2F1-0C2C17919658}" type="pres">
      <dgm:prSet presAssocID="{7ABB1261-2D91-467A-9003-15B94397D1A6}" presName="linear" presStyleCnt="0">
        <dgm:presLayoutVars>
          <dgm:animLvl val="lvl"/>
          <dgm:resizeHandles val="exact"/>
        </dgm:presLayoutVars>
      </dgm:prSet>
      <dgm:spPr/>
      <dgm:t>
        <a:bodyPr/>
        <a:lstStyle/>
        <a:p>
          <a:endParaRPr lang="en-IN"/>
        </a:p>
      </dgm:t>
    </dgm:pt>
    <dgm:pt modelId="{6C4436A9-9667-4FAF-B368-1991B0FC43AF}" type="pres">
      <dgm:prSet presAssocID="{7F37A703-FF40-4BE5-89FC-29C9AE36F3DF}" presName="parentText" presStyleLbl="node1" presStyleIdx="0" presStyleCnt="1" custLinFactNeighborX="9751" custLinFactNeighborY="-7637">
        <dgm:presLayoutVars>
          <dgm:chMax val="0"/>
          <dgm:bulletEnabled val="1"/>
        </dgm:presLayoutVars>
      </dgm:prSet>
      <dgm:spPr/>
      <dgm:t>
        <a:bodyPr/>
        <a:lstStyle/>
        <a:p>
          <a:endParaRPr lang="en-IN"/>
        </a:p>
      </dgm:t>
    </dgm:pt>
  </dgm:ptLst>
  <dgm:cxnLst>
    <dgm:cxn modelId="{611A364E-0485-4D47-9A59-D229A8A2DF1F}" type="presOf" srcId="{7ABB1261-2D91-467A-9003-15B94397D1A6}" destId="{DAB77CCE-8A34-47A2-B2F1-0C2C17919658}" srcOrd="0" destOrd="0" presId="urn:microsoft.com/office/officeart/2005/8/layout/vList2"/>
    <dgm:cxn modelId="{9D1D2638-6534-41BD-820B-C8BA2079AB01}" srcId="{7ABB1261-2D91-467A-9003-15B94397D1A6}" destId="{7F37A703-FF40-4BE5-89FC-29C9AE36F3DF}" srcOrd="0" destOrd="0" parTransId="{938F5607-3B6A-418A-8347-80FD64CB8D59}" sibTransId="{423E5753-F26F-4139-8E3B-3B2D94374887}"/>
    <dgm:cxn modelId="{71435B09-F15F-4274-A79B-2D29391B6751}" type="presOf" srcId="{7F37A703-FF40-4BE5-89FC-29C9AE36F3DF}" destId="{6C4436A9-9667-4FAF-B368-1991B0FC43AF}" srcOrd="0" destOrd="0" presId="urn:microsoft.com/office/officeart/2005/8/layout/vList2"/>
    <dgm:cxn modelId="{69A05388-426C-432C-B00B-308C838DE902}" type="presParOf" srcId="{DAB77CCE-8A34-47A2-B2F1-0C2C17919658}" destId="{6C4436A9-9667-4FAF-B368-1991B0FC43A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6CDC19-4B1A-42D1-ABF8-36AA22F91605}" type="doc">
      <dgm:prSet loTypeId="urn:microsoft.com/office/officeart/2005/8/layout/vList2" loCatId="list" qsTypeId="urn:microsoft.com/office/officeart/2005/8/quickstyle/3d4" qsCatId="3D" csTypeId="urn:microsoft.com/office/officeart/2005/8/colors/accent1_5" csCatId="accent1"/>
      <dgm:spPr/>
      <dgm:t>
        <a:bodyPr/>
        <a:lstStyle/>
        <a:p>
          <a:endParaRPr lang="en-IN"/>
        </a:p>
      </dgm:t>
    </dgm:pt>
    <dgm:pt modelId="{AC276F0C-ED00-4C2E-8A75-00933CC3EBBA}">
      <dgm:prSet/>
      <dgm:spPr/>
      <dgm:t>
        <a:bodyPr/>
        <a:lstStyle/>
        <a:p>
          <a:pPr rtl="0"/>
          <a:r>
            <a:rPr lang="en-US" b="1" dirty="0" smtClean="0">
              <a:latin typeface="Algerian" pitchFamily="82" charset="0"/>
            </a:rPr>
            <a:t>CONTENTS</a:t>
          </a:r>
          <a:endParaRPr lang="en-IN" dirty="0">
            <a:latin typeface="Algerian" pitchFamily="82" charset="0"/>
          </a:endParaRPr>
        </a:p>
      </dgm:t>
    </dgm:pt>
    <dgm:pt modelId="{E244757C-E861-4D8C-867A-26CEB8B8F97F}" type="parTrans" cxnId="{51A167DD-4AD3-4D14-908A-B8775701666A}">
      <dgm:prSet/>
      <dgm:spPr/>
      <dgm:t>
        <a:bodyPr/>
        <a:lstStyle/>
        <a:p>
          <a:endParaRPr lang="en-IN"/>
        </a:p>
      </dgm:t>
    </dgm:pt>
    <dgm:pt modelId="{19664FA4-219E-4DF9-B03B-4488C989ED21}" type="sibTrans" cxnId="{51A167DD-4AD3-4D14-908A-B8775701666A}">
      <dgm:prSet/>
      <dgm:spPr/>
      <dgm:t>
        <a:bodyPr/>
        <a:lstStyle/>
        <a:p>
          <a:endParaRPr lang="en-IN"/>
        </a:p>
      </dgm:t>
    </dgm:pt>
    <dgm:pt modelId="{9FCE09D7-5B47-46CB-A378-9C153488AD0E}" type="pres">
      <dgm:prSet presAssocID="{8F6CDC19-4B1A-42D1-ABF8-36AA22F91605}" presName="linear" presStyleCnt="0">
        <dgm:presLayoutVars>
          <dgm:animLvl val="lvl"/>
          <dgm:resizeHandles val="exact"/>
        </dgm:presLayoutVars>
      </dgm:prSet>
      <dgm:spPr/>
      <dgm:t>
        <a:bodyPr/>
        <a:lstStyle/>
        <a:p>
          <a:endParaRPr lang="en-IN"/>
        </a:p>
      </dgm:t>
    </dgm:pt>
    <dgm:pt modelId="{8763F846-4F6A-430F-9070-D1A9E2BF5444}" type="pres">
      <dgm:prSet presAssocID="{AC276F0C-ED00-4C2E-8A75-00933CC3EBBA}" presName="parentText" presStyleLbl="node1" presStyleIdx="0" presStyleCnt="1" custLinFactNeighborX="-1624" custLinFactNeighborY="-7637">
        <dgm:presLayoutVars>
          <dgm:chMax val="0"/>
          <dgm:bulletEnabled val="1"/>
        </dgm:presLayoutVars>
      </dgm:prSet>
      <dgm:spPr/>
      <dgm:t>
        <a:bodyPr/>
        <a:lstStyle/>
        <a:p>
          <a:endParaRPr lang="en-IN"/>
        </a:p>
      </dgm:t>
    </dgm:pt>
  </dgm:ptLst>
  <dgm:cxnLst>
    <dgm:cxn modelId="{51A167DD-4AD3-4D14-908A-B8775701666A}" srcId="{8F6CDC19-4B1A-42D1-ABF8-36AA22F91605}" destId="{AC276F0C-ED00-4C2E-8A75-00933CC3EBBA}" srcOrd="0" destOrd="0" parTransId="{E244757C-E861-4D8C-867A-26CEB8B8F97F}" sibTransId="{19664FA4-219E-4DF9-B03B-4488C989ED21}"/>
    <dgm:cxn modelId="{5441C0B9-CE3F-41D2-BBE5-A7F4756801D2}" type="presOf" srcId="{AC276F0C-ED00-4C2E-8A75-00933CC3EBBA}" destId="{8763F846-4F6A-430F-9070-D1A9E2BF5444}" srcOrd="0" destOrd="0" presId="urn:microsoft.com/office/officeart/2005/8/layout/vList2"/>
    <dgm:cxn modelId="{F77E00E3-C9D8-45CE-9091-F322DC800689}" type="presOf" srcId="{8F6CDC19-4B1A-42D1-ABF8-36AA22F91605}" destId="{9FCE09D7-5B47-46CB-A378-9C153488AD0E}" srcOrd="0" destOrd="0" presId="urn:microsoft.com/office/officeart/2005/8/layout/vList2"/>
    <dgm:cxn modelId="{C41D1449-9DC7-4F75-B723-7D2DD37257F9}" type="presParOf" srcId="{9FCE09D7-5B47-46CB-A378-9C153488AD0E}" destId="{8763F846-4F6A-430F-9070-D1A9E2BF54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726A3F-8D2A-4BB9-AB11-6B31228A5133}"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IN"/>
        </a:p>
      </dgm:t>
    </dgm:pt>
    <dgm:pt modelId="{E2C002D5-F43E-4465-9841-8F1F649FB2B7}">
      <dgm:prSet/>
      <dgm:spPr/>
      <dgm:t>
        <a:bodyPr/>
        <a:lstStyle/>
        <a:p>
          <a:pPr rtl="0"/>
          <a:r>
            <a:rPr lang="en-US" dirty="0" smtClean="0">
              <a:latin typeface="Algerian" pitchFamily="82" charset="0"/>
            </a:rPr>
            <a:t>PROBLEM STATEMENT</a:t>
          </a:r>
          <a:endParaRPr lang="en-IN" dirty="0">
            <a:latin typeface="Algerian" pitchFamily="82" charset="0"/>
          </a:endParaRPr>
        </a:p>
      </dgm:t>
    </dgm:pt>
    <dgm:pt modelId="{3C5701A2-3BD5-4466-B863-B11A12960C4C}" type="parTrans" cxnId="{175232AC-643B-4DF5-8D4D-C4117EC7BFA1}">
      <dgm:prSet/>
      <dgm:spPr/>
      <dgm:t>
        <a:bodyPr/>
        <a:lstStyle/>
        <a:p>
          <a:endParaRPr lang="en-IN"/>
        </a:p>
      </dgm:t>
    </dgm:pt>
    <dgm:pt modelId="{F052A953-37FF-49D7-BF22-D7909082F4AC}" type="sibTrans" cxnId="{175232AC-643B-4DF5-8D4D-C4117EC7BFA1}">
      <dgm:prSet/>
      <dgm:spPr/>
      <dgm:t>
        <a:bodyPr/>
        <a:lstStyle/>
        <a:p>
          <a:endParaRPr lang="en-IN"/>
        </a:p>
      </dgm:t>
    </dgm:pt>
    <dgm:pt modelId="{6FFA85F5-F3F9-46FF-AD52-C82CA9C60B72}" type="pres">
      <dgm:prSet presAssocID="{33726A3F-8D2A-4BB9-AB11-6B31228A5133}" presName="linear" presStyleCnt="0">
        <dgm:presLayoutVars>
          <dgm:dir/>
          <dgm:resizeHandles val="exact"/>
        </dgm:presLayoutVars>
      </dgm:prSet>
      <dgm:spPr/>
      <dgm:t>
        <a:bodyPr/>
        <a:lstStyle/>
        <a:p>
          <a:endParaRPr lang="en-IN"/>
        </a:p>
      </dgm:t>
    </dgm:pt>
    <dgm:pt modelId="{10F23A7A-18BC-46D8-94C7-2D9F69E79641}" type="pres">
      <dgm:prSet presAssocID="{E2C002D5-F43E-4465-9841-8F1F649FB2B7}" presName="comp" presStyleCnt="0"/>
      <dgm:spPr/>
    </dgm:pt>
    <dgm:pt modelId="{31B6CB88-13AC-4818-903B-993DF0271502}" type="pres">
      <dgm:prSet presAssocID="{E2C002D5-F43E-4465-9841-8F1F649FB2B7}" presName="box" presStyleLbl="node1" presStyleIdx="0" presStyleCnt="1"/>
      <dgm:spPr/>
      <dgm:t>
        <a:bodyPr/>
        <a:lstStyle/>
        <a:p>
          <a:endParaRPr lang="en-IN"/>
        </a:p>
      </dgm:t>
    </dgm:pt>
    <dgm:pt modelId="{E02B5D4E-5895-470C-8F3F-84E0E32835F9}" type="pres">
      <dgm:prSet presAssocID="{E2C002D5-F43E-4465-9841-8F1F649FB2B7}" presName="img" presStyleLbl="fgImgPlace1" presStyleIdx="0" presStyleCnt="1"/>
      <dgm:spPr/>
      <dgm:t>
        <a:bodyPr/>
        <a:lstStyle/>
        <a:p>
          <a:endParaRPr lang="en-IN"/>
        </a:p>
      </dgm:t>
    </dgm:pt>
    <dgm:pt modelId="{888A1BE5-4889-4066-8ABE-C99F0F599D3D}" type="pres">
      <dgm:prSet presAssocID="{E2C002D5-F43E-4465-9841-8F1F649FB2B7}" presName="text" presStyleLbl="node1" presStyleIdx="0" presStyleCnt="1">
        <dgm:presLayoutVars>
          <dgm:bulletEnabled val="1"/>
        </dgm:presLayoutVars>
      </dgm:prSet>
      <dgm:spPr/>
      <dgm:t>
        <a:bodyPr/>
        <a:lstStyle/>
        <a:p>
          <a:endParaRPr lang="en-IN"/>
        </a:p>
      </dgm:t>
    </dgm:pt>
  </dgm:ptLst>
  <dgm:cxnLst>
    <dgm:cxn modelId="{6E1864B4-6CD3-4A82-A876-2A91899A7F47}" type="presOf" srcId="{33726A3F-8D2A-4BB9-AB11-6B31228A5133}" destId="{6FFA85F5-F3F9-46FF-AD52-C82CA9C60B72}" srcOrd="0" destOrd="0" presId="urn:microsoft.com/office/officeart/2005/8/layout/vList4"/>
    <dgm:cxn modelId="{69518A19-832B-40DF-BBEB-A68D59EDFE94}" type="presOf" srcId="{E2C002D5-F43E-4465-9841-8F1F649FB2B7}" destId="{888A1BE5-4889-4066-8ABE-C99F0F599D3D}" srcOrd="1" destOrd="0" presId="urn:microsoft.com/office/officeart/2005/8/layout/vList4"/>
    <dgm:cxn modelId="{B37BA098-7107-4153-BA56-81F453A492EE}" type="presOf" srcId="{E2C002D5-F43E-4465-9841-8F1F649FB2B7}" destId="{31B6CB88-13AC-4818-903B-993DF0271502}" srcOrd="0" destOrd="0" presId="urn:microsoft.com/office/officeart/2005/8/layout/vList4"/>
    <dgm:cxn modelId="{175232AC-643B-4DF5-8D4D-C4117EC7BFA1}" srcId="{33726A3F-8D2A-4BB9-AB11-6B31228A5133}" destId="{E2C002D5-F43E-4465-9841-8F1F649FB2B7}" srcOrd="0" destOrd="0" parTransId="{3C5701A2-3BD5-4466-B863-B11A12960C4C}" sibTransId="{F052A953-37FF-49D7-BF22-D7909082F4AC}"/>
    <dgm:cxn modelId="{53A470AE-4D2B-4A43-801D-8767F1C1D297}" type="presParOf" srcId="{6FFA85F5-F3F9-46FF-AD52-C82CA9C60B72}" destId="{10F23A7A-18BC-46D8-94C7-2D9F69E79641}" srcOrd="0" destOrd="0" presId="urn:microsoft.com/office/officeart/2005/8/layout/vList4"/>
    <dgm:cxn modelId="{EBD41A5A-25E0-48B7-836D-ECA32C4484BC}" type="presParOf" srcId="{10F23A7A-18BC-46D8-94C7-2D9F69E79641}" destId="{31B6CB88-13AC-4818-903B-993DF0271502}" srcOrd="0" destOrd="0" presId="urn:microsoft.com/office/officeart/2005/8/layout/vList4"/>
    <dgm:cxn modelId="{4A01EF8F-447E-4182-AF20-12BAAE535D39}" type="presParOf" srcId="{10F23A7A-18BC-46D8-94C7-2D9F69E79641}" destId="{E02B5D4E-5895-470C-8F3F-84E0E32835F9}" srcOrd="1" destOrd="0" presId="urn:microsoft.com/office/officeart/2005/8/layout/vList4"/>
    <dgm:cxn modelId="{41A08797-F0C7-4FCF-B444-01BE6A293B6C}" type="presParOf" srcId="{10F23A7A-18BC-46D8-94C7-2D9F69E79641}" destId="{888A1BE5-4889-4066-8ABE-C99F0F599D3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7685BC-A08E-4700-B150-5E2EE3153350}" type="doc">
      <dgm:prSet loTypeId="urn:microsoft.com/office/officeart/2005/8/layout/vList2" loCatId="list" qsTypeId="urn:microsoft.com/office/officeart/2009/2/quickstyle/3d8" qsCatId="3D" csTypeId="urn:microsoft.com/office/officeart/2005/8/colors/accent0_1" csCatId="mainScheme"/>
      <dgm:spPr/>
      <dgm:t>
        <a:bodyPr/>
        <a:lstStyle/>
        <a:p>
          <a:endParaRPr lang="en-IN"/>
        </a:p>
      </dgm:t>
    </dgm:pt>
    <dgm:pt modelId="{A0B526C5-1816-4414-9DE5-B9CC5591F3F4}">
      <dgm:prSet/>
      <dgm:spPr/>
      <dgm:t>
        <a:bodyPr/>
        <a:lstStyle/>
        <a:p>
          <a:pPr rtl="0"/>
          <a:r>
            <a:rPr lang="en-US" dirty="0" smtClean="0">
              <a:latin typeface="Algerian" pitchFamily="82" charset="0"/>
            </a:rPr>
            <a:t>SOFTWARE USED</a:t>
          </a:r>
          <a:endParaRPr lang="en-IN" dirty="0">
            <a:latin typeface="Algerian" pitchFamily="82" charset="0"/>
          </a:endParaRPr>
        </a:p>
      </dgm:t>
    </dgm:pt>
    <dgm:pt modelId="{30AA15CF-90BE-4C33-A653-52D13E8B395D}" type="parTrans" cxnId="{BBCF4DFA-4436-466A-98B0-4C682E20FF4D}">
      <dgm:prSet/>
      <dgm:spPr/>
      <dgm:t>
        <a:bodyPr/>
        <a:lstStyle/>
        <a:p>
          <a:endParaRPr lang="en-IN"/>
        </a:p>
      </dgm:t>
    </dgm:pt>
    <dgm:pt modelId="{241AC93A-70A0-4138-BC09-1064A2B168B8}" type="sibTrans" cxnId="{BBCF4DFA-4436-466A-98B0-4C682E20FF4D}">
      <dgm:prSet/>
      <dgm:spPr/>
      <dgm:t>
        <a:bodyPr/>
        <a:lstStyle/>
        <a:p>
          <a:endParaRPr lang="en-IN"/>
        </a:p>
      </dgm:t>
    </dgm:pt>
    <dgm:pt modelId="{69952522-F6F0-4752-A2C3-792FFD44996A}" type="pres">
      <dgm:prSet presAssocID="{DA7685BC-A08E-4700-B150-5E2EE3153350}" presName="linear" presStyleCnt="0">
        <dgm:presLayoutVars>
          <dgm:animLvl val="lvl"/>
          <dgm:resizeHandles val="exact"/>
        </dgm:presLayoutVars>
      </dgm:prSet>
      <dgm:spPr/>
      <dgm:t>
        <a:bodyPr/>
        <a:lstStyle/>
        <a:p>
          <a:endParaRPr lang="en-IN"/>
        </a:p>
      </dgm:t>
    </dgm:pt>
    <dgm:pt modelId="{9F077AC0-5636-4B53-B6FF-EB0E00D0A4C2}" type="pres">
      <dgm:prSet presAssocID="{A0B526C5-1816-4414-9DE5-B9CC5591F3F4}" presName="parentText" presStyleLbl="node1" presStyleIdx="0" presStyleCnt="1" custLinFactNeighborX="9625" custLinFactNeighborY="-6360">
        <dgm:presLayoutVars>
          <dgm:chMax val="0"/>
          <dgm:bulletEnabled val="1"/>
        </dgm:presLayoutVars>
      </dgm:prSet>
      <dgm:spPr/>
      <dgm:t>
        <a:bodyPr/>
        <a:lstStyle/>
        <a:p>
          <a:endParaRPr lang="en-IN"/>
        </a:p>
      </dgm:t>
    </dgm:pt>
  </dgm:ptLst>
  <dgm:cxnLst>
    <dgm:cxn modelId="{F9B8C827-B4C5-4AAA-8D62-180464BE40DF}" type="presOf" srcId="{A0B526C5-1816-4414-9DE5-B9CC5591F3F4}" destId="{9F077AC0-5636-4B53-B6FF-EB0E00D0A4C2}" srcOrd="0" destOrd="0" presId="urn:microsoft.com/office/officeart/2005/8/layout/vList2"/>
    <dgm:cxn modelId="{BBCF4DFA-4436-466A-98B0-4C682E20FF4D}" srcId="{DA7685BC-A08E-4700-B150-5E2EE3153350}" destId="{A0B526C5-1816-4414-9DE5-B9CC5591F3F4}" srcOrd="0" destOrd="0" parTransId="{30AA15CF-90BE-4C33-A653-52D13E8B395D}" sibTransId="{241AC93A-70A0-4138-BC09-1064A2B168B8}"/>
    <dgm:cxn modelId="{01D1F15B-C175-47E3-A597-00FE025030E8}" type="presOf" srcId="{DA7685BC-A08E-4700-B150-5E2EE3153350}" destId="{69952522-F6F0-4752-A2C3-792FFD44996A}" srcOrd="0" destOrd="0" presId="urn:microsoft.com/office/officeart/2005/8/layout/vList2"/>
    <dgm:cxn modelId="{2D3A8085-4B99-4CAD-996A-33794CD9741A}" type="presParOf" srcId="{69952522-F6F0-4752-A2C3-792FFD44996A}" destId="{9F077AC0-5636-4B53-B6FF-EB0E00D0A4C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196579-3513-484D-8597-F4CA6FE0A73A}" type="doc">
      <dgm:prSet loTypeId="urn:microsoft.com/office/officeart/2005/8/layout/vList2" loCatId="list" qsTypeId="urn:microsoft.com/office/officeart/2009/2/quickstyle/3d8" qsCatId="3D" csTypeId="urn:microsoft.com/office/officeart/2005/8/colors/accent2_1" csCatId="accent2"/>
      <dgm:spPr/>
      <dgm:t>
        <a:bodyPr/>
        <a:lstStyle/>
        <a:p>
          <a:endParaRPr lang="en-IN"/>
        </a:p>
      </dgm:t>
    </dgm:pt>
    <dgm:pt modelId="{FE3827AC-2FD2-4B34-AE81-E653D519EE6D}">
      <dgm:prSet/>
      <dgm:spPr/>
      <dgm:t>
        <a:bodyPr/>
        <a:lstStyle/>
        <a:p>
          <a:pPr rtl="0"/>
          <a:r>
            <a:rPr lang="en-US" dirty="0" smtClean="0">
              <a:latin typeface="Algerian" panose="04020705040A02060702" pitchFamily="82" charset="0"/>
            </a:rPr>
            <a:t>KEY FEATURES/BENEFITS</a:t>
          </a:r>
          <a:endParaRPr lang="en-IN" dirty="0">
            <a:latin typeface="Algerian" panose="04020705040A02060702" pitchFamily="82" charset="0"/>
          </a:endParaRPr>
        </a:p>
      </dgm:t>
    </dgm:pt>
    <dgm:pt modelId="{0F8EEA67-15C1-4D86-A4FB-8ADB961AFA67}" type="parTrans" cxnId="{9EBA7E1A-62D0-447B-BD8B-71FAAEA56459}">
      <dgm:prSet/>
      <dgm:spPr/>
      <dgm:t>
        <a:bodyPr/>
        <a:lstStyle/>
        <a:p>
          <a:endParaRPr lang="en-IN"/>
        </a:p>
      </dgm:t>
    </dgm:pt>
    <dgm:pt modelId="{52ABA8E5-60CD-4750-A445-760264FA7097}" type="sibTrans" cxnId="{9EBA7E1A-62D0-447B-BD8B-71FAAEA56459}">
      <dgm:prSet/>
      <dgm:spPr/>
      <dgm:t>
        <a:bodyPr/>
        <a:lstStyle/>
        <a:p>
          <a:endParaRPr lang="en-IN"/>
        </a:p>
      </dgm:t>
    </dgm:pt>
    <dgm:pt modelId="{3F9AF2D0-EB57-4CAA-B523-2C6FEDB664C4}" type="pres">
      <dgm:prSet presAssocID="{E8196579-3513-484D-8597-F4CA6FE0A73A}" presName="linear" presStyleCnt="0">
        <dgm:presLayoutVars>
          <dgm:animLvl val="lvl"/>
          <dgm:resizeHandles val="exact"/>
        </dgm:presLayoutVars>
      </dgm:prSet>
      <dgm:spPr/>
      <dgm:t>
        <a:bodyPr/>
        <a:lstStyle/>
        <a:p>
          <a:endParaRPr lang="en-IN"/>
        </a:p>
      </dgm:t>
    </dgm:pt>
    <dgm:pt modelId="{D7D34D84-77E0-45EE-BE81-7E43F28088AD}" type="pres">
      <dgm:prSet presAssocID="{FE3827AC-2FD2-4B34-AE81-E653D519EE6D}" presName="parentText" presStyleLbl="node1" presStyleIdx="0" presStyleCnt="1">
        <dgm:presLayoutVars>
          <dgm:chMax val="0"/>
          <dgm:bulletEnabled val="1"/>
        </dgm:presLayoutVars>
      </dgm:prSet>
      <dgm:spPr/>
      <dgm:t>
        <a:bodyPr/>
        <a:lstStyle/>
        <a:p>
          <a:endParaRPr lang="en-IN"/>
        </a:p>
      </dgm:t>
    </dgm:pt>
  </dgm:ptLst>
  <dgm:cxnLst>
    <dgm:cxn modelId="{70EDCD6B-750E-40A9-924A-BA99E2AE7147}" type="presOf" srcId="{FE3827AC-2FD2-4B34-AE81-E653D519EE6D}" destId="{D7D34D84-77E0-45EE-BE81-7E43F28088AD}" srcOrd="0" destOrd="0" presId="urn:microsoft.com/office/officeart/2005/8/layout/vList2"/>
    <dgm:cxn modelId="{9EBA7E1A-62D0-447B-BD8B-71FAAEA56459}" srcId="{E8196579-3513-484D-8597-F4CA6FE0A73A}" destId="{FE3827AC-2FD2-4B34-AE81-E653D519EE6D}" srcOrd="0" destOrd="0" parTransId="{0F8EEA67-15C1-4D86-A4FB-8ADB961AFA67}" sibTransId="{52ABA8E5-60CD-4750-A445-760264FA7097}"/>
    <dgm:cxn modelId="{B719DD5B-CE4C-491D-9FE4-DC66509BFD76}" type="presOf" srcId="{E8196579-3513-484D-8597-F4CA6FE0A73A}" destId="{3F9AF2D0-EB57-4CAA-B523-2C6FEDB664C4}" srcOrd="0" destOrd="0" presId="urn:microsoft.com/office/officeart/2005/8/layout/vList2"/>
    <dgm:cxn modelId="{B11B02F8-4CA8-48C7-97D3-2C932B1C1C8B}" type="presParOf" srcId="{3F9AF2D0-EB57-4CAA-B523-2C6FEDB664C4}" destId="{D7D34D84-77E0-45EE-BE81-7E43F28088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225013-1FA2-440A-9139-60614FCCF3A6}" type="doc">
      <dgm:prSet loTypeId="urn:microsoft.com/office/officeart/2005/8/layout/vList2" loCatId="list" qsTypeId="urn:microsoft.com/office/officeart/2009/2/quickstyle/3d8" qsCatId="3D" csTypeId="urn:microsoft.com/office/officeart/2005/8/colors/accent6_3" csCatId="accent6" phldr="1"/>
      <dgm:spPr/>
      <dgm:t>
        <a:bodyPr/>
        <a:lstStyle/>
        <a:p>
          <a:endParaRPr lang="en-IN"/>
        </a:p>
      </dgm:t>
    </dgm:pt>
    <dgm:pt modelId="{D9AAB4E3-E173-4175-9900-533E7E9CBE70}">
      <dgm:prSet/>
      <dgm:spPr/>
      <dgm:t>
        <a:bodyPr/>
        <a:lstStyle/>
        <a:p>
          <a:pPr rtl="0"/>
          <a:r>
            <a:rPr lang="en-US" dirty="0" smtClean="0">
              <a:latin typeface="Algerian" panose="04020705040A02060702" pitchFamily="82" charset="0"/>
            </a:rPr>
            <a:t>KEY FEATURES/BENEFITS</a:t>
          </a:r>
          <a:endParaRPr lang="en-IN" dirty="0">
            <a:latin typeface="Algerian" panose="04020705040A02060702" pitchFamily="82" charset="0"/>
          </a:endParaRPr>
        </a:p>
      </dgm:t>
    </dgm:pt>
    <dgm:pt modelId="{AF4AF970-DF97-495A-8B35-820CF66EC7CE}" type="parTrans" cxnId="{6E8C9F26-5CF7-47C6-95CF-CF085BBEF928}">
      <dgm:prSet/>
      <dgm:spPr/>
      <dgm:t>
        <a:bodyPr/>
        <a:lstStyle/>
        <a:p>
          <a:endParaRPr lang="en-IN"/>
        </a:p>
      </dgm:t>
    </dgm:pt>
    <dgm:pt modelId="{035DCD9E-B6C5-4C99-9EE5-BF9A5ADCBD51}" type="sibTrans" cxnId="{6E8C9F26-5CF7-47C6-95CF-CF085BBEF928}">
      <dgm:prSet/>
      <dgm:spPr/>
      <dgm:t>
        <a:bodyPr/>
        <a:lstStyle/>
        <a:p>
          <a:endParaRPr lang="en-IN"/>
        </a:p>
      </dgm:t>
    </dgm:pt>
    <dgm:pt modelId="{DA0E3FAE-F370-4A12-8AFD-4170164F144F}" type="pres">
      <dgm:prSet presAssocID="{4F225013-1FA2-440A-9139-60614FCCF3A6}" presName="linear" presStyleCnt="0">
        <dgm:presLayoutVars>
          <dgm:animLvl val="lvl"/>
          <dgm:resizeHandles val="exact"/>
        </dgm:presLayoutVars>
      </dgm:prSet>
      <dgm:spPr/>
      <dgm:t>
        <a:bodyPr/>
        <a:lstStyle/>
        <a:p>
          <a:endParaRPr lang="en-IN"/>
        </a:p>
      </dgm:t>
    </dgm:pt>
    <dgm:pt modelId="{6FC7DB2D-6C47-45AE-A5B6-E74EE0398BA2}" type="pres">
      <dgm:prSet presAssocID="{D9AAB4E3-E173-4175-9900-533E7E9CBE70}" presName="parentText" presStyleLbl="node1" presStyleIdx="0" presStyleCnt="1">
        <dgm:presLayoutVars>
          <dgm:chMax val="0"/>
          <dgm:bulletEnabled val="1"/>
        </dgm:presLayoutVars>
      </dgm:prSet>
      <dgm:spPr/>
      <dgm:t>
        <a:bodyPr/>
        <a:lstStyle/>
        <a:p>
          <a:endParaRPr lang="en-IN"/>
        </a:p>
      </dgm:t>
    </dgm:pt>
  </dgm:ptLst>
  <dgm:cxnLst>
    <dgm:cxn modelId="{6E8C9F26-5CF7-47C6-95CF-CF085BBEF928}" srcId="{4F225013-1FA2-440A-9139-60614FCCF3A6}" destId="{D9AAB4E3-E173-4175-9900-533E7E9CBE70}" srcOrd="0" destOrd="0" parTransId="{AF4AF970-DF97-495A-8B35-820CF66EC7CE}" sibTransId="{035DCD9E-B6C5-4C99-9EE5-BF9A5ADCBD51}"/>
    <dgm:cxn modelId="{2F5695D3-B8C1-4CC2-93CD-89B898B4A325}" type="presOf" srcId="{4F225013-1FA2-440A-9139-60614FCCF3A6}" destId="{DA0E3FAE-F370-4A12-8AFD-4170164F144F}" srcOrd="0" destOrd="0" presId="urn:microsoft.com/office/officeart/2005/8/layout/vList2"/>
    <dgm:cxn modelId="{AE88B1F5-3818-4E28-9CF9-9A13C60C17FE}" type="presOf" srcId="{D9AAB4E3-E173-4175-9900-533E7E9CBE70}" destId="{6FC7DB2D-6C47-45AE-A5B6-E74EE0398BA2}" srcOrd="0" destOrd="0" presId="urn:microsoft.com/office/officeart/2005/8/layout/vList2"/>
    <dgm:cxn modelId="{87EC822C-000F-40FA-9AAE-8E95A2B8EF70}" type="presParOf" srcId="{DA0E3FAE-F370-4A12-8AFD-4170164F144F}" destId="{6FC7DB2D-6C47-45AE-A5B6-E74EE0398B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8D252A-9303-4881-ABA8-CA805006A83B}" type="doc">
      <dgm:prSet loTypeId="urn:microsoft.com/office/officeart/2009/3/layout/IncreasingArrowsProcess" loCatId="process" qsTypeId="urn:microsoft.com/office/officeart/2005/8/quickstyle/3d3" qsCatId="3D" csTypeId="urn:microsoft.com/office/officeart/2005/8/colors/accent1_2" csCatId="accent1"/>
      <dgm:spPr/>
      <dgm:t>
        <a:bodyPr/>
        <a:lstStyle/>
        <a:p>
          <a:endParaRPr lang="en-IN"/>
        </a:p>
      </dgm:t>
    </dgm:pt>
    <dgm:pt modelId="{ABD2A52D-299B-4864-A211-3156A6F9BB4D}">
      <dgm:prSet/>
      <dgm:spPr/>
      <dgm:t>
        <a:bodyPr/>
        <a:lstStyle/>
        <a:p>
          <a:pPr rtl="0"/>
          <a:r>
            <a:rPr lang="en-US" dirty="0" smtClean="0">
              <a:latin typeface="Algerian" pitchFamily="82" charset="0"/>
            </a:rPr>
            <a:t>DELIVERABLES</a:t>
          </a:r>
          <a:endParaRPr lang="en-IN" dirty="0">
            <a:latin typeface="Algerian" pitchFamily="82" charset="0"/>
          </a:endParaRPr>
        </a:p>
      </dgm:t>
    </dgm:pt>
    <dgm:pt modelId="{2A4760C4-3AFB-4707-AED3-F54A05E8B901}" type="parTrans" cxnId="{BC9E548E-1AC8-4084-BA2F-CAE1CCBE1C9C}">
      <dgm:prSet/>
      <dgm:spPr/>
      <dgm:t>
        <a:bodyPr/>
        <a:lstStyle/>
        <a:p>
          <a:endParaRPr lang="en-IN"/>
        </a:p>
      </dgm:t>
    </dgm:pt>
    <dgm:pt modelId="{3250AA41-3ED1-47D8-B37E-18BF14EE2CCA}" type="sibTrans" cxnId="{BC9E548E-1AC8-4084-BA2F-CAE1CCBE1C9C}">
      <dgm:prSet/>
      <dgm:spPr/>
      <dgm:t>
        <a:bodyPr/>
        <a:lstStyle/>
        <a:p>
          <a:endParaRPr lang="en-IN"/>
        </a:p>
      </dgm:t>
    </dgm:pt>
    <dgm:pt modelId="{C3ED61A4-254D-4DCF-9F4B-55BE3C5C95DC}" type="pres">
      <dgm:prSet presAssocID="{1F8D252A-9303-4881-ABA8-CA805006A83B}" presName="Name0" presStyleCnt="0">
        <dgm:presLayoutVars>
          <dgm:chMax val="5"/>
          <dgm:chPref val="5"/>
          <dgm:dir/>
          <dgm:animLvl val="lvl"/>
        </dgm:presLayoutVars>
      </dgm:prSet>
      <dgm:spPr/>
      <dgm:t>
        <a:bodyPr/>
        <a:lstStyle/>
        <a:p>
          <a:endParaRPr lang="en-IN"/>
        </a:p>
      </dgm:t>
    </dgm:pt>
    <dgm:pt modelId="{1F18B0A5-1EC6-4A0E-AC07-A198D04C0D79}" type="pres">
      <dgm:prSet presAssocID="{ABD2A52D-299B-4864-A211-3156A6F9BB4D}" presName="parentText1" presStyleLbl="node1" presStyleIdx="0" presStyleCnt="1">
        <dgm:presLayoutVars>
          <dgm:chMax/>
          <dgm:chPref val="3"/>
          <dgm:bulletEnabled val="1"/>
        </dgm:presLayoutVars>
      </dgm:prSet>
      <dgm:spPr/>
      <dgm:t>
        <a:bodyPr/>
        <a:lstStyle/>
        <a:p>
          <a:endParaRPr lang="en-IN"/>
        </a:p>
      </dgm:t>
    </dgm:pt>
  </dgm:ptLst>
  <dgm:cxnLst>
    <dgm:cxn modelId="{BC9E548E-1AC8-4084-BA2F-CAE1CCBE1C9C}" srcId="{1F8D252A-9303-4881-ABA8-CA805006A83B}" destId="{ABD2A52D-299B-4864-A211-3156A6F9BB4D}" srcOrd="0" destOrd="0" parTransId="{2A4760C4-3AFB-4707-AED3-F54A05E8B901}" sibTransId="{3250AA41-3ED1-47D8-B37E-18BF14EE2CCA}"/>
    <dgm:cxn modelId="{51E0218B-8934-410D-8A6F-989BFD6E34E0}" type="presOf" srcId="{ABD2A52D-299B-4864-A211-3156A6F9BB4D}" destId="{1F18B0A5-1EC6-4A0E-AC07-A198D04C0D79}" srcOrd="0" destOrd="0" presId="urn:microsoft.com/office/officeart/2009/3/layout/IncreasingArrowsProcess"/>
    <dgm:cxn modelId="{15071009-9C03-42E4-ADA6-5C4A38B4876B}" type="presOf" srcId="{1F8D252A-9303-4881-ABA8-CA805006A83B}" destId="{C3ED61A4-254D-4DCF-9F4B-55BE3C5C95DC}" srcOrd="0" destOrd="0" presId="urn:microsoft.com/office/officeart/2009/3/layout/IncreasingArrowsProcess"/>
    <dgm:cxn modelId="{37CACD0D-8A52-472B-AEAA-BCE8FADE15F9}" type="presParOf" srcId="{C3ED61A4-254D-4DCF-9F4B-55BE3C5C95DC}" destId="{1F18B0A5-1EC6-4A0E-AC07-A198D04C0D79}" srcOrd="0"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DBA81-55C5-4AE1-AD67-CB34C058A8FB}">
      <dsp:nvSpPr>
        <dsp:cNvPr id="0" name=""/>
        <dsp:cNvSpPr/>
      </dsp:nvSpPr>
      <dsp:spPr>
        <a:xfrm>
          <a:off x="0" y="284562"/>
          <a:ext cx="7772400" cy="900899"/>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latin typeface="Algerian" pitchFamily="82" charset="0"/>
            </a:rPr>
            <a:t>ARTIFICIAL INTELLIGENCE PROJECT</a:t>
          </a:r>
          <a:endParaRPr lang="en-IN" sz="3500" kern="1200" dirty="0">
            <a:latin typeface="Algerian" pitchFamily="82" charset="0"/>
          </a:endParaRPr>
        </a:p>
      </dsp:txBody>
      <dsp:txXfrm>
        <a:off x="43978" y="328540"/>
        <a:ext cx="7684444" cy="8129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8F999-6179-49D6-87F4-E0E0FE1B803B}">
      <dsp:nvSpPr>
        <dsp:cNvPr id="0" name=""/>
        <dsp:cNvSpPr/>
      </dsp:nvSpPr>
      <dsp:spPr>
        <a:xfrm>
          <a:off x="0" y="5219"/>
          <a:ext cx="8229600" cy="1132560"/>
        </a:xfrm>
        <a:prstGeom prst="round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anose="04020705040A02060702" pitchFamily="82" charset="0"/>
            </a:rPr>
            <a:t>How AI is helping US?</a:t>
          </a:r>
          <a:endParaRPr lang="en-IN" sz="4400" kern="1200" dirty="0">
            <a:latin typeface="Algerian" panose="04020705040A02060702" pitchFamily="82" charset="0"/>
          </a:endParaRPr>
        </a:p>
      </dsp:txBody>
      <dsp:txXfrm>
        <a:off x="55287" y="60506"/>
        <a:ext cx="8119026" cy="10219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02B2-0F48-42E1-888F-6C583431A7A1}">
      <dsp:nvSpPr>
        <dsp:cNvPr id="0" name=""/>
        <dsp:cNvSpPr/>
      </dsp:nvSpPr>
      <dsp:spPr>
        <a:xfrm>
          <a:off x="0" y="5219"/>
          <a:ext cx="8229600" cy="1132560"/>
        </a:xfrm>
        <a:prstGeom prst="roundRect">
          <a:avLst/>
        </a:prstGeom>
        <a:solidFill>
          <a:schemeClr val="accent3">
            <a:shade val="50000"/>
            <a:hueOff val="0"/>
            <a:satOff val="0"/>
            <a:lumOff val="0"/>
            <a:alphaOff val="0"/>
          </a:schemeClr>
        </a:solidFill>
        <a:ln>
          <a:noFill/>
        </a:ln>
        <a:effectLst>
          <a:outerShdw blurRad="63500" dist="25400" dir="5400000" rotWithShape="0">
            <a:srgbClr val="000000">
              <a:alpha val="43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anose="04020705040A02060702" pitchFamily="82" charset="0"/>
            </a:rPr>
            <a:t>Applications of AI</a:t>
          </a:r>
          <a:endParaRPr lang="en-IN" sz="4400" kern="1200" dirty="0">
            <a:latin typeface="Algerian" panose="04020705040A02060702" pitchFamily="82" charset="0"/>
          </a:endParaRPr>
        </a:p>
      </dsp:txBody>
      <dsp:txXfrm>
        <a:off x="55287" y="60506"/>
        <a:ext cx="8119026" cy="10219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66F41-7F61-434C-858F-B0677DB65D13}">
      <dsp:nvSpPr>
        <dsp:cNvPr id="0" name=""/>
        <dsp:cNvSpPr/>
      </dsp:nvSpPr>
      <dsp:spPr>
        <a:xfrm rot="10800000">
          <a:off x="1664207" y="0"/>
          <a:ext cx="5472684" cy="1143000"/>
        </a:xfrm>
        <a:prstGeom prst="homePlat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4031" tIns="114300" rIns="213360" bIns="114300" numCol="1" spcCol="1270" anchor="ctr" anchorCtr="0">
          <a:noAutofit/>
        </a:bodyPr>
        <a:lstStyle/>
        <a:p>
          <a:pPr lvl="0" algn="ctr" defTabSz="1333500" rtl="0">
            <a:lnSpc>
              <a:spcPct val="90000"/>
            </a:lnSpc>
            <a:spcBef>
              <a:spcPct val="0"/>
            </a:spcBef>
            <a:spcAft>
              <a:spcPct val="35000"/>
            </a:spcAft>
          </a:pPr>
          <a:r>
            <a:rPr lang="en-US" sz="3000" kern="1200" dirty="0" smtClean="0">
              <a:latin typeface="Algerian" panose="04020705040A02060702" pitchFamily="82" charset="0"/>
            </a:rPr>
            <a:t>OUR </a:t>
          </a:r>
          <a:r>
            <a:rPr lang="en-US" sz="3000" kern="1200" dirty="0" smtClean="0">
              <a:latin typeface="Algerian" panose="04020705040A02060702" pitchFamily="82" charset="0"/>
            </a:rPr>
            <a:t>PROJECT DESCRIPTION </a:t>
          </a:r>
          <a:endParaRPr lang="en-IN" sz="3000" kern="1200" dirty="0">
            <a:latin typeface="Algerian" panose="04020705040A02060702" pitchFamily="82" charset="0"/>
          </a:endParaRPr>
        </a:p>
      </dsp:txBody>
      <dsp:txXfrm rot="10800000">
        <a:off x="1949957" y="0"/>
        <a:ext cx="5186934" cy="1143000"/>
      </dsp:txXfrm>
    </dsp:sp>
    <dsp:sp modelId="{8495CADF-54F0-440B-8CC8-EFDC9221B4F7}">
      <dsp:nvSpPr>
        <dsp:cNvPr id="0" name=""/>
        <dsp:cNvSpPr/>
      </dsp:nvSpPr>
      <dsp:spPr>
        <a:xfrm>
          <a:off x="1092707" y="0"/>
          <a:ext cx="1143000" cy="1143000"/>
        </a:xfrm>
        <a:prstGeom prst="ellipse">
          <a:avLst/>
        </a:prstGeom>
        <a:gradFill rotWithShape="0">
          <a:gsLst>
            <a:gs pos="0">
              <a:schemeClr val="accent3">
                <a:tint val="50000"/>
                <a:hueOff val="0"/>
                <a:satOff val="0"/>
                <a:lumOff val="0"/>
                <a:alphaOff val="0"/>
                <a:shade val="15000"/>
                <a:satMod val="180000"/>
              </a:schemeClr>
            </a:gs>
            <a:gs pos="50000">
              <a:schemeClr val="accent3">
                <a:tint val="50000"/>
                <a:hueOff val="0"/>
                <a:satOff val="0"/>
                <a:lumOff val="0"/>
                <a:alphaOff val="0"/>
                <a:shade val="45000"/>
                <a:satMod val="170000"/>
              </a:schemeClr>
            </a:gs>
            <a:gs pos="70000">
              <a:schemeClr val="accent3">
                <a:tint val="50000"/>
                <a:hueOff val="0"/>
                <a:satOff val="0"/>
                <a:lumOff val="0"/>
                <a:alphaOff val="0"/>
                <a:tint val="99000"/>
                <a:shade val="65000"/>
                <a:satMod val="155000"/>
              </a:schemeClr>
            </a:gs>
            <a:gs pos="100000">
              <a:schemeClr val="accent3">
                <a:tint val="50000"/>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D7A21-7D13-4347-9D08-735ADBE941E9}">
      <dsp:nvSpPr>
        <dsp:cNvPr id="0" name=""/>
        <dsp:cNvSpPr/>
      </dsp:nvSpPr>
      <dsp:spPr>
        <a:xfrm>
          <a:off x="0" y="5219"/>
          <a:ext cx="8229600" cy="1132560"/>
        </a:xfrm>
        <a:prstGeom prst="roundRect">
          <a:avLst/>
        </a:prstGeom>
        <a:solidFill>
          <a:schemeClr val="accent3">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latin typeface="Algerian" panose="04020705040A02060702" pitchFamily="82" charset="0"/>
            </a:rPr>
            <a:t>OUR PROJECT DESCRIPTION</a:t>
          </a:r>
          <a:endParaRPr lang="en-IN" sz="4400" kern="1200" dirty="0">
            <a:latin typeface="Algerian" panose="04020705040A02060702" pitchFamily="82" charset="0"/>
          </a:endParaRPr>
        </a:p>
      </dsp:txBody>
      <dsp:txXfrm>
        <a:off x="55287" y="60506"/>
        <a:ext cx="8119026" cy="10219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C4866-AC7F-4C38-8A67-D354EDC6F549}">
      <dsp:nvSpPr>
        <dsp:cNvPr id="0" name=""/>
        <dsp:cNvSpPr/>
      </dsp:nvSpPr>
      <dsp:spPr>
        <a:xfrm>
          <a:off x="0" y="5219"/>
          <a:ext cx="8229600" cy="1132560"/>
        </a:xfrm>
        <a:prstGeom prst="roundRect">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latin typeface="Algerian" panose="04020705040A02060702" pitchFamily="82" charset="0"/>
            </a:rPr>
            <a:t>OUTPUT</a:t>
          </a:r>
          <a:endParaRPr lang="en-IN" sz="4400" kern="1200" dirty="0">
            <a:latin typeface="Algerian" panose="04020705040A02060702" pitchFamily="82" charset="0"/>
          </a:endParaRPr>
        </a:p>
      </dsp:txBody>
      <dsp:txXfrm>
        <a:off x="55287" y="60506"/>
        <a:ext cx="8119026" cy="10219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4839C-50A5-4011-BA2C-E77AAC8E9C16}">
      <dsp:nvSpPr>
        <dsp:cNvPr id="0" name=""/>
        <dsp:cNvSpPr/>
      </dsp:nvSpPr>
      <dsp:spPr>
        <a:xfrm>
          <a:off x="0" y="5219"/>
          <a:ext cx="8229600" cy="1132560"/>
        </a:xfrm>
        <a:prstGeom prst="roundRect">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95500"/>
                <a:shade val="100000"/>
                <a:satMod val="155000"/>
              </a:schemeClr>
            </a:gs>
          </a:gsLst>
          <a:lin ang="16200000" scaled="0"/>
        </a:gra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dk2">
              <a:hueOff val="0"/>
              <a:satOff val="0"/>
              <a:lumOff val="0"/>
              <a:alphaOff val="0"/>
              <a:shade val="65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anose="04020705040A02060702" pitchFamily="82" charset="0"/>
            </a:rPr>
            <a:t>OUTPUT</a:t>
          </a:r>
          <a:endParaRPr lang="en-IN" sz="4400" kern="1200" dirty="0">
            <a:latin typeface="Algerian" panose="04020705040A02060702" pitchFamily="82" charset="0"/>
          </a:endParaRPr>
        </a:p>
      </dsp:txBody>
      <dsp:txXfrm>
        <a:off x="55287" y="60506"/>
        <a:ext cx="8119026" cy="10219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A8423-B9D9-42AB-9D2B-E006889C8AD4}">
      <dsp:nvSpPr>
        <dsp:cNvPr id="0" name=""/>
        <dsp:cNvSpPr/>
      </dsp:nvSpPr>
      <dsp:spPr>
        <a:xfrm>
          <a:off x="0" y="5219"/>
          <a:ext cx="8229600" cy="113256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anose="04020705040A02060702" pitchFamily="82" charset="0"/>
            </a:rPr>
            <a:t>OUTPUT</a:t>
          </a:r>
          <a:endParaRPr lang="en-IN" sz="4400" kern="1200" dirty="0">
            <a:latin typeface="Algerian" panose="04020705040A02060702" pitchFamily="82" charset="0"/>
          </a:endParaRPr>
        </a:p>
      </dsp:txBody>
      <dsp:txXfrm>
        <a:off x="55287" y="60506"/>
        <a:ext cx="8119026" cy="1021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32290-284B-4B57-8C06-038ACFD38425}">
      <dsp:nvSpPr>
        <dsp:cNvPr id="0" name=""/>
        <dsp:cNvSpPr/>
      </dsp:nvSpPr>
      <dsp:spPr>
        <a:xfrm>
          <a:off x="0" y="33669"/>
          <a:ext cx="7376864" cy="2571804"/>
        </a:xfrm>
        <a:prstGeom prst="roundRect">
          <a:avLst/>
        </a:prstGeom>
        <a:solidFill>
          <a:schemeClr val="accent3">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latin typeface="Algerian" pitchFamily="82" charset="0"/>
            </a:rPr>
            <a:t>TYPING SPEED CALCULATOR and</a:t>
          </a:r>
        </a:p>
        <a:p>
          <a:pPr lvl="0" algn="l" defTabSz="1022350" rtl="0">
            <a:lnSpc>
              <a:spcPct val="90000"/>
            </a:lnSpc>
            <a:spcBef>
              <a:spcPct val="0"/>
            </a:spcBef>
            <a:spcAft>
              <a:spcPct val="35000"/>
            </a:spcAft>
          </a:pPr>
          <a:r>
            <a:rPr lang="en-US" sz="2300" kern="1200" dirty="0" smtClean="0">
              <a:latin typeface="Algerian" pitchFamily="82" charset="0"/>
            </a:rPr>
            <a:t>ANALIZING SENTIMENT OF </a:t>
          </a:r>
          <a:r>
            <a:rPr lang="en-US" sz="2300" kern="1200" dirty="0" smtClean="0">
              <a:latin typeface="Algerian" pitchFamily="82" charset="0"/>
            </a:rPr>
            <a:t>THE </a:t>
          </a:r>
          <a:r>
            <a:rPr lang="en-US" sz="2300" kern="1200" dirty="0" smtClean="0">
              <a:latin typeface="Algerian" pitchFamily="82" charset="0"/>
            </a:rPr>
            <a:t>TEXT</a:t>
          </a:r>
          <a:endParaRPr lang="en-IN" sz="2300" kern="1200" dirty="0">
            <a:latin typeface="Algerian" pitchFamily="82" charset="0"/>
          </a:endParaRPr>
        </a:p>
      </dsp:txBody>
      <dsp:txXfrm>
        <a:off x="125545" y="159214"/>
        <a:ext cx="7125774" cy="2320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436A9-9667-4FAF-B368-1991B0FC43AF}">
      <dsp:nvSpPr>
        <dsp:cNvPr id="0" name=""/>
        <dsp:cNvSpPr/>
      </dsp:nvSpPr>
      <dsp:spPr>
        <a:xfrm>
          <a:off x="0" y="0"/>
          <a:ext cx="8229600" cy="1132560"/>
        </a:xfrm>
        <a:prstGeom prst="roundRect">
          <a:avLst/>
        </a:prstGeom>
        <a:solidFill>
          <a:schemeClr val="accent3">
            <a:alpha val="90000"/>
            <a:hueOff val="0"/>
            <a:satOff val="0"/>
            <a:lumOff val="0"/>
            <a:alphaOff val="0"/>
          </a:schemeClr>
        </a:solidFill>
        <a:ln>
          <a:noFill/>
        </a:ln>
        <a:effectLst>
          <a:outerShdw blurRad="63500" dist="25400" dir="5400000" rotWithShape="0">
            <a:srgbClr val="000000">
              <a:alpha val="43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itchFamily="82" charset="0"/>
            </a:rPr>
            <a:t>GROUP MEMBERS</a:t>
          </a:r>
          <a:endParaRPr lang="en-IN" sz="4400" kern="1200" dirty="0">
            <a:latin typeface="Algerian" pitchFamily="82" charset="0"/>
          </a:endParaRPr>
        </a:p>
      </dsp:txBody>
      <dsp:txXfrm>
        <a:off x="55287" y="55287"/>
        <a:ext cx="8119026" cy="1021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3F846-4F6A-430F-9070-D1A9E2BF5444}">
      <dsp:nvSpPr>
        <dsp:cNvPr id="0" name=""/>
        <dsp:cNvSpPr/>
      </dsp:nvSpPr>
      <dsp:spPr>
        <a:xfrm>
          <a:off x="0" y="0"/>
          <a:ext cx="8229600" cy="1132560"/>
        </a:xfrm>
        <a:prstGeom prst="round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dirty="0" smtClean="0">
              <a:latin typeface="Algerian" pitchFamily="82" charset="0"/>
            </a:rPr>
            <a:t>CONTENTS</a:t>
          </a:r>
          <a:endParaRPr lang="en-IN" sz="4400" kern="1200" dirty="0">
            <a:latin typeface="Algerian" pitchFamily="82" charset="0"/>
          </a:endParaRPr>
        </a:p>
      </dsp:txBody>
      <dsp:txXfrm>
        <a:off x="55287" y="55287"/>
        <a:ext cx="8119026" cy="1021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6CB88-13AC-4818-903B-993DF0271502}">
      <dsp:nvSpPr>
        <dsp:cNvPr id="0" name=""/>
        <dsp:cNvSpPr/>
      </dsp:nvSpPr>
      <dsp:spPr>
        <a:xfrm>
          <a:off x="0" y="0"/>
          <a:ext cx="8229600" cy="1143000"/>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rtl="0">
            <a:lnSpc>
              <a:spcPct val="90000"/>
            </a:lnSpc>
            <a:spcBef>
              <a:spcPct val="0"/>
            </a:spcBef>
            <a:spcAft>
              <a:spcPct val="35000"/>
            </a:spcAft>
          </a:pPr>
          <a:r>
            <a:rPr lang="en-US" sz="4600" kern="1200" dirty="0" smtClean="0">
              <a:latin typeface="Algerian" pitchFamily="82" charset="0"/>
            </a:rPr>
            <a:t>PROBLEM STATEMENT</a:t>
          </a:r>
          <a:endParaRPr lang="en-IN" sz="4600" kern="1200" dirty="0">
            <a:latin typeface="Algerian" pitchFamily="82" charset="0"/>
          </a:endParaRPr>
        </a:p>
      </dsp:txBody>
      <dsp:txXfrm>
        <a:off x="1760220" y="0"/>
        <a:ext cx="6469379" cy="1143000"/>
      </dsp:txXfrm>
    </dsp:sp>
    <dsp:sp modelId="{E02B5D4E-5895-470C-8F3F-84E0E32835F9}">
      <dsp:nvSpPr>
        <dsp:cNvPr id="0" name=""/>
        <dsp:cNvSpPr/>
      </dsp:nvSpPr>
      <dsp:spPr>
        <a:xfrm>
          <a:off x="114299" y="114300"/>
          <a:ext cx="1645920" cy="914400"/>
        </a:xfrm>
        <a:prstGeom prst="roundRect">
          <a:avLst>
            <a:gd name="adj" fmla="val 10000"/>
          </a:avLst>
        </a:prstGeom>
        <a:solidFill>
          <a:schemeClr val="dk1">
            <a:tint val="40000"/>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77AC0-5636-4B53-B6FF-EB0E00D0A4C2}">
      <dsp:nvSpPr>
        <dsp:cNvPr id="0" name=""/>
        <dsp:cNvSpPr/>
      </dsp:nvSpPr>
      <dsp:spPr>
        <a:xfrm>
          <a:off x="0" y="0"/>
          <a:ext cx="8229600" cy="1287000"/>
        </a:xfrm>
        <a:prstGeom prst="roundRect">
          <a:avLst/>
        </a:prstGeom>
        <a:solidFill>
          <a:schemeClr val="lt1">
            <a:hueOff val="0"/>
            <a:satOff val="0"/>
            <a:lumOff val="0"/>
            <a:alphaOff val="0"/>
          </a:schemeClr>
        </a:soli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rtl="0">
            <a:lnSpc>
              <a:spcPct val="90000"/>
            </a:lnSpc>
            <a:spcBef>
              <a:spcPct val="0"/>
            </a:spcBef>
            <a:spcAft>
              <a:spcPct val="35000"/>
            </a:spcAft>
          </a:pPr>
          <a:r>
            <a:rPr lang="en-US" sz="5000" kern="1200" dirty="0" smtClean="0">
              <a:latin typeface="Algerian" pitchFamily="82" charset="0"/>
            </a:rPr>
            <a:t>SOFTWARE USED</a:t>
          </a:r>
          <a:endParaRPr lang="en-IN" sz="5000" kern="1200" dirty="0">
            <a:latin typeface="Algerian" pitchFamily="82" charset="0"/>
          </a:endParaRPr>
        </a:p>
      </dsp:txBody>
      <dsp:txXfrm>
        <a:off x="62826" y="62826"/>
        <a:ext cx="8103948" cy="1161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4D84-77E0-45EE-BE81-7E43F28088AD}">
      <dsp:nvSpPr>
        <dsp:cNvPr id="0" name=""/>
        <dsp:cNvSpPr/>
      </dsp:nvSpPr>
      <dsp:spPr>
        <a:xfrm>
          <a:off x="0" y="5219"/>
          <a:ext cx="8229600" cy="1132560"/>
        </a:xfrm>
        <a:prstGeom prst="roundRect">
          <a:avLst/>
        </a:prstGeom>
        <a:solidFill>
          <a:schemeClr val="lt1">
            <a:hueOff val="0"/>
            <a:satOff val="0"/>
            <a:lumOff val="0"/>
            <a:alphaOff val="0"/>
          </a:schemeClr>
        </a:soli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latin typeface="Algerian" panose="04020705040A02060702" pitchFamily="82" charset="0"/>
            </a:rPr>
            <a:t>KEY FEATURES/BENEFITS</a:t>
          </a:r>
          <a:endParaRPr lang="en-IN" sz="4400" kern="1200" dirty="0">
            <a:latin typeface="Algerian" panose="04020705040A02060702" pitchFamily="82" charset="0"/>
          </a:endParaRPr>
        </a:p>
      </dsp:txBody>
      <dsp:txXfrm>
        <a:off x="55287" y="60506"/>
        <a:ext cx="8119026" cy="1021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DB2D-6C47-45AE-A5B6-E74EE0398BA2}">
      <dsp:nvSpPr>
        <dsp:cNvPr id="0" name=""/>
        <dsp:cNvSpPr/>
      </dsp:nvSpPr>
      <dsp:spPr>
        <a:xfrm>
          <a:off x="0" y="5219"/>
          <a:ext cx="8229600" cy="1132560"/>
        </a:xfrm>
        <a:prstGeom prst="roundRect">
          <a:avLst/>
        </a:prstGeom>
        <a:solidFill>
          <a:schemeClr val="accent6">
            <a:shade val="80000"/>
            <a:hueOff val="0"/>
            <a:satOff val="0"/>
            <a:lumOff val="0"/>
            <a:alphaOff val="0"/>
          </a:schemeClr>
        </a:solidFill>
        <a:ln>
          <a:noFill/>
        </a:ln>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latin typeface="Algerian" panose="04020705040A02060702" pitchFamily="82" charset="0"/>
            </a:rPr>
            <a:t>KEY FEATURES/BENEFITS</a:t>
          </a:r>
          <a:endParaRPr lang="en-IN" sz="4400" kern="1200" dirty="0">
            <a:latin typeface="Algerian" panose="04020705040A02060702" pitchFamily="82" charset="0"/>
          </a:endParaRPr>
        </a:p>
      </dsp:txBody>
      <dsp:txXfrm>
        <a:off x="55287" y="60506"/>
        <a:ext cx="8119026" cy="10219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8B0A5-1EC6-4A0E-AC07-A198D04C0D79}">
      <dsp:nvSpPr>
        <dsp:cNvPr id="0" name=""/>
        <dsp:cNvSpPr/>
      </dsp:nvSpPr>
      <dsp:spPr>
        <a:xfrm>
          <a:off x="190766" y="0"/>
          <a:ext cx="7848066" cy="1143000"/>
        </a:xfrm>
        <a:prstGeom prst="rightArrow">
          <a:avLst>
            <a:gd name="adj1" fmla="val 50000"/>
            <a:gd name="adj2" fmla="val 50000"/>
          </a:avLst>
        </a:prstGeom>
        <a:solidFill>
          <a:schemeClr val="accent1">
            <a:hueOff val="0"/>
            <a:satOff val="0"/>
            <a:lumOff val="0"/>
            <a:alphaOff val="0"/>
          </a:schemeClr>
        </a:solidFill>
        <a:ln>
          <a:noFill/>
        </a:ln>
        <a:effectLst>
          <a:outerShdw blurRad="63500" dist="25400" dir="5400000" rotWithShape="0">
            <a:srgbClr val="000000">
              <a:alpha val="4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254000" bIns="181451" numCol="1" spcCol="1270" anchor="ctr" anchorCtr="0">
          <a:noAutofit/>
        </a:bodyPr>
        <a:lstStyle/>
        <a:p>
          <a:pPr lvl="0" algn="l" defTabSz="889000" rtl="0">
            <a:lnSpc>
              <a:spcPct val="90000"/>
            </a:lnSpc>
            <a:spcBef>
              <a:spcPct val="0"/>
            </a:spcBef>
            <a:spcAft>
              <a:spcPct val="35000"/>
            </a:spcAft>
          </a:pPr>
          <a:r>
            <a:rPr lang="en-US" sz="2000" kern="1200" dirty="0" smtClean="0">
              <a:latin typeface="Algerian" pitchFamily="82" charset="0"/>
            </a:rPr>
            <a:t>DELIVERABLES</a:t>
          </a:r>
          <a:endParaRPr lang="en-IN" sz="2000" kern="1200" dirty="0">
            <a:latin typeface="Algerian" pitchFamily="82" charset="0"/>
          </a:endParaRPr>
        </a:p>
      </dsp:txBody>
      <dsp:txXfrm>
        <a:off x="190766" y="285750"/>
        <a:ext cx="7562316" cy="571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F4FF184-BCD3-448A-8A38-0F264F9D341A}"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9C063-532B-45C4-8666-3DBDB740F9B0}"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FF184-BCD3-448A-8A38-0F264F9D341A}"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FF184-BCD3-448A-8A38-0F264F9D341A}"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FF184-BCD3-448A-8A38-0F264F9D341A}"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F4FF184-BCD3-448A-8A38-0F264F9D341A}" type="datetimeFigureOut">
              <a:rPr lang="en-IN" smtClean="0"/>
              <a:t>13-01-2021</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8109C063-532B-45C4-8666-3DBDB740F9B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FF184-BCD3-448A-8A38-0F264F9D341A}"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FF184-BCD3-448A-8A38-0F264F9D341A}" type="datetimeFigureOut">
              <a:rPr lang="en-IN" smtClean="0"/>
              <a:t>13-01-2021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FF184-BCD3-448A-8A38-0F264F9D341A}"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FF184-BCD3-448A-8A38-0F264F9D341A}" type="datetimeFigureOut">
              <a:rPr lang="en-IN" smtClean="0"/>
              <a:t>13-01-2021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09C063-532B-45C4-8666-3DBDB740F9B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4FF184-BCD3-448A-8A38-0F264F9D341A}"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9C063-532B-45C4-8666-3DBDB740F9B0}"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F4FF184-BCD3-448A-8A38-0F264F9D341A}"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9C063-532B-45C4-8666-3DBDB740F9B0}"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4F4FF184-BCD3-448A-8A38-0F264F9D341A}" type="datetimeFigureOut">
              <a:rPr lang="en-IN" smtClean="0"/>
              <a:t>13-01-2021</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109C063-532B-45C4-8666-3DBDB740F9B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5.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6.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98339671"/>
              </p:ext>
            </p:extLst>
          </p:nvPr>
        </p:nvGraphicFramePr>
        <p:xfrm>
          <a:off x="685800" y="2130425"/>
          <a:ext cx="7772400"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42646160"/>
              </p:ext>
            </p:extLst>
          </p:nvPr>
        </p:nvGraphicFramePr>
        <p:xfrm>
          <a:off x="1371600" y="3886200"/>
          <a:ext cx="7376864" cy="2639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15816" y="404663"/>
            <a:ext cx="2619375" cy="1743075"/>
          </a:xfrm>
          <a:prstGeom prst="rect">
            <a:avLst/>
          </a:prstGeom>
        </p:spPr>
      </p:pic>
    </p:spTree>
    <p:extLst>
      <p:ext uri="{BB962C8B-B14F-4D97-AF65-F5344CB8AC3E}">
        <p14:creationId xmlns:p14="http://schemas.microsoft.com/office/powerpoint/2010/main" val="495382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24185714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examples of ARTIFICIAL INTELLIGENCE are:</a:t>
            </a:r>
          </a:p>
          <a:p>
            <a:pPr marL="0" indent="0">
              <a:buNone/>
            </a:pPr>
            <a:r>
              <a:rPr lang="en-US" dirty="0" smtClean="0">
                <a:latin typeface="Times New Roman" pitchFamily="18" charset="0"/>
                <a:cs typeface="Times New Roman" pitchFamily="18" charset="0"/>
              </a:rPr>
              <a:t>1 Face detection and speech recognition</a:t>
            </a:r>
          </a:p>
          <a:p>
            <a:pPr marL="0" indent="0">
              <a:buNone/>
            </a:pP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Chatbot</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 Assistants ( ALEXA,SIRI )</a:t>
            </a:r>
          </a:p>
          <a:p>
            <a:pPr marL="0" indent="0">
              <a:buNone/>
            </a:pPr>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 Social media</a:t>
            </a:r>
          </a:p>
          <a:p>
            <a:pPr marL="0" indent="0">
              <a:buNone/>
            </a:pPr>
            <a:r>
              <a:rPr lang="en-US" dirty="0" smtClean="0">
                <a:latin typeface="Times New Roman" pitchFamily="18" charset="0"/>
                <a:cs typeface="Times New Roman" pitchFamily="18" charset="0"/>
              </a:rPr>
              <a:t>5 NETFLIX</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4088" y="4005064"/>
            <a:ext cx="3095625" cy="2476500"/>
          </a:xfrm>
          <a:prstGeom prst="rect">
            <a:avLst/>
          </a:prstGeom>
        </p:spPr>
      </p:pic>
    </p:spTree>
    <p:extLst>
      <p:ext uri="{BB962C8B-B14F-4D97-AF65-F5344CB8AC3E}">
        <p14:creationId xmlns:p14="http://schemas.microsoft.com/office/powerpoint/2010/main" val="738093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3733470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0"/>
            <a:ext cx="8229600" cy="4853136"/>
          </a:xfrm>
        </p:spPr>
        <p:txBody>
          <a:bodyPr>
            <a:normAutofit lnSpcReduction="10000"/>
          </a:bodyPr>
          <a:lstStyle/>
          <a:p>
            <a:pPr marL="0" indent="0">
              <a:buNone/>
            </a:pPr>
            <a:r>
              <a:rPr lang="en-US" dirty="0" smtClean="0">
                <a:solidFill>
                  <a:schemeClr val="accent5">
                    <a:lumMod val="60000"/>
                    <a:lumOff val="40000"/>
                  </a:schemeClr>
                </a:solidFill>
                <a:latin typeface="Times New Roman" pitchFamily="18" charset="0"/>
                <a:cs typeface="Times New Roman" pitchFamily="18" charset="0"/>
              </a:rPr>
              <a:t>“Typing speed calculator”</a:t>
            </a:r>
          </a:p>
          <a:p>
            <a:pPr marL="0" indent="0">
              <a:buNone/>
            </a:pPr>
            <a:r>
              <a:rPr lang="en-US" dirty="0">
                <a:solidFill>
                  <a:schemeClr val="accent5">
                    <a:lumMod val="60000"/>
                    <a:lumOff val="40000"/>
                  </a:schemeClr>
                </a:solidFill>
                <a:latin typeface="Times New Roman" pitchFamily="18" charset="0"/>
                <a:cs typeface="Times New Roman" pitchFamily="18" charset="0"/>
              </a:rPr>
              <a:t> </a:t>
            </a:r>
            <a:r>
              <a:rPr lang="en-US" dirty="0" smtClean="0">
                <a:solidFill>
                  <a:schemeClr val="accent5">
                    <a:lumMod val="60000"/>
                    <a:lumOff val="40000"/>
                  </a:schemeClr>
                </a:solidFill>
                <a:latin typeface="Times New Roman" pitchFamily="18" charset="0"/>
                <a:cs typeface="Times New Roman" pitchFamily="18" charset="0"/>
              </a:rPr>
              <a:t>                               </a:t>
            </a:r>
            <a:r>
              <a:rPr lang="en-US" sz="4400" dirty="0" smtClean="0">
                <a:solidFill>
                  <a:schemeClr val="accent5">
                    <a:lumMod val="60000"/>
                    <a:lumOff val="40000"/>
                  </a:schemeClr>
                </a:solidFill>
                <a:latin typeface="Times New Roman" pitchFamily="18" charset="0"/>
                <a:cs typeface="Times New Roman" pitchFamily="18" charset="0"/>
              </a:rPr>
              <a:t> with </a:t>
            </a:r>
          </a:p>
          <a:p>
            <a:pPr marL="0" indent="0">
              <a:buNone/>
            </a:pPr>
            <a:r>
              <a:rPr lang="en-US" dirty="0" smtClean="0">
                <a:solidFill>
                  <a:schemeClr val="accent5">
                    <a:lumMod val="60000"/>
                    <a:lumOff val="40000"/>
                  </a:schemeClr>
                </a:solidFill>
                <a:latin typeface="Times New Roman" pitchFamily="18" charset="0"/>
                <a:cs typeface="Times New Roman" pitchFamily="18" charset="0"/>
              </a:rPr>
              <a:t>                                         “Sentiment analysis of typed text”</a:t>
            </a:r>
          </a:p>
          <a:p>
            <a:r>
              <a:rPr lang="en-US" dirty="0" smtClean="0">
                <a:latin typeface="Times New Roman" pitchFamily="18" charset="0"/>
                <a:cs typeface="Times New Roman" pitchFamily="18" charset="0"/>
              </a:rPr>
              <a:t>It is going to display a sentence and when the user will give a click on the rectangular box appearing on the screen the time counter will start and the time counter will stop it’s activity when the user presses the enter key from keyboard.</a:t>
            </a:r>
          </a:p>
          <a:p>
            <a:r>
              <a:rPr lang="en-US" dirty="0" smtClean="0">
                <a:latin typeface="Times New Roman" pitchFamily="18" charset="0"/>
                <a:cs typeface="Times New Roman" pitchFamily="18" charset="0"/>
              </a:rPr>
              <a:t> After that the game will display a message which will tell how much words have you written per minute , accuracy and time also.</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There is also another section which is going to Analyze the sentence’s sentiment.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7663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231331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Sentiment analysis( also known as opinion mining or emotion AI) refers to use of natural language processing, text analysis, computational linguistics, to systematically identify, extract, quantify and study effective subjective information.</a:t>
            </a:r>
          </a:p>
          <a:p>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05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9574657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7200" y="1710160"/>
            <a:ext cx="8229600" cy="4306042"/>
          </a:xfrm>
        </p:spPr>
      </p:pic>
    </p:spTree>
    <p:extLst>
      <p:ext uri="{BB962C8B-B14F-4D97-AF65-F5344CB8AC3E}">
        <p14:creationId xmlns:p14="http://schemas.microsoft.com/office/powerpoint/2010/main" val="2695994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0305284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Content Placeholder 2"/>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274540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9435592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Content Placeholder 2"/>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860069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US" dirty="0" smtClean="0"/>
              <a:t>      </a:t>
            </a:r>
            <a:r>
              <a:rPr lang="en-US" dirty="0" smtClean="0">
                <a:latin typeface="Old English Text MT" pitchFamily="66" charset="0"/>
              </a:rPr>
              <a:t>Thank you </a:t>
            </a:r>
            <a:endParaRPr lang="en-IN" dirty="0">
              <a:latin typeface="Old English Text MT" pitchFamily="66"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283" y="116632"/>
            <a:ext cx="7776864" cy="4194808"/>
          </a:xfrm>
          <a:prstGeom prst="rect">
            <a:avLst/>
          </a:prstGeom>
        </p:spPr>
      </p:pic>
    </p:spTree>
    <p:extLst>
      <p:ext uri="{BB962C8B-B14F-4D97-AF65-F5344CB8AC3E}">
        <p14:creationId xmlns:p14="http://schemas.microsoft.com/office/powerpoint/2010/main" val="2733741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3140827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 </a:t>
            </a:r>
            <a:r>
              <a:rPr lang="en-US" dirty="0" err="1" smtClean="0">
                <a:latin typeface="Times New Roman" pitchFamily="18" charset="0"/>
                <a:cs typeface="Times New Roman" pitchFamily="18" charset="0"/>
              </a:rPr>
              <a:t>Gurleen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kaur</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Sagar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grover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00928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839127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dirty="0" smtClean="0"/>
              <a:t>1</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Problem statement</a:t>
            </a:r>
          </a:p>
          <a:p>
            <a:r>
              <a:rPr lang="en-US" dirty="0" smtClean="0">
                <a:latin typeface="Times New Roman" pitchFamily="18" charset="0"/>
                <a:cs typeface="Times New Roman" pitchFamily="18" charset="0"/>
              </a:rPr>
              <a:t>2)     Software used</a:t>
            </a:r>
          </a:p>
          <a:p>
            <a:r>
              <a:rPr lang="en-US" dirty="0" smtClean="0">
                <a:latin typeface="Times New Roman" pitchFamily="18" charset="0"/>
                <a:cs typeface="Times New Roman" pitchFamily="18" charset="0"/>
              </a:rPr>
              <a:t>3)     Key Features/Benefits</a:t>
            </a:r>
          </a:p>
          <a:p>
            <a:r>
              <a:rPr lang="en-US" dirty="0" smtClean="0">
                <a:latin typeface="Times New Roman" pitchFamily="18" charset="0"/>
                <a:cs typeface="Times New Roman" pitchFamily="18" charset="0"/>
              </a:rPr>
              <a:t>4)     Deliverables</a:t>
            </a:r>
          </a:p>
          <a:p>
            <a:r>
              <a:rPr lang="en-US" dirty="0" smtClean="0">
                <a:latin typeface="Times New Roman" pitchFamily="18" charset="0"/>
                <a:cs typeface="Times New Roman" pitchFamily="18" charset="0"/>
              </a:rPr>
              <a:t>5)     How AI is helping us?</a:t>
            </a:r>
          </a:p>
          <a:p>
            <a:r>
              <a:rPr lang="en-US" dirty="0" smtClean="0">
                <a:latin typeface="Times New Roman" pitchFamily="18" charset="0"/>
                <a:cs typeface="Times New Roman" pitchFamily="18" charset="0"/>
              </a:rPr>
              <a:t>7)     Applications of AI</a:t>
            </a:r>
          </a:p>
          <a:p>
            <a:r>
              <a:rPr lang="en-US" dirty="0" smtClean="0">
                <a:latin typeface="Times New Roman" pitchFamily="18" charset="0"/>
                <a:cs typeface="Times New Roman" pitchFamily="18" charset="0"/>
              </a:rPr>
              <a:t>9)     Our project</a:t>
            </a:r>
          </a:p>
          <a:p>
            <a:r>
              <a:rPr lang="en-US" dirty="0" smtClean="0">
                <a:latin typeface="Times New Roman" pitchFamily="18" charset="0"/>
                <a:cs typeface="Times New Roman" pitchFamily="18" charset="0"/>
              </a:rPr>
              <a:t>10)   Sentiment analysis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11)   Output</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37356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2668948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It is creating a platform to discover the typing speed of any user.</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is also telling the sentiments . So it is quit interesting to know what the text is giving in the form of sentiments or expressions.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544" y="332656"/>
            <a:ext cx="1872208" cy="1080120"/>
          </a:xfrm>
          <a:prstGeom prst="rect">
            <a:avLst/>
          </a:prstGeom>
        </p:spPr>
      </p:pic>
    </p:spTree>
    <p:extLst>
      <p:ext uri="{BB962C8B-B14F-4D97-AF65-F5344CB8AC3E}">
        <p14:creationId xmlns:p14="http://schemas.microsoft.com/office/powerpoint/2010/main" val="90679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38095211"/>
              </p:ext>
            </p:extLst>
          </p:nvPr>
        </p:nvGraphicFramePr>
        <p:xfrm>
          <a:off x="611560" y="836712"/>
          <a:ext cx="8229600"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2780928"/>
            <a:ext cx="8229600" cy="3345235"/>
          </a:xfrm>
        </p:spPr>
        <p:txBody>
          <a:bodyPr/>
          <a:lstStyle/>
          <a:p>
            <a:pPr marL="514350" indent="-514350">
              <a:buAutoNum type="arabicParenR"/>
            </a:pPr>
            <a:r>
              <a:rPr lang="en-US" dirty="0" smtClean="0">
                <a:solidFill>
                  <a:schemeClr val="tx1"/>
                </a:solidFill>
                <a:latin typeface="Times New Roman" panose="02020603050405020304" pitchFamily="18" charset="0"/>
                <a:cs typeface="Times New Roman" panose="02020603050405020304" pitchFamily="18" charset="0"/>
              </a:rPr>
              <a:t>Install library from COMMAND PROMPT by typing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 pip install </a:t>
            </a:r>
            <a:r>
              <a:rPr lang="en-US" dirty="0" err="1" smtClean="0">
                <a:solidFill>
                  <a:schemeClr val="tx1"/>
                </a:solidFill>
                <a:latin typeface="Times New Roman" panose="02020603050405020304" pitchFamily="18" charset="0"/>
                <a:cs typeface="Times New Roman" panose="02020603050405020304" pitchFamily="18" charset="0"/>
              </a:rPr>
              <a:t>Pygame</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b) pip install </a:t>
            </a:r>
            <a:r>
              <a:rPr lang="en-US" dirty="0" err="1" smtClean="0">
                <a:solidFill>
                  <a:schemeClr val="tx1"/>
                </a:solidFill>
                <a:latin typeface="Times New Roman" panose="02020603050405020304" pitchFamily="18" charset="0"/>
                <a:cs typeface="Times New Roman" panose="02020603050405020304" pitchFamily="18" charset="0"/>
              </a:rPr>
              <a:t>nltk</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c) pip install </a:t>
            </a:r>
            <a:r>
              <a:rPr lang="en-US" dirty="0" err="1" smtClean="0">
                <a:solidFill>
                  <a:schemeClr val="tx1"/>
                </a:solidFill>
                <a:latin typeface="Times New Roman" panose="02020603050405020304" pitchFamily="18" charset="0"/>
                <a:cs typeface="Times New Roman" panose="02020603050405020304" pitchFamily="18" charset="0"/>
              </a:rPr>
              <a:t>textblob</a:t>
            </a:r>
            <a:endParaRPr lang="en-US" dirty="0" smtClean="0">
              <a:solidFill>
                <a:schemeClr val="tx1"/>
              </a:solidFill>
              <a:latin typeface="Times New Roman" panose="02020603050405020304" pitchFamily="18" charset="0"/>
              <a:cs typeface="Times New Roman" panose="02020603050405020304" pitchFamily="18" charset="0"/>
            </a:endParaRPr>
          </a:p>
          <a:p>
            <a:pPr marL="514350" indent="-514350">
              <a:buAutoNum type="arabicParenR" startAt="2"/>
            </a:pPr>
            <a:r>
              <a:rPr lang="en-US" dirty="0" smtClean="0">
                <a:solidFill>
                  <a:schemeClr val="tx1"/>
                </a:solidFill>
                <a:latin typeface="Times New Roman" panose="02020603050405020304" pitchFamily="18" charset="0"/>
                <a:cs typeface="Times New Roman" panose="02020603050405020304" pitchFamily="18" charset="0"/>
              </a:rPr>
              <a:t>Python 3.7.0 .</a:t>
            </a:r>
          </a:p>
          <a:p>
            <a:pPr marL="514350" indent="-514350">
              <a:buAutoNum type="arabicParenR" startAt="2"/>
            </a:pPr>
            <a:r>
              <a:rPr lang="en-US" dirty="0" smtClean="0">
                <a:solidFill>
                  <a:schemeClr val="tx1"/>
                </a:solidFill>
                <a:latin typeface="Times New Roman" panose="02020603050405020304" pitchFamily="18" charset="0"/>
                <a:cs typeface="Times New Roman" panose="02020603050405020304" pitchFamily="18" charset="0"/>
              </a:rPr>
              <a:t> PC with good internet connection.</a:t>
            </a:r>
          </a:p>
        </p:txBody>
      </p:sp>
    </p:spTree>
    <p:extLst>
      <p:ext uri="{BB962C8B-B14F-4D97-AF65-F5344CB8AC3E}">
        <p14:creationId xmlns:p14="http://schemas.microsoft.com/office/powerpoint/2010/main" val="2969282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409947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To make assignments, projects, presentations online there is perfect way to type the required or study material through keyboard which needs typing speed to be sufficient in order to utilize the time.</a:t>
            </a:r>
          </a:p>
          <a:p>
            <a:r>
              <a:rPr lang="en-US" dirty="0" smtClean="0">
                <a:latin typeface="Times New Roman" pitchFamily="18" charset="0"/>
                <a:cs typeface="Times New Roman" pitchFamily="18" charset="0"/>
              </a:rPr>
              <a:t> The productivity of a business depends on how things are done faster. To complete your work faster it is important to develop TYPING SKILLS.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Saves time for other sort of works if typing speed is accurate </a:t>
            </a:r>
            <a:r>
              <a:rPr lang="en-US" dirty="0" err="1" smtClean="0">
                <a:latin typeface="Times New Roman" pitchFamily="18" charset="0"/>
                <a:cs typeface="Times New Roman" pitchFamily="18" charset="0"/>
              </a:rPr>
              <a:t>othervise</a:t>
            </a:r>
            <a:r>
              <a:rPr lang="en-US" dirty="0" smtClean="0">
                <a:latin typeface="Times New Roman" pitchFamily="18" charset="0"/>
                <a:cs typeface="Times New Roman" pitchFamily="18" charset="0"/>
              </a:rPr>
              <a:t> the focus on screen will be less then focus on the keyboard for giving inputs.</a:t>
            </a:r>
            <a:endParaRPr lang="en-US" dirty="0"/>
          </a:p>
        </p:txBody>
      </p:sp>
    </p:spTree>
    <p:extLst>
      <p:ext uri="{BB962C8B-B14F-4D97-AF65-F5344CB8AC3E}">
        <p14:creationId xmlns:p14="http://schemas.microsoft.com/office/powerpoint/2010/main" val="157243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2836763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latin typeface="Lucida Handwriting" pitchFamily="66" charset="0"/>
              </a:rPr>
              <a:t> </a:t>
            </a:r>
            <a:r>
              <a:rPr lang="en-US" dirty="0" smtClean="0">
                <a:latin typeface="Times New Roman" pitchFamily="18" charset="0"/>
                <a:cs typeface="Times New Roman" pitchFamily="18" charset="0"/>
              </a:rPr>
              <a:t>Typing helps you to work comfortably on the computer, it aids in communicating with colleagues and customers, creating documents, and finding new information.</a:t>
            </a:r>
          </a:p>
          <a:p>
            <a:r>
              <a:rPr lang="en-US" dirty="0" smtClean="0">
                <a:latin typeface="Times New Roman" pitchFamily="18" charset="0"/>
                <a:cs typeface="Times New Roman" pitchFamily="18" charset="0"/>
              </a:rPr>
              <a:t>Improve your focus and not pecking at the keyboard.</a:t>
            </a:r>
          </a:p>
          <a:p>
            <a:r>
              <a:rPr lang="en-US" dirty="0" smtClean="0">
                <a:latin typeface="Times New Roman" pitchFamily="18" charset="0"/>
                <a:cs typeface="Times New Roman" pitchFamily="18" charset="0"/>
              </a:rPr>
              <a:t>  The program also analyze and depict the sentiment of typed text .</a:t>
            </a:r>
            <a:endParaRPr lang="en-IN" dirty="0" smtClean="0">
              <a:latin typeface="Times New Roman" pitchFamily="18" charset="0"/>
              <a:cs typeface="Times New Roman" pitchFamily="18" charset="0"/>
            </a:endParaRPr>
          </a:p>
          <a:p>
            <a:r>
              <a:rPr lang="en-US" dirty="0" smtClean="0">
                <a:latin typeface="Times New Roman" panose="02020603050405020304" pitchFamily="18" charset="0"/>
                <a:cs typeface="Times New Roman" panose="02020603050405020304" pitchFamily="18" charset="0"/>
              </a:rPr>
              <a:t> Using sentiment analysis tools allows us to evaluate the attitudes of your target consumers – that can make or break your brand’s or organization reputation.</a:t>
            </a:r>
          </a:p>
          <a:p>
            <a:endParaRPr lang="en-IN" dirty="0"/>
          </a:p>
        </p:txBody>
      </p:sp>
    </p:spTree>
    <p:extLst>
      <p:ext uri="{BB962C8B-B14F-4D97-AF65-F5344CB8AC3E}">
        <p14:creationId xmlns:p14="http://schemas.microsoft.com/office/powerpoint/2010/main" val="89480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752850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latin typeface="Lucida Handwriting" pitchFamily="66" charset="0"/>
              </a:rPr>
              <a:t> </a:t>
            </a:r>
            <a:r>
              <a:rPr lang="en-US" dirty="0" smtClean="0">
                <a:latin typeface="Times New Roman" pitchFamily="18" charset="0"/>
                <a:cs typeface="Times New Roman" pitchFamily="18" charset="0"/>
              </a:rPr>
              <a:t>Power point presentation.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Source code</a:t>
            </a:r>
          </a:p>
          <a:p>
            <a:r>
              <a:rPr lang="en-US" dirty="0">
                <a:latin typeface="Times New Roman" pitchFamily="18" charset="0"/>
                <a:cs typeface="Times New Roman" pitchFamily="18" charset="0"/>
              </a:rPr>
              <a:t> V</a:t>
            </a:r>
            <a:r>
              <a:rPr lang="en-US" dirty="0" smtClean="0">
                <a:latin typeface="Times New Roman" pitchFamily="18" charset="0"/>
                <a:cs typeface="Times New Roman" pitchFamily="18" charset="0"/>
              </a:rPr>
              <a:t>ideo tutorial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87242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4919567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dirty="0" smtClean="0"/>
              <a:t> </a:t>
            </a:r>
            <a:r>
              <a:rPr lang="en-US" dirty="0" smtClean="0">
                <a:latin typeface="Times New Roman" pitchFamily="18" charset="0"/>
                <a:cs typeface="Times New Roman" pitchFamily="18" charset="0"/>
              </a:rPr>
              <a:t>ARTIFICAL  INTELIGENCE is not here to replace us. It augments our abilities and makes us better at what we do. The main thing is AI algorithms learn differently than humans, they look at things differently. They can see relationships and patterns that escape us. This human , AI partnership is vary useful and offers much more opportunities.  </a:t>
            </a:r>
          </a:p>
          <a:p>
            <a:r>
              <a:rPr lang="en-US" dirty="0" smtClean="0">
                <a:latin typeface="Times New Roman" pitchFamily="18" charset="0"/>
                <a:cs typeface="Times New Roman" pitchFamily="18" charset="0"/>
              </a:rPr>
              <a:t>   A) Give us better vision, better understanding, better memory       and much more.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 Breakdown economic barriers, including language and translation barriers.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47512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649</TotalTime>
  <Words>611</Words>
  <Application>Microsoft Office PowerPoint</Application>
  <PresentationFormat>On-screen Show (4:3)</PresentationFormat>
  <Paragraphs>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50</cp:revision>
  <dcterms:created xsi:type="dcterms:W3CDTF">2020-12-05T03:24:49Z</dcterms:created>
  <dcterms:modified xsi:type="dcterms:W3CDTF">2021-01-13T07:45:41Z</dcterms:modified>
</cp:coreProperties>
</file>