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90" r:id="rId3"/>
    <p:sldId id="291" r:id="rId4"/>
    <p:sldId id="292" r:id="rId5"/>
    <p:sldId id="294" r:id="rId6"/>
    <p:sldId id="293" r:id="rId7"/>
    <p:sldId id="295" r:id="rId8"/>
    <p:sldId id="296" r:id="rId9"/>
    <p:sldId id="297" r:id="rId10"/>
    <p:sldId id="29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72" userDrawn="1">
          <p15:clr>
            <a:srgbClr val="A4A3A4"/>
          </p15:clr>
        </p15:guide>
        <p15:guide id="2" pos="7056" userDrawn="1">
          <p15:clr>
            <a:srgbClr val="A4A3A4"/>
          </p15:clr>
        </p15:guide>
        <p15:guide id="3" pos="600" userDrawn="1">
          <p15:clr>
            <a:srgbClr val="A4A3A4"/>
          </p15:clr>
        </p15:guide>
        <p15:guide id="4" pos="45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8A"/>
    <a:srgbClr val="8FA971"/>
    <a:srgbClr val="1C4C3C"/>
    <a:srgbClr val="F1EAE0"/>
    <a:srgbClr val="9F792F"/>
    <a:srgbClr val="785029"/>
    <a:srgbClr val="E3CEB2"/>
    <a:srgbClr val="648260"/>
    <a:srgbClr val="A49B37"/>
    <a:srgbClr val="BD7B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snapToObjects="1" showGuides="1">
      <p:cViewPr varScale="1">
        <p:scale>
          <a:sx n="82" d="100"/>
          <a:sy n="82" d="100"/>
        </p:scale>
        <p:origin x="720" y="197"/>
      </p:cViewPr>
      <p:guideLst>
        <p:guide orient="horz" pos="1272"/>
        <p:guide pos="7056"/>
        <p:guide pos="600"/>
        <p:guide pos="4584"/>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07502F-DB6E-469A-9C44-FB8EDEF15CAD}"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A6A3EC-C558-4879-9E77-732F9A1F519B}"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17FE1-3397-4E25-A0AD-CD1F478AA284}"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3C4B0-A82C-497E-A667-41FFA619A478}"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course title</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8058A7CE-F400-7B46-9E16-10D36E8C32FD}" type="slidenum">
              <a:rPr lang="en-US" smtClean="0"/>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fld>
            <a:endParaRPr lang="en-US" dirty="0"/>
          </a:p>
        </p:txBody>
      </p:sp>
      <p:sp>
        <p:nvSpPr>
          <p:cNvPr id="5" name="Footer Placeholder 4"/>
          <p:cNvSpPr>
            <a:spLocks noGrp="1"/>
          </p:cNvSpPr>
          <p:nvPr>
            <p:ph type="ftr" sz="quarter" idx="11"/>
          </p:nvPr>
        </p:nvSpPr>
        <p:spPr/>
        <p:txBody>
          <a:bodyPr/>
          <a:lstStyle/>
          <a:p>
            <a:r>
              <a:rPr lang="en-US"/>
              <a:t>course title</a:t>
            </a:r>
            <a:endParaRPr lang="en-US" dirty="0"/>
          </a:p>
        </p:txBody>
      </p:sp>
      <p:sp>
        <p:nvSpPr>
          <p:cNvPr id="6" name="Slide Number Placeholder 5"/>
          <p:cNvSpPr>
            <a:spLocks noGrp="1"/>
          </p:cNvSpPr>
          <p:nvPr>
            <p:ph type="sldNum" sz="quarter" idx="12"/>
          </p:nvPr>
        </p:nvSpPr>
        <p:spPr/>
        <p:txBody>
          <a:bodyPr/>
          <a:lstStyle/>
          <a:p>
            <a:fld id="{8058A7CE-F400-7B46-9E16-10D36E8C32FD}" type="slidenum">
              <a:rPr lang="en-US" smtClean="0"/>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fld>
            <a:endParaRPr lang="en-US" dirty="0"/>
          </a:p>
        </p:txBody>
      </p:sp>
      <p:sp>
        <p:nvSpPr>
          <p:cNvPr id="5" name="Footer Placeholder 4"/>
          <p:cNvSpPr>
            <a:spLocks noGrp="1"/>
          </p:cNvSpPr>
          <p:nvPr>
            <p:ph type="ftr" sz="quarter" idx="11"/>
          </p:nvPr>
        </p:nvSpPr>
        <p:spPr/>
        <p:txBody>
          <a:bodyPr/>
          <a:lstStyle/>
          <a:p>
            <a:r>
              <a:rPr lang="en-US"/>
              <a:t>course title</a:t>
            </a:r>
            <a:endParaRPr lang="en-US" dirty="0"/>
          </a:p>
        </p:txBody>
      </p:sp>
      <p:sp>
        <p:nvSpPr>
          <p:cNvPr id="6" name="Slide Number Placeholder 5"/>
          <p:cNvSpPr>
            <a:spLocks noGrp="1"/>
          </p:cNvSpPr>
          <p:nvPr>
            <p:ph type="sldNum" sz="quarter" idx="12"/>
          </p:nvPr>
        </p:nvSpPr>
        <p:spPr/>
        <p:txBody>
          <a:bodyPr/>
          <a:lstStyle/>
          <a:p>
            <a:fld id="{8058A7CE-F400-7B46-9E16-10D36E8C32FD}" type="slidenum">
              <a:rPr lang="en-US" smtClean="0"/>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17" name="Picture Placeholder 16"/>
          <p:cNvSpPr>
            <a:spLocks noGrp="1"/>
          </p:cNvSpPr>
          <p:nvPr>
            <p:ph type="pic" sz="quarter" idx="11"/>
          </p:nvPr>
        </p:nvSpPr>
        <p:spPr>
          <a:xfrm>
            <a:off x="6782765" y="0"/>
            <a:ext cx="5409235" cy="6857999"/>
          </a:xfrm>
          <a:noFill/>
        </p:spPr>
        <p:txBody>
          <a:bodyPr anchor="ctr"/>
          <a:lstStyle>
            <a:lvl1pPr marL="0" indent="0" algn="ctr">
              <a:buNone/>
              <a:defRPr/>
            </a:lvl1pPr>
          </a:lstStyle>
          <a:p>
            <a:r>
              <a:rPr lang="en-US"/>
              <a:t>Click icon to add picture</a:t>
            </a:r>
            <a:endParaRPr lang="en-US" dirty="0"/>
          </a:p>
        </p:txBody>
      </p:sp>
      <p:sp>
        <p:nvSpPr>
          <p:cNvPr id="2" name="Title 1"/>
          <p:cNvSpPr>
            <a:spLocks noGrp="1"/>
          </p:cNvSpPr>
          <p:nvPr>
            <p:ph type="ctrTitle"/>
          </p:nvPr>
        </p:nvSpPr>
        <p:spPr>
          <a:xfrm>
            <a:off x="822960" y="2185416"/>
            <a:ext cx="6693408" cy="2084832"/>
          </a:xfrm>
        </p:spPr>
        <p:txBody>
          <a:bodyPr anchor="ctr">
            <a:noAutofit/>
          </a:bodyPr>
          <a:lstStyle>
            <a:lvl1pPr algn="l">
              <a:lnSpc>
                <a:spcPct val="100000"/>
              </a:lnSpc>
              <a:defRPr sz="8800" b="1" i="0" cap="all" baseline="0">
                <a:solidFill>
                  <a:schemeClr val="tx2"/>
                </a:solidFill>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985812" y="4504854"/>
            <a:ext cx="6391656" cy="475938"/>
          </a:xfrm>
        </p:spPr>
        <p:txBody>
          <a:bodyPr/>
          <a:lstStyle>
            <a:lvl1pPr marL="0" indent="0" algn="r">
              <a:buNone/>
              <a:defRPr sz="24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Text Placeholder 14"/>
          <p:cNvSpPr>
            <a:spLocks noGrp="1"/>
          </p:cNvSpPr>
          <p:nvPr>
            <p:ph type="body" sz="quarter" idx="10"/>
          </p:nvPr>
        </p:nvSpPr>
        <p:spPr>
          <a:xfrm>
            <a:off x="905256" y="1517904"/>
            <a:ext cx="6254496" cy="429768"/>
          </a:xfrm>
        </p:spPr>
        <p:txBody>
          <a:bodyPr>
            <a:normAutofit/>
          </a:bodyPr>
          <a:lstStyle>
            <a:lvl1pPr marL="0" indent="0">
              <a:buNone/>
              <a:defRPr sz="2400">
                <a:solidFill>
                  <a:schemeClr val="accent2"/>
                </a:solidFill>
                <a:latin typeface="+mj-lt"/>
              </a:defRPr>
            </a:lvl1pPr>
          </a:lstStyle>
          <a:p>
            <a:pPr lvl="0"/>
            <a:r>
              <a:rPr lang="en-US"/>
              <a:t>Click to edit Master text styles</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877824" y="1517904"/>
            <a:ext cx="4416552" cy="1572768"/>
          </a:xfrm>
        </p:spPr>
        <p:txBody>
          <a:bodyPr anchor="b"/>
          <a:lstStyle>
            <a:lvl1pPr>
              <a:defRPr sz="5400" b="1">
                <a:solidFill>
                  <a:schemeClr val="bg1"/>
                </a:solidFill>
                <a:latin typeface="+mn-lt"/>
              </a:defRPr>
            </a:lvl1pPr>
          </a:lstStyle>
          <a:p>
            <a:r>
              <a:rPr lang="en-US" dirty="0"/>
              <a:t>click to edit master title style</a:t>
            </a:r>
            <a:endParaRPr lang="en-US" dirty="0"/>
          </a:p>
        </p:txBody>
      </p:sp>
      <p:sp>
        <p:nvSpPr>
          <p:cNvPr id="7" name="Footer Placeholder 6"/>
          <p:cNvSpPr>
            <a:spLocks noGrp="1"/>
          </p:cNvSpPr>
          <p:nvPr>
            <p:ph type="ftr" sz="quarter" idx="11"/>
          </p:nvPr>
        </p:nvSpPr>
        <p:spPr/>
        <p:txBody>
          <a:bodyPr/>
          <a:lstStyle>
            <a:lvl1pPr>
              <a:defRPr>
                <a:solidFill>
                  <a:schemeClr val="bg1">
                    <a:alpha val="78000"/>
                  </a:schemeClr>
                </a:solidFill>
              </a:defRPr>
            </a:lvl1pPr>
          </a:lstStyle>
          <a:p>
            <a:r>
              <a:rPr lang="en-US" dirty="0"/>
              <a:t>course title</a:t>
            </a:r>
            <a:endParaRPr lang="en-US" dirty="0"/>
          </a:p>
        </p:txBody>
      </p:sp>
      <p:sp>
        <p:nvSpPr>
          <p:cNvPr id="3" name="Text Placeholder 2"/>
          <p:cNvSpPr>
            <a:spLocks noGrp="1"/>
          </p:cNvSpPr>
          <p:nvPr>
            <p:ph type="body" idx="1"/>
          </p:nvPr>
        </p:nvSpPr>
        <p:spPr>
          <a:xfrm>
            <a:off x="877824" y="3429000"/>
            <a:ext cx="4242816" cy="2350008"/>
          </a:xfrm>
        </p:spPr>
        <p:txBody>
          <a:bodyPr/>
          <a:lstStyle>
            <a:lvl1pPr marL="0" indent="0" algn="l">
              <a:spcBef>
                <a:spcPts val="0"/>
              </a:spcBef>
              <a:buNone/>
              <a:defRPr sz="18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2" name="Picture Placeholder 11"/>
          <p:cNvSpPr>
            <a:spLocks noGrp="1"/>
          </p:cNvSpPr>
          <p:nvPr>
            <p:ph type="pic" sz="quarter" idx="10"/>
          </p:nvPr>
        </p:nvSpPr>
        <p:spPr>
          <a:xfrm>
            <a:off x="5690616" y="0"/>
            <a:ext cx="6501384" cy="6858000"/>
          </a:xfrm>
          <a:custGeom>
            <a:avLst/>
            <a:gdLst>
              <a:gd name="connsiteX0" fmla="*/ 5755419 w 6501384"/>
              <a:gd name="connsiteY0" fmla="*/ 6245920 h 6858000"/>
              <a:gd name="connsiteX1" fmla="*/ 5755419 w 6501384"/>
              <a:gd name="connsiteY1" fmla="*/ 6291639 h 6858000"/>
              <a:gd name="connsiteX2" fmla="*/ 6242504 w 6501384"/>
              <a:gd name="connsiteY2" fmla="*/ 6291639 h 6858000"/>
              <a:gd name="connsiteX3" fmla="*/ 6242504 w 6501384"/>
              <a:gd name="connsiteY3" fmla="*/ 6245920 h 6858000"/>
              <a:gd name="connsiteX4" fmla="*/ 0 w 6501384"/>
              <a:gd name="connsiteY4" fmla="*/ 0 h 6858000"/>
              <a:gd name="connsiteX5" fmla="*/ 6501384 w 6501384"/>
              <a:gd name="connsiteY5" fmla="*/ 0 h 6858000"/>
              <a:gd name="connsiteX6" fmla="*/ 6501384 w 6501384"/>
              <a:gd name="connsiteY6" fmla="*/ 6858000 h 6858000"/>
              <a:gd name="connsiteX7" fmla="*/ 0 w 650138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84" h="6858000">
                <a:moveTo>
                  <a:pt x="5755419" y="6245920"/>
                </a:moveTo>
                <a:lnTo>
                  <a:pt x="5755419" y="6291639"/>
                </a:lnTo>
                <a:lnTo>
                  <a:pt x="6242504" y="6291639"/>
                </a:lnTo>
                <a:lnTo>
                  <a:pt x="6242504" y="6245920"/>
                </a:lnTo>
                <a:close/>
                <a:moveTo>
                  <a:pt x="0" y="0"/>
                </a:moveTo>
                <a:lnTo>
                  <a:pt x="6501384" y="0"/>
                </a:lnTo>
                <a:lnTo>
                  <a:pt x="6501384" y="6858000"/>
                </a:lnTo>
                <a:lnTo>
                  <a:pt x="0" y="6858000"/>
                </a:lnTo>
                <a:close/>
              </a:path>
            </a:pathLst>
          </a:custGeom>
          <a:solidFill>
            <a:schemeClr val="bg1">
              <a:lumMod val="95000"/>
            </a:schemeClr>
          </a:solidFill>
        </p:spPr>
        <p:txBody>
          <a:bodyPr wrap="square" anchor="ctr">
            <a:noAutofit/>
          </a:bodyPr>
          <a:lstStyle>
            <a:lvl1pPr marL="0" indent="0" algn="ctr">
              <a:buNone/>
              <a:defRPr/>
            </a:lvl1pPr>
          </a:lstStyle>
          <a:p>
            <a:r>
              <a:rPr lang="en-US"/>
              <a:t>Click icon to add picture</a:t>
            </a:r>
            <a:endParaRPr lang="en-US" dirty="0"/>
          </a:p>
        </p:txBody>
      </p:sp>
      <p:sp>
        <p:nvSpPr>
          <p:cNvPr id="13" name="Rectangle 12"/>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p:cNvSpPr>
            <a:spLocks noGrp="1"/>
          </p:cNvSpPr>
          <p:nvPr>
            <p:ph type="sldNum" sz="quarter" idx="12"/>
          </p:nvPr>
        </p:nvSpPr>
        <p:spPr/>
        <p:txBody>
          <a:bodyPr/>
          <a:lstStyle>
            <a:lvl1pPr>
              <a:defRPr>
                <a:solidFill>
                  <a:schemeClr val="bg1">
                    <a:alpha val="78000"/>
                  </a:schemeClr>
                </a:solidFill>
              </a:defRPr>
            </a:lvl1pPr>
          </a:lstStyle>
          <a:p>
            <a:fld id="{8058A7CE-F400-7B46-9E16-10D36E8C32FD}"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4_Title and Content">
    <p:bg>
      <p:bgPr>
        <a:solidFill>
          <a:schemeClr val="accent1">
            <a:lumMod val="50000"/>
          </a:scheme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23150"/>
            <a:ext cx="12192000" cy="3730752"/>
          </a:xfrm>
          <a:solidFill>
            <a:schemeClr val="accent1">
              <a:lumMod val="75000"/>
            </a:schemeClr>
          </a:solidFill>
        </p:spPr>
        <p:txBody>
          <a:bodyPr/>
          <a:lstStyle>
            <a:lvl1pPr marL="0" indent="0" algn="ctr">
              <a:buNone/>
              <a:defRPr/>
            </a:lvl1pPr>
          </a:lstStyle>
          <a:p>
            <a:r>
              <a:rPr lang="en-US"/>
              <a:t>Click icon to add picture</a:t>
            </a:r>
            <a:endParaRPr lang="en-US" dirty="0"/>
          </a:p>
        </p:txBody>
      </p:sp>
      <p:sp>
        <p:nvSpPr>
          <p:cNvPr id="7" name="Title 1"/>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endParaRPr lang="en-US" dirty="0"/>
          </a:p>
        </p:txBody>
      </p:sp>
      <p:sp>
        <p:nvSpPr>
          <p:cNvPr id="18" name="Text Placeholder 17"/>
          <p:cNvSpPr>
            <a:spLocks noGrp="1"/>
          </p:cNvSpPr>
          <p:nvPr>
            <p:ph type="body" sz="quarter" idx="23" hasCustomPrompt="1"/>
          </p:nvPr>
        </p:nvSpPr>
        <p:spPr>
          <a:xfrm>
            <a:off x="1922091" y="4325692"/>
            <a:ext cx="1289304" cy="813816"/>
          </a:xfrm>
        </p:spPr>
        <p:txBody>
          <a:bodyPr/>
          <a:lstStyle>
            <a:lvl1pPr marL="0" indent="0">
              <a:buNone/>
              <a:defRPr sz="5400" b="1">
                <a:solidFill>
                  <a:schemeClr val="bg1"/>
                </a:solidFill>
              </a:defRPr>
            </a:lvl1pPr>
          </a:lstStyle>
          <a:p>
            <a:pPr lvl="0"/>
            <a:r>
              <a:rPr lang="en-US" dirty="0"/>
              <a:t>00</a:t>
            </a:r>
            <a:endParaRPr lang="en-US" dirty="0"/>
          </a:p>
        </p:txBody>
      </p:sp>
      <p:sp>
        <p:nvSpPr>
          <p:cNvPr id="5" name="Text Placeholder 4"/>
          <p:cNvSpPr>
            <a:spLocks noGrp="1"/>
          </p:cNvSpPr>
          <p:nvPr>
            <p:ph type="body" sz="quarter" idx="13"/>
          </p:nvPr>
        </p:nvSpPr>
        <p:spPr>
          <a:xfrm>
            <a:off x="195681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endParaRPr lang="en-US"/>
          </a:p>
        </p:txBody>
      </p:sp>
      <p:sp>
        <p:nvSpPr>
          <p:cNvPr id="12" name="Text Placeholder 11"/>
          <p:cNvSpPr>
            <a:spLocks noGrp="1"/>
          </p:cNvSpPr>
          <p:nvPr>
            <p:ph type="body" sz="quarter" idx="18"/>
          </p:nvPr>
        </p:nvSpPr>
        <p:spPr>
          <a:xfrm>
            <a:off x="195681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endParaRPr lang="en-US"/>
          </a:p>
        </p:txBody>
      </p:sp>
      <p:sp>
        <p:nvSpPr>
          <p:cNvPr id="19" name="Text Placeholder 17"/>
          <p:cNvSpPr>
            <a:spLocks noGrp="1"/>
          </p:cNvSpPr>
          <p:nvPr>
            <p:ph type="body" sz="quarter" idx="24" hasCustomPrompt="1"/>
          </p:nvPr>
        </p:nvSpPr>
        <p:spPr>
          <a:xfrm>
            <a:off x="3677739" y="4325692"/>
            <a:ext cx="1289304" cy="813816"/>
          </a:xfrm>
        </p:spPr>
        <p:txBody>
          <a:bodyPr/>
          <a:lstStyle>
            <a:lvl1pPr marL="0" indent="0">
              <a:buNone/>
              <a:defRPr sz="5400" b="1">
                <a:solidFill>
                  <a:schemeClr val="bg1"/>
                </a:solidFill>
              </a:defRPr>
            </a:lvl1pPr>
          </a:lstStyle>
          <a:p>
            <a:pPr lvl="0"/>
            <a:r>
              <a:rPr lang="en-US" dirty="0"/>
              <a:t>00</a:t>
            </a:r>
            <a:endParaRPr lang="en-US" dirty="0"/>
          </a:p>
        </p:txBody>
      </p:sp>
      <p:sp>
        <p:nvSpPr>
          <p:cNvPr id="8" name="Text Placeholder 4"/>
          <p:cNvSpPr>
            <a:spLocks noGrp="1"/>
          </p:cNvSpPr>
          <p:nvPr>
            <p:ph type="body" sz="quarter" idx="14"/>
          </p:nvPr>
        </p:nvSpPr>
        <p:spPr>
          <a:xfrm>
            <a:off x="369417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endParaRPr lang="en-US"/>
          </a:p>
        </p:txBody>
      </p:sp>
      <p:sp>
        <p:nvSpPr>
          <p:cNvPr id="13" name="Text Placeholder 11"/>
          <p:cNvSpPr>
            <a:spLocks noGrp="1"/>
          </p:cNvSpPr>
          <p:nvPr>
            <p:ph type="body" sz="quarter" idx="19"/>
          </p:nvPr>
        </p:nvSpPr>
        <p:spPr>
          <a:xfrm>
            <a:off x="369417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endParaRPr lang="en-US"/>
          </a:p>
        </p:txBody>
      </p:sp>
      <p:sp>
        <p:nvSpPr>
          <p:cNvPr id="20" name="Text Placeholder 17"/>
          <p:cNvSpPr>
            <a:spLocks noGrp="1"/>
          </p:cNvSpPr>
          <p:nvPr>
            <p:ph type="body" sz="quarter" idx="25" hasCustomPrompt="1"/>
          </p:nvPr>
        </p:nvSpPr>
        <p:spPr>
          <a:xfrm>
            <a:off x="5467044" y="4325692"/>
            <a:ext cx="1289304" cy="813816"/>
          </a:xfrm>
        </p:spPr>
        <p:txBody>
          <a:bodyPr/>
          <a:lstStyle>
            <a:lvl1pPr marL="0" indent="0">
              <a:buNone/>
              <a:defRPr sz="5400" b="1">
                <a:solidFill>
                  <a:schemeClr val="bg1"/>
                </a:solidFill>
              </a:defRPr>
            </a:lvl1pPr>
          </a:lstStyle>
          <a:p>
            <a:pPr lvl="0"/>
            <a:r>
              <a:rPr lang="en-US" dirty="0"/>
              <a:t>00</a:t>
            </a:r>
            <a:endParaRPr lang="en-US" dirty="0"/>
          </a:p>
        </p:txBody>
      </p:sp>
      <p:sp>
        <p:nvSpPr>
          <p:cNvPr id="9" name="Text Placeholder 4"/>
          <p:cNvSpPr>
            <a:spLocks noGrp="1"/>
          </p:cNvSpPr>
          <p:nvPr>
            <p:ph type="body" sz="quarter" idx="15"/>
          </p:nvPr>
        </p:nvSpPr>
        <p:spPr>
          <a:xfrm>
            <a:off x="5486400"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endParaRPr lang="en-US"/>
          </a:p>
        </p:txBody>
      </p:sp>
      <p:sp>
        <p:nvSpPr>
          <p:cNvPr id="14" name="Text Placeholder 11"/>
          <p:cNvSpPr>
            <a:spLocks noGrp="1"/>
          </p:cNvSpPr>
          <p:nvPr>
            <p:ph type="body" sz="quarter" idx="20"/>
          </p:nvPr>
        </p:nvSpPr>
        <p:spPr>
          <a:xfrm>
            <a:off x="5486400"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endParaRPr lang="en-US"/>
          </a:p>
        </p:txBody>
      </p:sp>
      <p:sp>
        <p:nvSpPr>
          <p:cNvPr id="21" name="Text Placeholder 17"/>
          <p:cNvSpPr>
            <a:spLocks noGrp="1"/>
          </p:cNvSpPr>
          <p:nvPr>
            <p:ph type="body" sz="quarter" idx="26" hasCustomPrompt="1"/>
          </p:nvPr>
        </p:nvSpPr>
        <p:spPr>
          <a:xfrm>
            <a:off x="7179891" y="4325692"/>
            <a:ext cx="1289304" cy="813816"/>
          </a:xfrm>
        </p:spPr>
        <p:txBody>
          <a:bodyPr/>
          <a:lstStyle>
            <a:lvl1pPr marL="0" indent="0">
              <a:buNone/>
              <a:defRPr sz="5400" b="1">
                <a:solidFill>
                  <a:schemeClr val="bg1"/>
                </a:solidFill>
              </a:defRPr>
            </a:lvl1pPr>
          </a:lstStyle>
          <a:p>
            <a:pPr lvl="0"/>
            <a:r>
              <a:rPr lang="en-US" dirty="0"/>
              <a:t>00</a:t>
            </a:r>
            <a:endParaRPr lang="en-US" dirty="0"/>
          </a:p>
        </p:txBody>
      </p:sp>
      <p:sp>
        <p:nvSpPr>
          <p:cNvPr id="10" name="Text Placeholder 4"/>
          <p:cNvSpPr>
            <a:spLocks noGrp="1"/>
          </p:cNvSpPr>
          <p:nvPr>
            <p:ph type="body" sz="quarter" idx="16"/>
          </p:nvPr>
        </p:nvSpPr>
        <p:spPr>
          <a:xfrm>
            <a:off x="7214616"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endParaRPr lang="en-US"/>
          </a:p>
        </p:txBody>
      </p:sp>
      <p:sp>
        <p:nvSpPr>
          <p:cNvPr id="15" name="Text Placeholder 11"/>
          <p:cNvSpPr>
            <a:spLocks noGrp="1"/>
          </p:cNvSpPr>
          <p:nvPr>
            <p:ph type="body" sz="quarter" idx="21"/>
          </p:nvPr>
        </p:nvSpPr>
        <p:spPr>
          <a:xfrm>
            <a:off x="721461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endParaRPr lang="en-US"/>
          </a:p>
        </p:txBody>
      </p:sp>
      <p:sp>
        <p:nvSpPr>
          <p:cNvPr id="22" name="Text Placeholder 17"/>
          <p:cNvSpPr>
            <a:spLocks noGrp="1"/>
          </p:cNvSpPr>
          <p:nvPr>
            <p:ph type="body" sz="quarter" idx="27" hasCustomPrompt="1"/>
          </p:nvPr>
        </p:nvSpPr>
        <p:spPr>
          <a:xfrm>
            <a:off x="8926395" y="4325692"/>
            <a:ext cx="1289304" cy="813816"/>
          </a:xfrm>
        </p:spPr>
        <p:txBody>
          <a:bodyPr/>
          <a:lstStyle>
            <a:lvl1pPr marL="0" indent="0">
              <a:buNone/>
              <a:defRPr sz="5400" b="1">
                <a:solidFill>
                  <a:schemeClr val="bg1"/>
                </a:solidFill>
              </a:defRPr>
            </a:lvl1pPr>
          </a:lstStyle>
          <a:p>
            <a:pPr lvl="0"/>
            <a:r>
              <a:rPr lang="en-US" dirty="0"/>
              <a:t>00</a:t>
            </a:r>
            <a:endParaRPr lang="en-US" dirty="0"/>
          </a:p>
        </p:txBody>
      </p:sp>
      <p:sp>
        <p:nvSpPr>
          <p:cNvPr id="11" name="Text Placeholder 4"/>
          <p:cNvSpPr>
            <a:spLocks noGrp="1"/>
          </p:cNvSpPr>
          <p:nvPr>
            <p:ph type="body" sz="quarter" idx="17"/>
          </p:nvPr>
        </p:nvSpPr>
        <p:spPr>
          <a:xfrm>
            <a:off x="8961120" y="4809744"/>
            <a:ext cx="1188720" cy="292608"/>
          </a:xfrm>
          <a:solidFill>
            <a:schemeClr val="accent1">
              <a:lumMod val="50000"/>
            </a:schemeClr>
          </a:solidFill>
        </p:spPr>
        <p:txBody>
          <a:bodyPr anchor="b"/>
          <a:lstStyle>
            <a:lvl1pPr marL="0" indent="0">
              <a:lnSpc>
                <a:spcPct val="100000"/>
              </a:lnSpc>
              <a:spcBef>
                <a:spcPts val="0"/>
              </a:spcBef>
              <a:buNone/>
              <a:defRPr sz="1400" b="1">
                <a:solidFill>
                  <a:schemeClr val="bg1"/>
                </a:solidFill>
              </a:defRPr>
            </a:lvl1pPr>
          </a:lstStyle>
          <a:p>
            <a:pPr lvl="0"/>
            <a:r>
              <a:rPr lang="en-US"/>
              <a:t>Click to edit Master text styles</a:t>
            </a:r>
            <a:endParaRPr lang="en-US"/>
          </a:p>
        </p:txBody>
      </p:sp>
      <p:sp>
        <p:nvSpPr>
          <p:cNvPr id="16" name="Text Placeholder 11"/>
          <p:cNvSpPr>
            <a:spLocks noGrp="1"/>
          </p:cNvSpPr>
          <p:nvPr>
            <p:ph type="body" sz="quarter" idx="22"/>
          </p:nvPr>
        </p:nvSpPr>
        <p:spPr>
          <a:xfrm>
            <a:off x="8951976" y="5248656"/>
            <a:ext cx="1627632" cy="1042416"/>
          </a:xfrm>
        </p:spPr>
        <p:txBody>
          <a:bodyPr/>
          <a:lstStyle>
            <a:lvl1pPr marL="0" indent="0">
              <a:spcBef>
                <a:spcPts val="0"/>
              </a:spcBef>
              <a:buNone/>
              <a:defRPr sz="1400">
                <a:solidFill>
                  <a:schemeClr val="bg1"/>
                </a:solidFill>
              </a:defRPr>
            </a:lvl1pPr>
          </a:lstStyle>
          <a:p>
            <a:pPr lvl="0"/>
            <a:r>
              <a:rPr lang="en-US"/>
              <a:t>Click to edit Master text styles</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chemeClr val="accent3"/>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96000" y="0"/>
            <a:ext cx="6096000" cy="6858000"/>
          </a:xfrm>
          <a:solidFill>
            <a:schemeClr val="bg1">
              <a:lumMod val="95000"/>
            </a:schemeClr>
          </a:solidFill>
        </p:spPr>
        <p:txBody>
          <a:bodyPr anchor="ctr"/>
          <a:lstStyle>
            <a:lvl1pPr marL="0" indent="0" algn="ctr">
              <a:buNone/>
              <a:defRPr/>
            </a:lvl1pPr>
          </a:lstStyle>
          <a:p>
            <a:r>
              <a:rPr lang="en-US"/>
              <a:t>Click icon to add picture</a:t>
            </a:r>
            <a:endParaRPr lang="en-US" dirty="0"/>
          </a:p>
        </p:txBody>
      </p:sp>
      <p:sp>
        <p:nvSpPr>
          <p:cNvPr id="2" name="Title 1"/>
          <p:cNvSpPr>
            <a:spLocks noGrp="1"/>
          </p:cNvSpPr>
          <p:nvPr>
            <p:ph type="title" hasCustomPrompt="1"/>
          </p:nvPr>
        </p:nvSpPr>
        <p:spPr>
          <a:xfrm>
            <a:off x="502920" y="1728216"/>
            <a:ext cx="5074920" cy="3794760"/>
          </a:xfrm>
        </p:spPr>
        <p:txBody>
          <a:bodyPr anchor="ctr">
            <a:noAutofit/>
          </a:bodyPr>
          <a:lstStyle>
            <a:lvl1pPr algn="r">
              <a:lnSpc>
                <a:spcPct val="100000"/>
              </a:lnSpc>
              <a:defRPr sz="19900" b="1">
                <a:solidFill>
                  <a:schemeClr val="bg1"/>
                </a:solidFill>
                <a:latin typeface="+mn-lt"/>
              </a:defRPr>
            </a:lvl1pPr>
          </a:lstStyle>
          <a:p>
            <a:r>
              <a:rPr lang="en-US" dirty="0"/>
              <a:t>00</a:t>
            </a:r>
            <a:endParaRPr lang="en-US" dirty="0"/>
          </a:p>
        </p:txBody>
      </p:sp>
      <p:sp>
        <p:nvSpPr>
          <p:cNvPr id="3" name="Text Placeholder 2"/>
          <p:cNvSpPr>
            <a:spLocks noGrp="1"/>
          </p:cNvSpPr>
          <p:nvPr>
            <p:ph type="body" idx="1"/>
          </p:nvPr>
        </p:nvSpPr>
        <p:spPr>
          <a:xfrm>
            <a:off x="484632" y="4663440"/>
            <a:ext cx="4581144" cy="1500187"/>
          </a:xfrm>
        </p:spPr>
        <p:txBody>
          <a:bodyPr/>
          <a:lstStyle>
            <a:lvl1pPr marL="0" indent="0" algn="r">
              <a:buNone/>
              <a:defRPr sz="24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1" name="Text Placeholder 10"/>
          <p:cNvSpPr>
            <a:spLocks noGrp="1"/>
          </p:cNvSpPr>
          <p:nvPr>
            <p:ph type="body" sz="quarter" idx="11" hasCustomPrompt="1"/>
          </p:nvPr>
        </p:nvSpPr>
        <p:spPr>
          <a:xfrm>
            <a:off x="1546496" y="1185487"/>
            <a:ext cx="3557016" cy="1453896"/>
          </a:xfrm>
        </p:spPr>
        <p:txBody>
          <a:bodyPr anchor="b">
            <a:noAutofit/>
          </a:bodyPr>
          <a:lstStyle>
            <a:lvl1pPr marL="0" indent="0" algn="r">
              <a:buNone/>
              <a:defRPr sz="5400" b="1">
                <a:solidFill>
                  <a:schemeClr val="bg1"/>
                </a:solidFill>
              </a:defRPr>
            </a:lvl1pPr>
          </a:lstStyle>
          <a:p>
            <a:pPr lvl="0"/>
            <a:r>
              <a:rPr lang="en-US" dirty="0"/>
              <a:t>lesson</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chemeClr val="tx2"/>
        </a:solid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7114032" y="1517904"/>
            <a:ext cx="4416552" cy="1572768"/>
          </a:xfrm>
        </p:spPr>
        <p:txBody>
          <a:bodyPr anchor="b"/>
          <a:lstStyle>
            <a:lvl1pPr>
              <a:defRPr sz="5400" b="1">
                <a:solidFill>
                  <a:schemeClr val="bg1"/>
                </a:solidFill>
                <a:latin typeface="+mn-lt"/>
              </a:defRPr>
            </a:lvl1pPr>
          </a:lstStyle>
          <a:p>
            <a:r>
              <a:rPr lang="en-US" dirty="0"/>
              <a:t>click to edit master title style</a:t>
            </a:r>
            <a:endParaRPr lang="en-US" dirty="0"/>
          </a:p>
        </p:txBody>
      </p:sp>
      <p:sp>
        <p:nvSpPr>
          <p:cNvPr id="9" name="Picture Placeholder 8"/>
          <p:cNvSpPr>
            <a:spLocks noGrp="1"/>
          </p:cNvSpPr>
          <p:nvPr>
            <p:ph type="pic" sz="quarter" idx="10"/>
          </p:nvPr>
        </p:nvSpPr>
        <p:spPr>
          <a:xfrm>
            <a:off x="0" y="0"/>
            <a:ext cx="6108192" cy="6858000"/>
          </a:xfrm>
          <a:solidFill>
            <a:schemeClr val="bg1">
              <a:lumMod val="95000"/>
            </a:schemeClr>
          </a:solidFill>
        </p:spPr>
        <p:txBody>
          <a:bodyPr anchor="ctr"/>
          <a:lstStyle>
            <a:lvl1pPr marL="0" indent="0" algn="ctr">
              <a:buNone/>
              <a:defRPr/>
            </a:lvl1pPr>
          </a:lstStyle>
          <a:p>
            <a:r>
              <a:rPr lang="en-US"/>
              <a:t>Click icon to add picture</a:t>
            </a:r>
            <a:endParaRPr lang="en-US" dirty="0"/>
          </a:p>
        </p:txBody>
      </p:sp>
      <p:sp>
        <p:nvSpPr>
          <p:cNvPr id="2" name="Footer Placeholder 1"/>
          <p:cNvSpPr>
            <a:spLocks noGrp="1"/>
          </p:cNvSpPr>
          <p:nvPr>
            <p:ph type="ftr" sz="quarter" idx="11"/>
          </p:nvPr>
        </p:nvSpPr>
        <p:spPr/>
        <p:txBody>
          <a:bodyPr/>
          <a:lstStyle>
            <a:lvl1pPr>
              <a:defRPr>
                <a:solidFill>
                  <a:schemeClr val="bg1">
                    <a:alpha val="78000"/>
                  </a:schemeClr>
                </a:solidFill>
              </a:defRPr>
            </a:lvl1pPr>
          </a:lstStyle>
          <a:p>
            <a:r>
              <a:rPr lang="en-US" dirty="0"/>
              <a:t>course title</a:t>
            </a:r>
            <a:endParaRPr lang="en-US" dirty="0"/>
          </a:p>
        </p:txBody>
      </p:sp>
      <p:sp>
        <p:nvSpPr>
          <p:cNvPr id="3" name="Text Placeholder 2"/>
          <p:cNvSpPr>
            <a:spLocks noGrp="1"/>
          </p:cNvSpPr>
          <p:nvPr>
            <p:ph type="body" idx="1"/>
          </p:nvPr>
        </p:nvSpPr>
        <p:spPr>
          <a:xfrm>
            <a:off x="7114032" y="3429000"/>
            <a:ext cx="4242816" cy="2350008"/>
          </a:xfrm>
        </p:spPr>
        <p:txBody>
          <a:bodyPr/>
          <a:lstStyle>
            <a:lvl1pPr marL="0" indent="0" algn="l">
              <a:lnSpc>
                <a:spcPct val="120000"/>
              </a:lnSpc>
              <a:spcBef>
                <a:spcPts val="0"/>
              </a:spcBef>
              <a:buNone/>
              <a:defRPr sz="1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5" name="Rectangle 4"/>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bg1">
                    <a:alpha val="78000"/>
                  </a:schemeClr>
                </a:solidFill>
              </a:defRPr>
            </a:lvl1pPr>
          </a:lstStyle>
          <a:p>
            <a:fld id="{8058A7CE-F400-7B46-9E16-10D36E8C32FD}"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23150"/>
            <a:ext cx="12192000" cy="2898648"/>
          </a:xfrm>
          <a:solidFill>
            <a:schemeClr val="accent1">
              <a:lumMod val="75000"/>
            </a:schemeClr>
          </a:solidFill>
        </p:spPr>
        <p:txBody>
          <a:bodyPr/>
          <a:lstStyle>
            <a:lvl1pPr marL="0" indent="0" algn="ctr">
              <a:buNone/>
              <a:defRPr/>
            </a:lvl1pPr>
          </a:lstStyle>
          <a:p>
            <a:r>
              <a:rPr lang="en-US"/>
              <a:t>Click icon to add picture</a:t>
            </a:r>
            <a:endParaRPr lang="en-US" dirty="0"/>
          </a:p>
        </p:txBody>
      </p:sp>
      <p:sp>
        <p:nvSpPr>
          <p:cNvPr id="7" name="Title 1"/>
          <p:cNvSpPr>
            <a:spLocks noGrp="1"/>
          </p:cNvSpPr>
          <p:nvPr>
            <p:ph type="title" hasCustomPrompt="1"/>
          </p:nvPr>
        </p:nvSpPr>
        <p:spPr>
          <a:xfrm>
            <a:off x="877824" y="347472"/>
            <a:ext cx="6611112" cy="1453896"/>
          </a:xfrm>
        </p:spPr>
        <p:txBody>
          <a:bodyPr anchor="b"/>
          <a:lstStyle>
            <a:lvl1pPr>
              <a:defRPr sz="5400" b="1">
                <a:solidFill>
                  <a:schemeClr val="bg1"/>
                </a:solidFill>
                <a:latin typeface="+mn-lt"/>
              </a:defRPr>
            </a:lvl1pPr>
          </a:lstStyle>
          <a:p>
            <a:r>
              <a:rPr lang="en-US" dirty="0"/>
              <a:t>click to edit master title style</a:t>
            </a:r>
            <a:endParaRPr lang="en-US" dirty="0"/>
          </a:p>
        </p:txBody>
      </p:sp>
      <p:sp>
        <p:nvSpPr>
          <p:cNvPr id="23" name="Text Placeholder 12"/>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endParaRPr lang="en-US"/>
          </a:p>
        </p:txBody>
      </p:sp>
      <p:sp>
        <p:nvSpPr>
          <p:cNvPr id="24" name="Text Placeholder 11"/>
          <p:cNvSpPr>
            <a:spLocks noGrp="1"/>
          </p:cNvSpPr>
          <p:nvPr>
            <p:ph type="body" sz="quarter" idx="28"/>
          </p:nvPr>
        </p:nvSpPr>
        <p:spPr>
          <a:xfrm>
            <a:off x="877824" y="3328416"/>
            <a:ext cx="9957816" cy="402336"/>
          </a:xfrm>
          <a:noFill/>
        </p:spPr>
        <p:txBody>
          <a:bodyPr/>
          <a:lstStyle>
            <a:lvl1pPr marL="0" indent="0">
              <a:spcBef>
                <a:spcPts val="0"/>
              </a:spcBef>
              <a:buNone/>
              <a:defRPr sz="1800">
                <a:solidFill>
                  <a:schemeClr val="tx2"/>
                </a:solidFill>
              </a:defRPr>
            </a:lvl1pPr>
          </a:lstStyle>
          <a:p>
            <a:pPr lvl="0"/>
            <a:r>
              <a:rPr lang="en-US"/>
              <a:t>Click to edit Master text styles</a:t>
            </a:r>
            <a:endParaRPr lang="en-US"/>
          </a:p>
        </p:txBody>
      </p:sp>
      <p:sp>
        <p:nvSpPr>
          <p:cNvPr id="5" name="Text Placeholder 4"/>
          <p:cNvSpPr>
            <a:spLocks noGrp="1"/>
          </p:cNvSpPr>
          <p:nvPr>
            <p:ph type="body" sz="quarter" idx="13"/>
          </p:nvPr>
        </p:nvSpPr>
        <p:spPr>
          <a:xfrm>
            <a:off x="877824" y="4096512"/>
            <a:ext cx="1673352" cy="292608"/>
          </a:xfrm>
          <a:noFill/>
        </p:spPr>
        <p:txBody>
          <a:bodyPr/>
          <a:lstStyle>
            <a:lvl1pPr marL="0" indent="0">
              <a:buNone/>
              <a:defRPr sz="1400" b="1">
                <a:solidFill>
                  <a:schemeClr val="tx2"/>
                </a:solidFill>
              </a:defRPr>
            </a:lvl1pPr>
          </a:lstStyle>
          <a:p>
            <a:pPr lvl="0"/>
            <a:r>
              <a:rPr lang="en-US"/>
              <a:t>Click to edit Master text styles</a:t>
            </a:r>
            <a:endParaRPr lang="en-US"/>
          </a:p>
        </p:txBody>
      </p:sp>
      <p:sp>
        <p:nvSpPr>
          <p:cNvPr id="8" name="Text Placeholder 4"/>
          <p:cNvSpPr>
            <a:spLocks noGrp="1"/>
          </p:cNvSpPr>
          <p:nvPr>
            <p:ph type="body" sz="quarter" idx="14"/>
          </p:nvPr>
        </p:nvSpPr>
        <p:spPr>
          <a:xfrm>
            <a:off x="2660904" y="4096512"/>
            <a:ext cx="1673352" cy="292608"/>
          </a:xfrm>
          <a:noFill/>
        </p:spPr>
        <p:txBody>
          <a:bodyPr/>
          <a:lstStyle>
            <a:lvl1pPr marL="0" indent="0">
              <a:buNone/>
              <a:defRPr sz="1400" b="1">
                <a:solidFill>
                  <a:schemeClr val="tx2"/>
                </a:solidFill>
              </a:defRPr>
            </a:lvl1pPr>
          </a:lstStyle>
          <a:p>
            <a:pPr lvl="0"/>
            <a:r>
              <a:rPr lang="en-US"/>
              <a:t>Click to edit Master text styles</a:t>
            </a:r>
            <a:endParaRPr lang="en-US"/>
          </a:p>
        </p:txBody>
      </p:sp>
      <p:sp>
        <p:nvSpPr>
          <p:cNvPr id="9" name="Text Placeholder 4"/>
          <p:cNvSpPr>
            <a:spLocks noGrp="1"/>
          </p:cNvSpPr>
          <p:nvPr>
            <p:ph type="body" sz="quarter" idx="15"/>
          </p:nvPr>
        </p:nvSpPr>
        <p:spPr>
          <a:xfrm>
            <a:off x="4462272" y="4096512"/>
            <a:ext cx="1673352" cy="292608"/>
          </a:xfrm>
          <a:noFill/>
        </p:spPr>
        <p:txBody>
          <a:bodyPr/>
          <a:lstStyle>
            <a:lvl1pPr marL="0" indent="0">
              <a:buNone/>
              <a:defRPr sz="1400" b="1">
                <a:solidFill>
                  <a:schemeClr val="tx2"/>
                </a:solidFill>
              </a:defRPr>
            </a:lvl1pPr>
          </a:lstStyle>
          <a:p>
            <a:pPr lvl="0"/>
            <a:r>
              <a:rPr lang="en-US"/>
              <a:t>Click to edit Master text styles</a:t>
            </a:r>
            <a:endParaRPr lang="en-US"/>
          </a:p>
        </p:txBody>
      </p:sp>
      <p:sp>
        <p:nvSpPr>
          <p:cNvPr id="10" name="Text Placeholder 4"/>
          <p:cNvSpPr>
            <a:spLocks noGrp="1"/>
          </p:cNvSpPr>
          <p:nvPr>
            <p:ph type="body" sz="quarter" idx="16"/>
          </p:nvPr>
        </p:nvSpPr>
        <p:spPr>
          <a:xfrm>
            <a:off x="6227064" y="4096512"/>
            <a:ext cx="1673352" cy="292608"/>
          </a:xfrm>
          <a:noFill/>
        </p:spPr>
        <p:txBody>
          <a:bodyPr/>
          <a:lstStyle>
            <a:lvl1pPr marL="0" indent="0">
              <a:buNone/>
              <a:defRPr sz="1400" b="1">
                <a:solidFill>
                  <a:schemeClr val="tx2"/>
                </a:solidFill>
              </a:defRPr>
            </a:lvl1pPr>
          </a:lstStyle>
          <a:p>
            <a:pPr lvl="0"/>
            <a:r>
              <a:rPr lang="en-US"/>
              <a:t>Click to edit Master text styles</a:t>
            </a:r>
            <a:endParaRPr lang="en-US"/>
          </a:p>
        </p:txBody>
      </p:sp>
      <p:sp>
        <p:nvSpPr>
          <p:cNvPr id="11" name="Text Placeholder 4"/>
          <p:cNvSpPr>
            <a:spLocks noGrp="1"/>
          </p:cNvSpPr>
          <p:nvPr>
            <p:ph type="body" sz="quarter" idx="17"/>
          </p:nvPr>
        </p:nvSpPr>
        <p:spPr>
          <a:xfrm>
            <a:off x="8001000" y="4096512"/>
            <a:ext cx="1673352" cy="292608"/>
          </a:xfrm>
          <a:noFill/>
        </p:spPr>
        <p:txBody>
          <a:bodyPr/>
          <a:lstStyle>
            <a:lvl1pPr marL="0" indent="0">
              <a:buNone/>
              <a:defRPr sz="1400" b="1">
                <a:solidFill>
                  <a:schemeClr val="tx2"/>
                </a:solidFill>
              </a:defRPr>
            </a:lvl1pPr>
          </a:lstStyle>
          <a:p>
            <a:pPr lvl="0"/>
            <a:r>
              <a:rPr lang="en-US"/>
              <a:t>Click to edit Master text styles</a:t>
            </a:r>
            <a:endParaRPr lang="en-US"/>
          </a:p>
        </p:txBody>
      </p:sp>
      <p:sp>
        <p:nvSpPr>
          <p:cNvPr id="12" name="Text Placeholder 11"/>
          <p:cNvSpPr>
            <a:spLocks noGrp="1"/>
          </p:cNvSpPr>
          <p:nvPr>
            <p:ph type="body" sz="quarter" idx="18"/>
          </p:nvPr>
        </p:nvSpPr>
        <p:spPr>
          <a:xfrm>
            <a:off x="877824"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endParaRPr lang="en-US"/>
          </a:p>
        </p:txBody>
      </p:sp>
      <p:sp>
        <p:nvSpPr>
          <p:cNvPr id="13" name="Text Placeholder 11"/>
          <p:cNvSpPr>
            <a:spLocks noGrp="1"/>
          </p:cNvSpPr>
          <p:nvPr>
            <p:ph type="body" sz="quarter" idx="19"/>
          </p:nvPr>
        </p:nvSpPr>
        <p:spPr>
          <a:xfrm>
            <a:off x="2660904"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endParaRPr lang="en-US"/>
          </a:p>
        </p:txBody>
      </p:sp>
      <p:sp>
        <p:nvSpPr>
          <p:cNvPr id="14" name="Text Placeholder 11"/>
          <p:cNvSpPr>
            <a:spLocks noGrp="1"/>
          </p:cNvSpPr>
          <p:nvPr>
            <p:ph type="body" sz="quarter" idx="20"/>
          </p:nvPr>
        </p:nvSpPr>
        <p:spPr>
          <a:xfrm>
            <a:off x="4462272"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endParaRPr lang="en-US"/>
          </a:p>
        </p:txBody>
      </p:sp>
      <p:sp>
        <p:nvSpPr>
          <p:cNvPr id="15" name="Text Placeholder 11"/>
          <p:cNvSpPr>
            <a:spLocks noGrp="1"/>
          </p:cNvSpPr>
          <p:nvPr>
            <p:ph type="body" sz="quarter" idx="21"/>
          </p:nvPr>
        </p:nvSpPr>
        <p:spPr>
          <a:xfrm>
            <a:off x="6227064"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endParaRPr lang="en-US"/>
          </a:p>
        </p:txBody>
      </p:sp>
      <p:sp>
        <p:nvSpPr>
          <p:cNvPr id="16" name="Text Placeholder 11"/>
          <p:cNvSpPr>
            <a:spLocks noGrp="1"/>
          </p:cNvSpPr>
          <p:nvPr>
            <p:ph type="body" sz="quarter" idx="22"/>
          </p:nvPr>
        </p:nvSpPr>
        <p:spPr>
          <a:xfrm>
            <a:off x="8001000" y="4535424"/>
            <a:ext cx="1673352" cy="1042416"/>
          </a:xfrm>
          <a:noFill/>
        </p:spPr>
        <p:txBody>
          <a:bodyPr/>
          <a:lstStyle>
            <a:lvl1pPr marL="0" indent="0">
              <a:spcBef>
                <a:spcPts val="0"/>
              </a:spcBef>
              <a:buNone/>
              <a:defRPr sz="1400">
                <a:solidFill>
                  <a:schemeClr val="tx2"/>
                </a:solidFill>
              </a:defRPr>
            </a:lvl1pPr>
          </a:lstStyle>
          <a:p>
            <a:pPr lvl="0"/>
            <a:r>
              <a:rPr lang="en-US"/>
              <a:t>Click to edit Master text styles</a:t>
            </a:r>
            <a:endParaRPr lang="en-US"/>
          </a:p>
        </p:txBody>
      </p:sp>
      <p:sp>
        <p:nvSpPr>
          <p:cNvPr id="2" name="Footer Placeholder 1"/>
          <p:cNvSpPr>
            <a:spLocks noGrp="1"/>
          </p:cNvSpPr>
          <p:nvPr>
            <p:ph type="ftr" sz="quarter" idx="29"/>
          </p:nvPr>
        </p:nvSpPr>
        <p:spPr/>
        <p:txBody>
          <a:bodyPr/>
          <a:lstStyle>
            <a:lvl1pPr>
              <a:defRPr>
                <a:solidFill>
                  <a:schemeClr val="tx2"/>
                </a:solidFill>
              </a:defRPr>
            </a:lvl1pPr>
          </a:lstStyle>
          <a:p>
            <a:r>
              <a:rPr lang="en-US"/>
              <a:t>course title</a:t>
            </a:r>
            <a:endParaRPr lang="en-US" dirty="0"/>
          </a:p>
        </p:txBody>
      </p:sp>
      <p:sp>
        <p:nvSpPr>
          <p:cNvPr id="3" name="Slide Number Placeholder 2"/>
          <p:cNvSpPr>
            <a:spLocks noGrp="1"/>
          </p:cNvSpPr>
          <p:nvPr>
            <p:ph type="sldNum" sz="quarter" idx="30"/>
          </p:nvPr>
        </p:nvSpPr>
        <p:spPr/>
        <p:txBody>
          <a:bodyPr/>
          <a:lstStyle/>
          <a:p>
            <a:fld id="{8058A7CE-F400-7B46-9E16-10D36E8C32FD}"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and Content">
    <p:bg>
      <p:bgPr>
        <a:solidFill>
          <a:schemeClr val="tx2"/>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endParaRPr lang="en-US" dirty="0"/>
          </a:p>
        </p:txBody>
      </p:sp>
      <p:sp>
        <p:nvSpPr>
          <p:cNvPr id="5" name="Text Placeholder 12"/>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endParaRPr lang="en-US"/>
          </a:p>
        </p:txBody>
      </p:sp>
      <p:sp>
        <p:nvSpPr>
          <p:cNvPr id="3" name="Content Placeholder 2"/>
          <p:cNvSpPr>
            <a:spLocks noGrp="1"/>
          </p:cNvSpPr>
          <p:nvPr>
            <p:ph idx="1"/>
          </p:nvPr>
        </p:nvSpPr>
        <p:spPr>
          <a:xfrm>
            <a:off x="877824" y="2587752"/>
            <a:ext cx="10213848" cy="3145536"/>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Picture Placeholder 9"/>
          <p:cNvSpPr>
            <a:spLocks noGrp="1"/>
          </p:cNvSpPr>
          <p:nvPr>
            <p:ph type="pic" sz="quarter" idx="12"/>
          </p:nvPr>
        </p:nvSpPr>
        <p:spPr>
          <a:xfrm>
            <a:off x="0" y="6007608"/>
            <a:ext cx="12192000" cy="850392"/>
          </a:xfrm>
          <a:custGeom>
            <a:avLst/>
            <a:gdLst>
              <a:gd name="connsiteX0" fmla="*/ 11446035 w 12192000"/>
              <a:gd name="connsiteY0" fmla="*/ 238312 h 850392"/>
              <a:gd name="connsiteX1" fmla="*/ 11446035 w 12192000"/>
              <a:gd name="connsiteY1" fmla="*/ 284031 h 850392"/>
              <a:gd name="connsiteX2" fmla="*/ 11933120 w 12192000"/>
              <a:gd name="connsiteY2" fmla="*/ 284031 h 850392"/>
              <a:gd name="connsiteX3" fmla="*/ 11933120 w 12192000"/>
              <a:gd name="connsiteY3" fmla="*/ 238312 h 850392"/>
              <a:gd name="connsiteX4" fmla="*/ 0 w 12192000"/>
              <a:gd name="connsiteY4" fmla="*/ 0 h 850392"/>
              <a:gd name="connsiteX5" fmla="*/ 12192000 w 12192000"/>
              <a:gd name="connsiteY5" fmla="*/ 0 h 850392"/>
              <a:gd name="connsiteX6" fmla="*/ 12192000 w 12192000"/>
              <a:gd name="connsiteY6" fmla="*/ 850392 h 850392"/>
              <a:gd name="connsiteX7" fmla="*/ 0 w 12192000"/>
              <a:gd name="connsiteY7" fmla="*/ 850392 h 85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850392">
                <a:moveTo>
                  <a:pt x="11446035" y="238312"/>
                </a:moveTo>
                <a:lnTo>
                  <a:pt x="11446035" y="284031"/>
                </a:lnTo>
                <a:lnTo>
                  <a:pt x="11933120" y="284031"/>
                </a:lnTo>
                <a:lnTo>
                  <a:pt x="11933120" y="238312"/>
                </a:lnTo>
                <a:close/>
                <a:moveTo>
                  <a:pt x="0" y="0"/>
                </a:moveTo>
                <a:lnTo>
                  <a:pt x="12192000" y="0"/>
                </a:lnTo>
                <a:lnTo>
                  <a:pt x="12192000" y="850392"/>
                </a:lnTo>
                <a:lnTo>
                  <a:pt x="0" y="850392"/>
                </a:lnTo>
                <a:close/>
              </a:path>
            </a:pathLst>
          </a:custGeom>
          <a:solidFill>
            <a:schemeClr val="accent1">
              <a:lumMod val="75000"/>
            </a:schemeClr>
          </a:solidFill>
        </p:spPr>
        <p:txBody>
          <a:bodyPr wrap="square">
            <a:noAutofit/>
          </a:bodyPr>
          <a:lstStyle>
            <a:lvl1pPr marL="0" indent="0" algn="ctr">
              <a:buNone/>
              <a:defRPr/>
            </a:lvl1pPr>
          </a:lstStyle>
          <a:p>
            <a:r>
              <a:rPr lang="en-US"/>
              <a:t>Click icon to add picture</a:t>
            </a:r>
            <a:endParaRPr lang="en-US" dirty="0"/>
          </a:p>
        </p:txBody>
      </p:sp>
      <p:sp>
        <p:nvSpPr>
          <p:cNvPr id="2" name="Footer Placeholder 1"/>
          <p:cNvSpPr>
            <a:spLocks noGrp="1"/>
          </p:cNvSpPr>
          <p:nvPr>
            <p:ph type="ftr" sz="quarter" idx="13"/>
          </p:nvPr>
        </p:nvSpPr>
        <p:spPr>
          <a:xfrm>
            <a:off x="173736" y="6276547"/>
            <a:ext cx="4114800" cy="365125"/>
          </a:xfrm>
        </p:spPr>
        <p:txBody>
          <a:bodyPr/>
          <a:lstStyle>
            <a:lvl1pPr>
              <a:defRPr>
                <a:solidFill>
                  <a:schemeClr val="bg1"/>
                </a:solidFill>
              </a:defRPr>
            </a:lvl1pPr>
          </a:lstStyle>
          <a:p>
            <a:r>
              <a:rPr lang="en-US"/>
              <a:t>course title</a:t>
            </a:r>
            <a:endParaRPr lang="en-US" dirty="0"/>
          </a:p>
        </p:txBody>
      </p:sp>
      <p:sp>
        <p:nvSpPr>
          <p:cNvPr id="8" name="Slide Number Placeholder 7"/>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fld>
            <a:endParaRPr lang="en-US" dirty="0"/>
          </a:p>
        </p:txBody>
      </p:sp>
      <p:sp>
        <p:nvSpPr>
          <p:cNvPr id="11" name="Rectangle 10"/>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6467856" y="0"/>
            <a:ext cx="5724144" cy="4224528"/>
          </a:xfrm>
          <a:noFill/>
        </p:spPr>
        <p:txBody>
          <a:bodyPr/>
          <a:lstStyle>
            <a:lvl1pPr marL="0" indent="0" algn="ctr">
              <a:buNone/>
              <a:defRPr/>
            </a:lvl1pPr>
          </a:lstStyle>
          <a:p>
            <a:r>
              <a:rPr lang="en-US"/>
              <a:t>Click icon to add picture</a:t>
            </a:r>
            <a:endParaRPr lang="en-US" dirty="0"/>
          </a:p>
        </p:txBody>
      </p:sp>
      <p:sp>
        <p:nvSpPr>
          <p:cNvPr id="7" name="Title 1"/>
          <p:cNvSpPr>
            <a:spLocks noGrp="1"/>
          </p:cNvSpPr>
          <p:nvPr>
            <p:ph type="title" hasCustomPrompt="1"/>
          </p:nvPr>
        </p:nvSpPr>
        <p:spPr>
          <a:xfrm>
            <a:off x="877824" y="347472"/>
            <a:ext cx="6611112" cy="1453896"/>
          </a:xfrm>
        </p:spPr>
        <p:txBody>
          <a:bodyPr anchor="b"/>
          <a:lstStyle>
            <a:lvl1pPr>
              <a:defRPr sz="5400" b="1">
                <a:solidFill>
                  <a:schemeClr val="tx2"/>
                </a:solidFill>
                <a:latin typeface="+mn-lt"/>
              </a:defRPr>
            </a:lvl1pPr>
          </a:lstStyle>
          <a:p>
            <a:r>
              <a:rPr lang="en-US" dirty="0"/>
              <a:t>click to edit master title style</a:t>
            </a:r>
            <a:endParaRPr lang="en-US" dirty="0"/>
          </a:p>
        </p:txBody>
      </p:sp>
      <p:sp>
        <p:nvSpPr>
          <p:cNvPr id="23" name="Text Placeholder 12"/>
          <p:cNvSpPr>
            <a:spLocks noGrp="1"/>
          </p:cNvSpPr>
          <p:nvPr>
            <p:ph type="body" sz="quarter" idx="11"/>
          </p:nvPr>
        </p:nvSpPr>
        <p:spPr>
          <a:xfrm>
            <a:off x="877824" y="1773936"/>
            <a:ext cx="4041648" cy="1062037"/>
          </a:xfrm>
        </p:spPr>
        <p:txBody>
          <a:bodyPr/>
          <a:lstStyle>
            <a:lvl1pPr marL="0" indent="0">
              <a:buNone/>
              <a:defRPr sz="2400">
                <a:solidFill>
                  <a:schemeClr val="tx2"/>
                </a:solidFill>
                <a:latin typeface="+mj-lt"/>
              </a:defRPr>
            </a:lvl1pPr>
          </a:lstStyle>
          <a:p>
            <a:pPr lvl="0"/>
            <a:r>
              <a:rPr lang="en-US"/>
              <a:t>Click to edit Master text styles</a:t>
            </a:r>
            <a:endParaRPr lang="en-US"/>
          </a:p>
        </p:txBody>
      </p:sp>
      <p:sp>
        <p:nvSpPr>
          <p:cNvPr id="5" name="Text Placeholder 4"/>
          <p:cNvSpPr>
            <a:spLocks noGrp="1"/>
          </p:cNvSpPr>
          <p:nvPr>
            <p:ph type="body" sz="quarter" idx="13"/>
          </p:nvPr>
        </p:nvSpPr>
        <p:spPr>
          <a:xfrm>
            <a:off x="877824" y="2761488"/>
            <a:ext cx="2615184" cy="292608"/>
          </a:xfrm>
          <a:noFill/>
        </p:spPr>
        <p:txBody>
          <a:bodyPr/>
          <a:lstStyle>
            <a:lvl1pPr marL="0" indent="0">
              <a:buNone/>
              <a:defRPr sz="1400" b="1">
                <a:solidFill>
                  <a:schemeClr val="tx2"/>
                </a:solidFill>
              </a:defRPr>
            </a:lvl1pPr>
          </a:lstStyle>
          <a:p>
            <a:pPr lvl="0"/>
            <a:r>
              <a:rPr lang="en-US"/>
              <a:t>Click to edit Master text styles</a:t>
            </a:r>
            <a:endParaRPr lang="en-US"/>
          </a:p>
        </p:txBody>
      </p:sp>
      <p:sp>
        <p:nvSpPr>
          <p:cNvPr id="8" name="Text Placeholder 4"/>
          <p:cNvSpPr>
            <a:spLocks noGrp="1"/>
          </p:cNvSpPr>
          <p:nvPr>
            <p:ph type="body" sz="quarter" idx="14"/>
          </p:nvPr>
        </p:nvSpPr>
        <p:spPr>
          <a:xfrm>
            <a:off x="4818888" y="2761488"/>
            <a:ext cx="2615184" cy="292608"/>
          </a:xfrm>
          <a:noFill/>
        </p:spPr>
        <p:txBody>
          <a:bodyPr/>
          <a:lstStyle>
            <a:lvl1pPr marL="0" indent="0">
              <a:buNone/>
              <a:defRPr sz="1400" b="1">
                <a:solidFill>
                  <a:schemeClr val="tx2"/>
                </a:solidFill>
              </a:defRPr>
            </a:lvl1pPr>
          </a:lstStyle>
          <a:p>
            <a:pPr lvl="0"/>
            <a:r>
              <a:rPr lang="en-US"/>
              <a:t>Click to edit Master text styles</a:t>
            </a:r>
            <a:endParaRPr lang="en-US"/>
          </a:p>
        </p:txBody>
      </p:sp>
      <p:sp>
        <p:nvSpPr>
          <p:cNvPr id="9" name="Text Placeholder 4"/>
          <p:cNvSpPr>
            <a:spLocks noGrp="1"/>
          </p:cNvSpPr>
          <p:nvPr>
            <p:ph type="body" sz="quarter" idx="15"/>
          </p:nvPr>
        </p:nvSpPr>
        <p:spPr>
          <a:xfrm>
            <a:off x="8723376" y="2761488"/>
            <a:ext cx="2615184" cy="292608"/>
          </a:xfrm>
          <a:noFill/>
        </p:spPr>
        <p:txBody>
          <a:bodyPr/>
          <a:lstStyle>
            <a:lvl1pPr marL="0" indent="0">
              <a:buNone/>
              <a:defRPr sz="1400" b="1">
                <a:solidFill>
                  <a:schemeClr val="tx2"/>
                </a:solidFill>
              </a:defRPr>
            </a:lvl1pPr>
          </a:lstStyle>
          <a:p>
            <a:pPr lvl="0"/>
            <a:r>
              <a:rPr lang="en-US"/>
              <a:t>Click to edit Master text styles</a:t>
            </a:r>
            <a:endParaRPr lang="en-US"/>
          </a:p>
        </p:txBody>
      </p:sp>
      <p:sp>
        <p:nvSpPr>
          <p:cNvPr id="12" name="Text Placeholder 11"/>
          <p:cNvSpPr>
            <a:spLocks noGrp="1"/>
          </p:cNvSpPr>
          <p:nvPr>
            <p:ph type="body" sz="quarter" idx="18"/>
          </p:nvPr>
        </p:nvSpPr>
        <p:spPr>
          <a:xfrm>
            <a:off x="877824"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endParaRPr lang="en-US"/>
          </a:p>
        </p:txBody>
      </p:sp>
      <p:sp>
        <p:nvSpPr>
          <p:cNvPr id="13" name="Text Placeholder 11"/>
          <p:cNvSpPr>
            <a:spLocks noGrp="1"/>
          </p:cNvSpPr>
          <p:nvPr>
            <p:ph type="body" sz="quarter" idx="19"/>
          </p:nvPr>
        </p:nvSpPr>
        <p:spPr>
          <a:xfrm>
            <a:off x="4818888"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endParaRPr lang="en-US"/>
          </a:p>
        </p:txBody>
      </p:sp>
      <p:sp>
        <p:nvSpPr>
          <p:cNvPr id="14" name="Text Placeholder 11"/>
          <p:cNvSpPr>
            <a:spLocks noGrp="1"/>
          </p:cNvSpPr>
          <p:nvPr>
            <p:ph type="body" sz="quarter" idx="20"/>
          </p:nvPr>
        </p:nvSpPr>
        <p:spPr>
          <a:xfrm>
            <a:off x="8723376" y="3264061"/>
            <a:ext cx="2615184" cy="2313779"/>
          </a:xfrm>
          <a:noFill/>
        </p:spPr>
        <p:txBody>
          <a:bodyPr/>
          <a:lstStyle>
            <a:lvl1pPr marL="285750" indent="-285750">
              <a:lnSpc>
                <a:spcPct val="100000"/>
              </a:lnSpc>
              <a:spcBef>
                <a:spcPts val="0"/>
              </a:spcBef>
              <a:spcAft>
                <a:spcPts val="600"/>
              </a:spcAft>
              <a:buFont typeface="Arial" panose="020B0604020202020204" pitchFamily="34" charset="0"/>
              <a:buChar char="•"/>
              <a:defRPr sz="1400">
                <a:solidFill>
                  <a:schemeClr val="tx2"/>
                </a:solidFill>
              </a:defRPr>
            </a:lvl1pPr>
          </a:lstStyle>
          <a:p>
            <a:pPr lvl="0"/>
            <a:r>
              <a:rPr lang="en-US"/>
              <a:t>Click to edit Master text styles</a:t>
            </a:r>
            <a:endParaRPr lang="en-US"/>
          </a:p>
        </p:txBody>
      </p:sp>
      <p:sp>
        <p:nvSpPr>
          <p:cNvPr id="2" name="Footer Placeholder 1"/>
          <p:cNvSpPr>
            <a:spLocks noGrp="1"/>
          </p:cNvSpPr>
          <p:nvPr>
            <p:ph type="ftr" sz="quarter" idx="21"/>
          </p:nvPr>
        </p:nvSpPr>
        <p:spPr/>
        <p:txBody>
          <a:bodyPr/>
          <a:lstStyle/>
          <a:p>
            <a:r>
              <a:rPr lang="en-US" dirty="0"/>
              <a:t>course title</a:t>
            </a:r>
            <a:endParaRPr lang="en-US" dirty="0"/>
          </a:p>
        </p:txBody>
      </p:sp>
      <p:sp>
        <p:nvSpPr>
          <p:cNvPr id="3" name="Slide Number Placeholder 2"/>
          <p:cNvSpPr>
            <a:spLocks noGrp="1"/>
          </p:cNvSpPr>
          <p:nvPr>
            <p:ph type="sldNum" sz="quarter" idx="22"/>
          </p:nvPr>
        </p:nvSpPr>
        <p:spPr/>
        <p:txBody>
          <a:bodyPr/>
          <a:lstStyle/>
          <a:p>
            <a:fld id="{8058A7CE-F400-7B46-9E16-10D36E8C32F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fld>
            <a:endParaRPr lang="en-US" dirty="0"/>
          </a:p>
        </p:txBody>
      </p:sp>
      <p:sp>
        <p:nvSpPr>
          <p:cNvPr id="5" name="Footer Placeholder 4"/>
          <p:cNvSpPr>
            <a:spLocks noGrp="1"/>
          </p:cNvSpPr>
          <p:nvPr>
            <p:ph type="ftr" sz="quarter" idx="11"/>
          </p:nvPr>
        </p:nvSpPr>
        <p:spPr/>
        <p:txBody>
          <a:bodyPr/>
          <a:lstStyle/>
          <a:p>
            <a:r>
              <a:rPr lang="en-US"/>
              <a:t>course title</a:t>
            </a:r>
            <a:endParaRPr lang="en-US" dirty="0"/>
          </a:p>
        </p:txBody>
      </p:sp>
      <p:sp>
        <p:nvSpPr>
          <p:cNvPr id="6" name="Slide Number Placeholder 5"/>
          <p:cNvSpPr>
            <a:spLocks noGrp="1"/>
          </p:cNvSpPr>
          <p:nvPr>
            <p:ph type="sldNum" sz="quarter" idx="12"/>
          </p:nvPr>
        </p:nvSpPr>
        <p:spPr/>
        <p:txBody>
          <a:bodyPr/>
          <a:lstStyle/>
          <a:p>
            <a:fld id="{8058A7CE-F400-7B46-9E16-10D36E8C32FD}" type="slidenum">
              <a:rPr lang="en-US" smtClean="0"/>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4"/>
        </a:solidFill>
        <a:effectLst/>
      </p:bgPr>
    </p:bg>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0" y="4087368"/>
            <a:ext cx="12192000" cy="2770632"/>
          </a:xfrm>
          <a:custGeom>
            <a:avLst/>
            <a:gdLst>
              <a:gd name="connsiteX0" fmla="*/ 11446035 w 12192000"/>
              <a:gd name="connsiteY0" fmla="*/ 2158552 h 2770632"/>
              <a:gd name="connsiteX1" fmla="*/ 11446035 w 12192000"/>
              <a:gd name="connsiteY1" fmla="*/ 2204271 h 2770632"/>
              <a:gd name="connsiteX2" fmla="*/ 11933120 w 12192000"/>
              <a:gd name="connsiteY2" fmla="*/ 2204271 h 2770632"/>
              <a:gd name="connsiteX3" fmla="*/ 11933120 w 12192000"/>
              <a:gd name="connsiteY3" fmla="*/ 2158552 h 2770632"/>
              <a:gd name="connsiteX4" fmla="*/ 0 w 12192000"/>
              <a:gd name="connsiteY4" fmla="*/ 0 h 2770632"/>
              <a:gd name="connsiteX5" fmla="*/ 12192000 w 12192000"/>
              <a:gd name="connsiteY5" fmla="*/ 0 h 2770632"/>
              <a:gd name="connsiteX6" fmla="*/ 12192000 w 12192000"/>
              <a:gd name="connsiteY6" fmla="*/ 2770632 h 2770632"/>
              <a:gd name="connsiteX7" fmla="*/ 0 w 12192000"/>
              <a:gd name="connsiteY7" fmla="*/ 2770632 h 2770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770632">
                <a:moveTo>
                  <a:pt x="11446035" y="2158552"/>
                </a:moveTo>
                <a:lnTo>
                  <a:pt x="11446035" y="2204271"/>
                </a:lnTo>
                <a:lnTo>
                  <a:pt x="11933120" y="2204271"/>
                </a:lnTo>
                <a:lnTo>
                  <a:pt x="11933120" y="2158552"/>
                </a:lnTo>
                <a:close/>
                <a:moveTo>
                  <a:pt x="0" y="0"/>
                </a:moveTo>
                <a:lnTo>
                  <a:pt x="12192000" y="0"/>
                </a:lnTo>
                <a:lnTo>
                  <a:pt x="12192000" y="2770632"/>
                </a:lnTo>
                <a:lnTo>
                  <a:pt x="0" y="2770632"/>
                </a:lnTo>
                <a:close/>
              </a:path>
            </a:pathLst>
          </a:custGeom>
        </p:spPr>
        <p:txBody>
          <a:bodyPr wrap="square" anchor="b">
            <a:noAutofit/>
          </a:bodyPr>
          <a:lstStyle>
            <a:lvl1pPr marL="0" indent="0" algn="ctr">
              <a:buNone/>
              <a:defRPr>
                <a:solidFill>
                  <a:schemeClr val="bg1"/>
                </a:solidFill>
              </a:defRPr>
            </a:lvl1pPr>
          </a:lstStyle>
          <a:p>
            <a:r>
              <a:rPr lang="en-US"/>
              <a:t>Click icon to add picture</a:t>
            </a:r>
            <a:endParaRPr lang="en-US" dirty="0"/>
          </a:p>
        </p:txBody>
      </p:sp>
      <p:sp>
        <p:nvSpPr>
          <p:cNvPr id="2" name="Title 1"/>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endParaRPr lang="en-US" dirty="0"/>
          </a:p>
        </p:txBody>
      </p:sp>
      <p:sp>
        <p:nvSpPr>
          <p:cNvPr id="13" name="Text Placeholder 12"/>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endParaRPr lang="en-US"/>
          </a:p>
        </p:txBody>
      </p:sp>
      <p:sp>
        <p:nvSpPr>
          <p:cNvPr id="3" name="Text Placeholder 2"/>
          <p:cNvSpPr>
            <a:spLocks noGrp="1"/>
          </p:cNvSpPr>
          <p:nvPr>
            <p:ph type="body" idx="1"/>
          </p:nvPr>
        </p:nvSpPr>
        <p:spPr>
          <a:xfrm>
            <a:off x="6007608" y="1005840"/>
            <a:ext cx="4160520" cy="292608"/>
          </a:xfrm>
        </p:spPr>
        <p:txBody>
          <a:bodyPr anchor="b"/>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07608" y="1552792"/>
            <a:ext cx="4160520" cy="1576160"/>
          </a:xfrm>
        </p:spPr>
        <p:txBody>
          <a:bodyPr/>
          <a:lstStyle>
            <a:lvl1pPr marL="283210" indent="-283210">
              <a:defRPr sz="1400">
                <a:solidFill>
                  <a:schemeClr val="bg1"/>
                </a:solidFill>
              </a:defRPr>
            </a:lvl1pPr>
            <a:lvl2pPr indent="-283210">
              <a:defRPr sz="1200">
                <a:solidFill>
                  <a:schemeClr val="bg1"/>
                </a:solidFill>
              </a:defRPr>
            </a:lvl2pPr>
            <a:lvl3pPr indent="-283210">
              <a:defRPr sz="1100">
                <a:solidFill>
                  <a:schemeClr val="bg1"/>
                </a:solidFill>
              </a:defRPr>
            </a:lvl3pPr>
            <a:lvl4pPr indent="-283210">
              <a:defRPr sz="1100">
                <a:solidFill>
                  <a:schemeClr val="bg1"/>
                </a:solidFill>
              </a:defRPr>
            </a:lvl4pPr>
            <a:lvl5pPr indent="-283210">
              <a:defRPr sz="11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07608" y="3438144"/>
            <a:ext cx="4160520" cy="292608"/>
          </a:xfrm>
        </p:spPr>
        <p:txBody>
          <a:bodyPr anchor="b"/>
          <a:lstStyle>
            <a:lvl1pPr marL="0" indent="0">
              <a:buNone/>
              <a:defRPr sz="1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007608" y="3985096"/>
            <a:ext cx="4160520" cy="1576160"/>
          </a:xfrm>
        </p:spPr>
        <p:txBody>
          <a:bodyPr/>
          <a:lstStyle>
            <a:lvl1pPr indent="-283210">
              <a:defRPr sz="1400">
                <a:solidFill>
                  <a:schemeClr val="bg1"/>
                </a:solidFill>
              </a:defRPr>
            </a:lvl1pPr>
            <a:lvl2pPr indent="-283210">
              <a:defRPr sz="1200">
                <a:solidFill>
                  <a:schemeClr val="bg1"/>
                </a:solidFill>
              </a:defRPr>
            </a:lvl2pPr>
            <a:lvl3pPr indent="-283210">
              <a:defRPr sz="1100">
                <a:solidFill>
                  <a:schemeClr val="bg1"/>
                </a:solidFill>
              </a:defRPr>
            </a:lvl3pPr>
            <a:lvl4pPr indent="-283210">
              <a:defRPr sz="1100">
                <a:solidFill>
                  <a:schemeClr val="bg1"/>
                </a:solidFill>
              </a:defRPr>
            </a:lvl4pPr>
            <a:lvl5pPr indent="-283210">
              <a:defRPr sz="11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4" name="Footer Placeholder 13"/>
          <p:cNvSpPr>
            <a:spLocks noGrp="1"/>
          </p:cNvSpPr>
          <p:nvPr>
            <p:ph type="ftr" sz="quarter" idx="12"/>
          </p:nvPr>
        </p:nvSpPr>
        <p:spPr/>
        <p:txBody>
          <a:bodyPr/>
          <a:lstStyle>
            <a:lvl1pPr>
              <a:defRPr>
                <a:solidFill>
                  <a:schemeClr val="bg1">
                    <a:alpha val="78000"/>
                  </a:schemeClr>
                </a:solidFill>
              </a:defRPr>
            </a:lvl1pPr>
          </a:lstStyle>
          <a:p>
            <a:r>
              <a:rPr lang="en-US" dirty="0"/>
              <a:t>course title</a:t>
            </a:r>
            <a:endParaRPr lang="en-US" dirty="0"/>
          </a:p>
        </p:txBody>
      </p:sp>
      <p:sp>
        <p:nvSpPr>
          <p:cNvPr id="15" name="Slide Number Placeholder 14"/>
          <p:cNvSpPr>
            <a:spLocks noGrp="1"/>
          </p:cNvSpPr>
          <p:nvPr>
            <p:ph type="sldNum" sz="quarter" idx="13"/>
          </p:nvPr>
        </p:nvSpPr>
        <p:spPr/>
        <p:txBody>
          <a:bodyPr/>
          <a:lstStyle>
            <a:lvl1pPr>
              <a:defRPr>
                <a:solidFill>
                  <a:schemeClr val="bg1"/>
                </a:solidFill>
              </a:defRPr>
            </a:lvl1pPr>
          </a:lstStyle>
          <a:p>
            <a:fld id="{8058A7CE-F400-7B46-9E16-10D36E8C32FD}" type="slidenum">
              <a:rPr lang="en-US" smtClean="0"/>
            </a:fld>
            <a:endParaRPr lang="en-US" dirty="0"/>
          </a:p>
        </p:txBody>
      </p:sp>
      <p:sp>
        <p:nvSpPr>
          <p:cNvPr id="18" name="Rectangle 17"/>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Title and Content">
    <p:bg>
      <p:bgPr>
        <a:solidFill>
          <a:schemeClr val="accent3"/>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877824" y="347472"/>
            <a:ext cx="3557016" cy="1453896"/>
          </a:xfrm>
        </p:spPr>
        <p:txBody>
          <a:bodyPr anchor="b"/>
          <a:lstStyle>
            <a:lvl1pPr>
              <a:defRPr sz="5400" b="1">
                <a:solidFill>
                  <a:schemeClr val="bg1"/>
                </a:solidFill>
                <a:latin typeface="+mn-lt"/>
              </a:defRPr>
            </a:lvl1pPr>
          </a:lstStyle>
          <a:p>
            <a:r>
              <a:rPr lang="en-US" dirty="0"/>
              <a:t>click to edit master title style</a:t>
            </a:r>
            <a:endParaRPr lang="en-US" dirty="0"/>
          </a:p>
        </p:txBody>
      </p:sp>
      <p:sp>
        <p:nvSpPr>
          <p:cNvPr id="8" name="Text Placeholder 12"/>
          <p:cNvSpPr>
            <a:spLocks noGrp="1"/>
          </p:cNvSpPr>
          <p:nvPr>
            <p:ph type="body" sz="quarter" idx="11"/>
          </p:nvPr>
        </p:nvSpPr>
        <p:spPr>
          <a:xfrm>
            <a:off x="877824" y="1773936"/>
            <a:ext cx="4041648" cy="1062037"/>
          </a:xfrm>
        </p:spPr>
        <p:txBody>
          <a:bodyPr/>
          <a:lstStyle>
            <a:lvl1pPr marL="0" indent="0">
              <a:buNone/>
              <a:defRPr sz="2400">
                <a:solidFill>
                  <a:schemeClr val="bg1"/>
                </a:solidFill>
                <a:latin typeface="+mj-lt"/>
              </a:defRPr>
            </a:lvl1pPr>
          </a:lstStyle>
          <a:p>
            <a:pPr lvl="0"/>
            <a:r>
              <a:rPr lang="en-US"/>
              <a:t>Click to edit Master text styles</a:t>
            </a:r>
            <a:endParaRPr lang="en-US"/>
          </a:p>
        </p:txBody>
      </p:sp>
      <p:sp>
        <p:nvSpPr>
          <p:cNvPr id="3" name="Content Placeholder 2"/>
          <p:cNvSpPr>
            <a:spLocks noGrp="1"/>
          </p:cNvSpPr>
          <p:nvPr>
            <p:ph idx="1"/>
          </p:nvPr>
        </p:nvSpPr>
        <p:spPr>
          <a:xfrm>
            <a:off x="4480560" y="2377440"/>
            <a:ext cx="6867144" cy="38587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Rectangle 8"/>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9"/>
          <p:cNvSpPr>
            <a:spLocks noGrp="1"/>
          </p:cNvSpPr>
          <p:nvPr>
            <p:ph type="ftr" sz="quarter" idx="12"/>
          </p:nvPr>
        </p:nvSpPr>
        <p:spPr/>
        <p:txBody>
          <a:bodyPr/>
          <a:lstStyle>
            <a:lvl1pPr>
              <a:defRPr>
                <a:solidFill>
                  <a:schemeClr val="bg1">
                    <a:alpha val="78000"/>
                  </a:schemeClr>
                </a:solidFill>
              </a:defRPr>
            </a:lvl1pPr>
          </a:lstStyle>
          <a:p>
            <a:r>
              <a:rPr lang="en-US" dirty="0"/>
              <a:t>course title</a:t>
            </a:r>
            <a:endParaRPr lang="en-US" dirty="0"/>
          </a:p>
        </p:txBody>
      </p:sp>
      <p:sp>
        <p:nvSpPr>
          <p:cNvPr id="11" name="Slide Number Placeholder 10"/>
          <p:cNvSpPr>
            <a:spLocks noGrp="1"/>
          </p:cNvSpPr>
          <p:nvPr>
            <p:ph type="sldNum" sz="quarter" idx="13"/>
          </p:nvPr>
        </p:nvSpPr>
        <p:spPr/>
        <p:txBody>
          <a:bodyPr/>
          <a:lstStyle>
            <a:lvl1pPr>
              <a:defRPr>
                <a:solidFill>
                  <a:schemeClr val="bg1">
                    <a:alpha val="78000"/>
                  </a:schemeClr>
                </a:solidFill>
              </a:defRPr>
            </a:lvl1pPr>
          </a:lstStyle>
          <a:p>
            <a:fld id="{8058A7CE-F400-7B46-9E16-10D36E8C32FD}" type="slidenum">
              <a:rPr lang="en-US" smtClean="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0" y="0"/>
            <a:ext cx="12192000" cy="3163824"/>
          </a:xfrm>
          <a:solidFill>
            <a:schemeClr val="accent1">
              <a:lumMod val="75000"/>
            </a:schemeClr>
          </a:solidFill>
        </p:spPr>
        <p:txBody>
          <a:bodyPr/>
          <a:lstStyle>
            <a:lvl1pPr marL="0" indent="0" algn="ctr">
              <a:buNone/>
              <a:defRPr/>
            </a:lvl1pPr>
          </a:lstStyle>
          <a:p>
            <a:r>
              <a:rPr lang="en-US"/>
              <a:t>Click icon to add picture</a:t>
            </a:r>
            <a:endParaRPr lang="en-US" dirty="0"/>
          </a:p>
        </p:txBody>
      </p:sp>
      <p:sp>
        <p:nvSpPr>
          <p:cNvPr id="7" name="Title 1"/>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endParaRPr lang="en-US" dirty="0"/>
          </a:p>
        </p:txBody>
      </p:sp>
      <p:sp>
        <p:nvSpPr>
          <p:cNvPr id="3" name="Content Placeholder 2"/>
          <p:cNvSpPr>
            <a:spLocks noGrp="1"/>
          </p:cNvSpPr>
          <p:nvPr>
            <p:ph idx="1"/>
          </p:nvPr>
        </p:nvSpPr>
        <p:spPr>
          <a:xfrm>
            <a:off x="877824" y="3913632"/>
            <a:ext cx="10305288" cy="1746504"/>
          </a:xfrm>
        </p:spPr>
        <p:txBody>
          <a:bodyPr/>
          <a:lstStyle>
            <a:lvl1pPr>
              <a:lnSpc>
                <a:spcPct val="100000"/>
              </a:lnSpc>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9" name="Rectangle 8"/>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3"/>
          </p:nvPr>
        </p:nvSpPr>
        <p:spPr/>
        <p:txBody>
          <a:bodyPr/>
          <a:lstStyle>
            <a:lvl1pPr>
              <a:defRPr>
                <a:solidFill>
                  <a:schemeClr val="bg1">
                    <a:alpha val="78000"/>
                  </a:schemeClr>
                </a:solidFill>
              </a:defRPr>
            </a:lvl1pPr>
          </a:lstStyle>
          <a:p>
            <a:r>
              <a:rPr lang="en-US" dirty="0"/>
              <a:t>course title</a:t>
            </a:r>
            <a:endParaRPr lang="en-US" dirty="0"/>
          </a:p>
        </p:txBody>
      </p:sp>
      <p:sp>
        <p:nvSpPr>
          <p:cNvPr id="6" name="Slide Number Placeholder 5"/>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and Content">
    <p:bg>
      <p:bgPr>
        <a:solidFill>
          <a:schemeClr val="tx2"/>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endParaRPr lang="en-US" dirty="0"/>
          </a:p>
        </p:txBody>
      </p:sp>
      <p:sp>
        <p:nvSpPr>
          <p:cNvPr id="4" name="Picture Placeholder 3"/>
          <p:cNvSpPr>
            <a:spLocks noGrp="1"/>
          </p:cNvSpPr>
          <p:nvPr>
            <p:ph type="pic" sz="quarter" idx="12"/>
          </p:nvPr>
        </p:nvSpPr>
        <p:spPr>
          <a:xfrm>
            <a:off x="0" y="0"/>
            <a:ext cx="12192000" cy="658368"/>
          </a:xfrm>
          <a:solidFill>
            <a:schemeClr val="accent1">
              <a:lumMod val="75000"/>
            </a:schemeClr>
          </a:solidFill>
        </p:spPr>
        <p:txBody>
          <a:bodyPr/>
          <a:lstStyle>
            <a:lvl1pPr marL="0" indent="0" algn="ctr">
              <a:buNone/>
              <a:defRPr/>
            </a:lvl1pPr>
          </a:lstStyle>
          <a:p>
            <a:r>
              <a:rPr lang="en-US"/>
              <a:t>Click icon to add picture</a:t>
            </a:r>
            <a:endParaRPr lang="en-US" dirty="0"/>
          </a:p>
        </p:txBody>
      </p:sp>
      <p:sp>
        <p:nvSpPr>
          <p:cNvPr id="3" name="Content Placeholder 2"/>
          <p:cNvSpPr>
            <a:spLocks noGrp="1"/>
          </p:cNvSpPr>
          <p:nvPr>
            <p:ph idx="1"/>
          </p:nvPr>
        </p:nvSpPr>
        <p:spPr>
          <a:xfrm>
            <a:off x="995680" y="2587752"/>
            <a:ext cx="10075672" cy="3145536"/>
          </a:xfrm>
        </p:spPr>
        <p:txBody>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Rectangle 4"/>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p:cNvSpPr>
            <a:spLocks noGrp="1"/>
          </p:cNvSpPr>
          <p:nvPr>
            <p:ph type="ftr" sz="quarter" idx="13"/>
          </p:nvPr>
        </p:nvSpPr>
        <p:spPr/>
        <p:txBody>
          <a:bodyPr/>
          <a:lstStyle>
            <a:lvl1pPr>
              <a:defRPr>
                <a:solidFill>
                  <a:schemeClr val="bg1">
                    <a:alpha val="78000"/>
                  </a:schemeClr>
                </a:solidFill>
              </a:defRPr>
            </a:lvl1pPr>
          </a:lstStyle>
          <a:p>
            <a:r>
              <a:rPr lang="en-US" dirty="0"/>
              <a:t>course title</a:t>
            </a:r>
            <a:endParaRPr lang="en-US" dirty="0"/>
          </a:p>
        </p:txBody>
      </p:sp>
      <p:sp>
        <p:nvSpPr>
          <p:cNvPr id="6" name="Slide Number Placeholder 5"/>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accent4"/>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877824" y="896112"/>
            <a:ext cx="6611112" cy="1453896"/>
          </a:xfrm>
        </p:spPr>
        <p:txBody>
          <a:bodyPr anchor="b"/>
          <a:lstStyle>
            <a:lvl1pPr>
              <a:defRPr sz="5400" b="1">
                <a:solidFill>
                  <a:schemeClr val="bg1"/>
                </a:solidFill>
                <a:latin typeface="+mn-lt"/>
              </a:defRPr>
            </a:lvl1pPr>
          </a:lstStyle>
          <a:p>
            <a:r>
              <a:rPr lang="en-US" dirty="0"/>
              <a:t>click to edit master title style</a:t>
            </a:r>
            <a:endParaRPr lang="en-US" dirty="0"/>
          </a:p>
        </p:txBody>
      </p:sp>
      <p:sp>
        <p:nvSpPr>
          <p:cNvPr id="3" name="Content Placeholder 2"/>
          <p:cNvSpPr>
            <a:spLocks noGrp="1"/>
          </p:cNvSpPr>
          <p:nvPr>
            <p:ph idx="1"/>
          </p:nvPr>
        </p:nvSpPr>
        <p:spPr>
          <a:xfrm>
            <a:off x="7242048" y="1060704"/>
            <a:ext cx="4069080" cy="1901952"/>
          </a:xfrm>
        </p:spPr>
        <p:txBody>
          <a:bodyPr/>
          <a:lstStyle>
            <a:lvl1pPr marL="0" indent="0">
              <a:lnSpc>
                <a:spcPct val="150000"/>
              </a:lnSpc>
              <a:spcBef>
                <a:spcPts val="0"/>
              </a:spcBef>
              <a:spcAft>
                <a:spcPts val="600"/>
              </a:spcAft>
              <a:buNone/>
              <a:defRPr sz="1800">
                <a:solidFill>
                  <a:schemeClr val="bg1"/>
                </a:solidFill>
              </a:defRPr>
            </a:lvl1pPr>
            <a:lvl2pPr marL="283210">
              <a:defRPr sz="1600">
                <a:solidFill>
                  <a:schemeClr val="bg1"/>
                </a:solidFill>
              </a:defRPr>
            </a:lvl2pPr>
            <a:lvl3pPr marL="567055">
              <a:defRPr sz="1400">
                <a:solidFill>
                  <a:schemeClr val="bg1"/>
                </a:solidFill>
              </a:defRPr>
            </a:lvl3pPr>
            <a:lvl4pPr marL="859790">
              <a:defRPr sz="1200">
                <a:solidFill>
                  <a:schemeClr val="bg1"/>
                </a:solidFill>
              </a:defRPr>
            </a:lvl4pPr>
            <a:lvl5pPr marL="1151890">
              <a:defRPr sz="1200">
                <a:solidFill>
                  <a:schemeClr val="bg1"/>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Picture Placeholder 9"/>
          <p:cNvSpPr>
            <a:spLocks noGrp="1"/>
          </p:cNvSpPr>
          <p:nvPr>
            <p:ph type="pic" sz="quarter" idx="12"/>
          </p:nvPr>
        </p:nvSpPr>
        <p:spPr>
          <a:xfrm>
            <a:off x="0" y="3557016"/>
            <a:ext cx="12192000" cy="3300984"/>
          </a:xfrm>
          <a:custGeom>
            <a:avLst/>
            <a:gdLst>
              <a:gd name="connsiteX0" fmla="*/ 11446035 w 12192000"/>
              <a:gd name="connsiteY0" fmla="*/ 2688904 h 3300984"/>
              <a:gd name="connsiteX1" fmla="*/ 11446035 w 12192000"/>
              <a:gd name="connsiteY1" fmla="*/ 2734623 h 3300984"/>
              <a:gd name="connsiteX2" fmla="*/ 11933120 w 12192000"/>
              <a:gd name="connsiteY2" fmla="*/ 2734623 h 3300984"/>
              <a:gd name="connsiteX3" fmla="*/ 11933120 w 12192000"/>
              <a:gd name="connsiteY3" fmla="*/ 2688904 h 3300984"/>
              <a:gd name="connsiteX4" fmla="*/ 0 w 12192000"/>
              <a:gd name="connsiteY4" fmla="*/ 0 h 3300984"/>
              <a:gd name="connsiteX5" fmla="*/ 12192000 w 12192000"/>
              <a:gd name="connsiteY5" fmla="*/ 0 h 3300984"/>
              <a:gd name="connsiteX6" fmla="*/ 12192000 w 12192000"/>
              <a:gd name="connsiteY6" fmla="*/ 3300984 h 3300984"/>
              <a:gd name="connsiteX7" fmla="*/ 0 w 12192000"/>
              <a:gd name="connsiteY7" fmla="*/ 3300984 h 3300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00984">
                <a:moveTo>
                  <a:pt x="11446035" y="2688904"/>
                </a:moveTo>
                <a:lnTo>
                  <a:pt x="11446035" y="2734623"/>
                </a:lnTo>
                <a:lnTo>
                  <a:pt x="11933120" y="2734623"/>
                </a:lnTo>
                <a:lnTo>
                  <a:pt x="11933120" y="2688904"/>
                </a:lnTo>
                <a:close/>
                <a:moveTo>
                  <a:pt x="0" y="0"/>
                </a:moveTo>
                <a:lnTo>
                  <a:pt x="12192000" y="0"/>
                </a:lnTo>
                <a:lnTo>
                  <a:pt x="12192000" y="3300984"/>
                </a:lnTo>
                <a:lnTo>
                  <a:pt x="0" y="3300984"/>
                </a:lnTo>
                <a:close/>
              </a:path>
            </a:pathLst>
          </a:custGeom>
          <a:solidFill>
            <a:schemeClr val="accent4">
              <a:lumMod val="75000"/>
            </a:schemeClr>
          </a:solidFill>
        </p:spPr>
        <p:txBody>
          <a:bodyPr wrap="square" anchor="ctr">
            <a:noAutofit/>
          </a:bodyPr>
          <a:lstStyle>
            <a:lvl1pPr marL="0" indent="0" algn="ctr">
              <a:buNone/>
              <a:defRPr>
                <a:solidFill>
                  <a:schemeClr val="bg1"/>
                </a:solidFill>
              </a:defRPr>
            </a:lvl1pPr>
          </a:lstStyle>
          <a:p>
            <a:r>
              <a:rPr lang="en-US"/>
              <a:t>Click icon to add picture</a:t>
            </a:r>
            <a:endParaRPr lang="en-US" dirty="0"/>
          </a:p>
        </p:txBody>
      </p:sp>
      <p:sp>
        <p:nvSpPr>
          <p:cNvPr id="2" name="Footer Placeholder 1"/>
          <p:cNvSpPr>
            <a:spLocks noGrp="1"/>
          </p:cNvSpPr>
          <p:nvPr>
            <p:ph type="ftr" sz="quarter" idx="13"/>
          </p:nvPr>
        </p:nvSpPr>
        <p:spPr/>
        <p:txBody>
          <a:bodyPr/>
          <a:lstStyle>
            <a:lvl1pPr>
              <a:defRPr>
                <a:solidFill>
                  <a:schemeClr val="bg1">
                    <a:alpha val="78000"/>
                  </a:schemeClr>
                </a:solidFill>
              </a:defRPr>
            </a:lvl1pPr>
          </a:lstStyle>
          <a:p>
            <a:r>
              <a:rPr lang="en-US" dirty="0"/>
              <a:t>course title</a:t>
            </a:r>
            <a:endParaRPr lang="en-US" dirty="0"/>
          </a:p>
        </p:txBody>
      </p:sp>
      <p:sp>
        <p:nvSpPr>
          <p:cNvPr id="9" name="Slide Number Placeholder 8"/>
          <p:cNvSpPr>
            <a:spLocks noGrp="1"/>
          </p:cNvSpPr>
          <p:nvPr>
            <p:ph type="sldNum" sz="quarter" idx="14"/>
          </p:nvPr>
        </p:nvSpPr>
        <p:spPr/>
        <p:txBody>
          <a:bodyPr/>
          <a:lstStyle>
            <a:lvl1pPr>
              <a:defRPr>
                <a:solidFill>
                  <a:schemeClr val="bg1">
                    <a:alpha val="78000"/>
                  </a:schemeClr>
                </a:solidFill>
              </a:defRPr>
            </a:lvl1pPr>
          </a:lstStyle>
          <a:p>
            <a:fld id="{8058A7CE-F400-7B46-9E16-10D36E8C32FD}" type="slidenum">
              <a:rPr lang="en-US" smtClean="0"/>
            </a:fld>
            <a:endParaRPr lang="en-US" dirty="0"/>
          </a:p>
        </p:txBody>
      </p:sp>
      <p:sp>
        <p:nvSpPr>
          <p:cNvPr id="11" name="Rectangle 10"/>
          <p:cNvSpPr/>
          <p:nvPr userDrawn="1"/>
        </p:nvSpPr>
        <p:spPr>
          <a:xfrm flipV="1">
            <a:off x="11446035" y="6245920"/>
            <a:ext cx="487085" cy="45719"/>
          </a:xfrm>
          <a:prstGeom prst="rect">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6DFF08F-DC6B-4601-B491-B0F83F6DD2DA}" type="datetimeFigureOut">
              <a:rPr lang="en-US" smtClean="0"/>
            </a:fld>
            <a:endParaRPr lang="en-US" dirty="0"/>
          </a:p>
        </p:txBody>
      </p:sp>
      <p:sp>
        <p:nvSpPr>
          <p:cNvPr id="5" name="Footer Placeholder 4"/>
          <p:cNvSpPr>
            <a:spLocks noGrp="1"/>
          </p:cNvSpPr>
          <p:nvPr>
            <p:ph type="ftr" sz="quarter" idx="11"/>
          </p:nvPr>
        </p:nvSpPr>
        <p:spPr/>
        <p:txBody>
          <a:bodyPr/>
          <a:lstStyle/>
          <a:p>
            <a:r>
              <a:rPr lang="en-US"/>
              <a:t>course title</a:t>
            </a:r>
            <a:endParaRPr lang="en-US" dirty="0"/>
          </a:p>
        </p:txBody>
      </p:sp>
      <p:sp>
        <p:nvSpPr>
          <p:cNvPr id="6" name="Slide Number Placeholder 5"/>
          <p:cNvSpPr>
            <a:spLocks noGrp="1"/>
          </p:cNvSpPr>
          <p:nvPr>
            <p:ph type="sldNum" sz="quarter" idx="12"/>
          </p:nvPr>
        </p:nvSpPr>
        <p:spPr/>
        <p:txBody>
          <a:bodyPr/>
          <a:lstStyle/>
          <a:p>
            <a:fld id="{8058A7CE-F400-7B46-9E16-10D36E8C32FD}" type="slidenum">
              <a:rPr lang="en-US" smtClean="0"/>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fld>
            <a:endParaRPr lang="en-US" dirty="0"/>
          </a:p>
        </p:txBody>
      </p:sp>
      <p:sp>
        <p:nvSpPr>
          <p:cNvPr id="6" name="Footer Placeholder 5"/>
          <p:cNvSpPr>
            <a:spLocks noGrp="1"/>
          </p:cNvSpPr>
          <p:nvPr>
            <p:ph type="ftr" sz="quarter" idx="11"/>
          </p:nvPr>
        </p:nvSpPr>
        <p:spPr/>
        <p:txBody>
          <a:bodyPr/>
          <a:lstStyle/>
          <a:p>
            <a:r>
              <a:rPr lang="en-US"/>
              <a:t>course title</a:t>
            </a:r>
            <a:endParaRPr lang="en-US" dirty="0"/>
          </a:p>
        </p:txBody>
      </p:sp>
      <p:sp>
        <p:nvSpPr>
          <p:cNvPr id="7" name="Slide Number Placeholder 6"/>
          <p:cNvSpPr>
            <a:spLocks noGrp="1"/>
          </p:cNvSpPr>
          <p:nvPr>
            <p:ph type="sldNum" sz="quarter" idx="12"/>
          </p:nvPr>
        </p:nvSpPr>
        <p:spPr/>
        <p:txBody>
          <a:bodyPr/>
          <a:lstStyle/>
          <a:p>
            <a:fld id="{8058A7CE-F400-7B46-9E16-10D36E8C32FD}" type="slidenum">
              <a:rPr lang="en-US" smtClean="0"/>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fld>
            <a:endParaRPr lang="en-US" dirty="0"/>
          </a:p>
        </p:txBody>
      </p:sp>
      <p:sp>
        <p:nvSpPr>
          <p:cNvPr id="8" name="Footer Placeholder 7"/>
          <p:cNvSpPr>
            <a:spLocks noGrp="1"/>
          </p:cNvSpPr>
          <p:nvPr>
            <p:ph type="ftr" sz="quarter" idx="11"/>
          </p:nvPr>
        </p:nvSpPr>
        <p:spPr/>
        <p:txBody>
          <a:bodyPr/>
          <a:lstStyle/>
          <a:p>
            <a:r>
              <a:rPr lang="en-US"/>
              <a:t>course title</a:t>
            </a:r>
            <a:endParaRPr lang="en-US" dirty="0"/>
          </a:p>
        </p:txBody>
      </p:sp>
      <p:sp>
        <p:nvSpPr>
          <p:cNvPr id="9" name="Slide Number Placeholder 8"/>
          <p:cNvSpPr>
            <a:spLocks noGrp="1"/>
          </p:cNvSpPr>
          <p:nvPr>
            <p:ph type="sldNum" sz="quarter" idx="12"/>
          </p:nvPr>
        </p:nvSpPr>
        <p:spPr/>
        <p:txBody>
          <a:bodyPr/>
          <a:lstStyle/>
          <a:p>
            <a:fld id="{8058A7CE-F400-7B46-9E16-10D36E8C32FD}" type="slidenum">
              <a:rPr lang="en-US" smtClean="0"/>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fld>
            <a:endParaRPr lang="en-US" dirty="0"/>
          </a:p>
        </p:txBody>
      </p:sp>
      <p:sp>
        <p:nvSpPr>
          <p:cNvPr id="4" name="Footer Placeholder 3"/>
          <p:cNvSpPr>
            <a:spLocks noGrp="1"/>
          </p:cNvSpPr>
          <p:nvPr>
            <p:ph type="ftr" sz="quarter" idx="11"/>
          </p:nvPr>
        </p:nvSpPr>
        <p:spPr/>
        <p:txBody>
          <a:bodyPr/>
          <a:lstStyle/>
          <a:p>
            <a:r>
              <a:rPr lang="en-US"/>
              <a:t>course title</a:t>
            </a:r>
            <a:endParaRPr lang="en-US" dirty="0"/>
          </a:p>
        </p:txBody>
      </p:sp>
      <p:sp>
        <p:nvSpPr>
          <p:cNvPr id="5" name="Slide Number Placeholder 4"/>
          <p:cNvSpPr>
            <a:spLocks noGrp="1"/>
          </p:cNvSpPr>
          <p:nvPr>
            <p:ph type="sldNum" sz="quarter" idx="12"/>
          </p:nvPr>
        </p:nvSpPr>
        <p:spPr/>
        <p:txBody>
          <a:bodyPr/>
          <a:lstStyle/>
          <a:p>
            <a:fld id="{8058A7CE-F400-7B46-9E16-10D36E8C32FD}" type="slidenum">
              <a:rPr lang="en-US" smtClean="0"/>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fld>
            <a:endParaRPr lang="en-US" dirty="0"/>
          </a:p>
        </p:txBody>
      </p:sp>
      <p:sp>
        <p:nvSpPr>
          <p:cNvPr id="3" name="Footer Placeholder 2"/>
          <p:cNvSpPr>
            <a:spLocks noGrp="1"/>
          </p:cNvSpPr>
          <p:nvPr>
            <p:ph type="ftr" sz="quarter" idx="11"/>
          </p:nvPr>
        </p:nvSpPr>
        <p:spPr/>
        <p:txBody>
          <a:bodyPr/>
          <a:lstStyle/>
          <a:p>
            <a:r>
              <a:rPr lang="en-US"/>
              <a:t>course title</a:t>
            </a:r>
            <a:endParaRPr lang="en-US" dirty="0"/>
          </a:p>
        </p:txBody>
      </p:sp>
      <p:sp>
        <p:nvSpPr>
          <p:cNvPr id="4" name="Slide Number Placeholder 3"/>
          <p:cNvSpPr>
            <a:spLocks noGrp="1"/>
          </p:cNvSpPr>
          <p:nvPr>
            <p:ph type="sldNum" sz="quarter" idx="12"/>
          </p:nvPr>
        </p:nvSpPr>
        <p:spPr/>
        <p:txBody>
          <a:bodyPr/>
          <a:lstStyle/>
          <a:p>
            <a:fld id="{8058A7CE-F400-7B46-9E16-10D36E8C32F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6DFF08F-DC6B-4601-B491-B0F83F6DD2DA}" type="datetimeFigureOut">
              <a:rPr lang="en-US" smtClean="0"/>
            </a:fld>
            <a:endParaRPr lang="en-US" dirty="0"/>
          </a:p>
        </p:txBody>
      </p:sp>
      <p:sp>
        <p:nvSpPr>
          <p:cNvPr id="6" name="Footer Placeholder 5"/>
          <p:cNvSpPr>
            <a:spLocks noGrp="1"/>
          </p:cNvSpPr>
          <p:nvPr>
            <p:ph type="ftr" sz="quarter" idx="11"/>
          </p:nvPr>
        </p:nvSpPr>
        <p:spPr/>
        <p:txBody>
          <a:bodyPr/>
          <a:lstStyle/>
          <a:p>
            <a:r>
              <a:rPr lang="en-US"/>
              <a:t>course title</a:t>
            </a:r>
            <a:endParaRPr lang="en-US" dirty="0"/>
          </a:p>
        </p:txBody>
      </p:sp>
      <p:sp>
        <p:nvSpPr>
          <p:cNvPr id="7" name="Slide Number Placeholder 6"/>
          <p:cNvSpPr>
            <a:spLocks noGrp="1"/>
          </p:cNvSpPr>
          <p:nvPr>
            <p:ph type="sldNum" sz="quarter" idx="12"/>
          </p:nvPr>
        </p:nvSpPr>
        <p:spPr/>
        <p:txBody>
          <a:bodyPr/>
          <a:lstStyle/>
          <a:p>
            <a:fld id="{8058A7CE-F400-7B46-9E16-10D36E8C32FD}" type="slidenum">
              <a:rPr lang="en-US" smtClean="0"/>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6DFF08F-DC6B-4601-B491-B0F83F6DD2DA}" type="datetimeFigureOut">
              <a:rPr lang="en-US" smtClean="0"/>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course title</a:t>
            </a:r>
            <a:endParaRPr lang="en-US" dirty="0"/>
          </a:p>
        </p:txBody>
      </p:sp>
      <p:sp>
        <p:nvSpPr>
          <p:cNvPr id="7" name="Slide Number Placeholder 6"/>
          <p:cNvSpPr>
            <a:spLocks noGrp="1"/>
          </p:cNvSpPr>
          <p:nvPr>
            <p:ph type="sldNum" sz="quarter" idx="12"/>
          </p:nvPr>
        </p:nvSpPr>
        <p:spPr/>
        <p:txBody>
          <a:bodyPr/>
          <a:lstStyle/>
          <a:p>
            <a:fld id="{8058A7CE-F400-7B46-9E16-10D36E8C32FD}" type="slidenum">
              <a:rPr lang="en-US" smtClean="0"/>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image" Target="../media/image1.jpeg"/><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5">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6DFF08F-DC6B-4601-B491-B0F83F6DD2DA}" type="datetimeFigureOut">
              <a:rPr lang="en-US" smtClean="0"/>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course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058A7CE-F400-7B46-9E16-10D36E8C32FD}" type="slidenum">
              <a:rPr lang="en-US" smtClean="0"/>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flipV="1">
            <a:off x="11446035" y="6245920"/>
            <a:ext cx="487085" cy="45719"/>
          </a:xfrm>
          <a:prstGeom prst="rect">
            <a:avLst/>
          </a:prstGeom>
          <a:solidFill>
            <a:srgbClr val="1C4C3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hyperlink" Target="https://github.com/topics/hospital-management-system" TargetMode="External"/><Relationship Id="rId4" Type="http://schemas.openxmlformats.org/officeDocument/2006/relationships/hyperlink" Target="https://chat.openai.com/c/ee4fbf42-3ec8-41c6-b17b-bc29d408c58b" TargetMode="External"/><Relationship Id="rId3" Type="http://schemas.openxmlformats.org/officeDocument/2006/relationships/hyperlink" Target="https://medium.com/@apoorvchowdhry55/hospital-management-system-f21b978a1b8c" TargetMode="External"/><Relationship Id="rId2" Type="http://schemas.openxmlformats.org/officeDocument/2006/relationships/hyperlink" Target="https://www.geeksforgeeks.org/how-to-design-a-database-for-healthcare-management-system/" TargetMode="External"/><Relationship Id="rId1" Type="http://schemas.openxmlformats.org/officeDocument/2006/relationships/hyperlink" Target="https://drive.google.com/file/d/1DABTfDAGois13Zw9hNT9rwY6HE66V-vu/view?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7"/>
          <p:cNvPicPr>
            <a:picLocks noGrp="1" noChangeAspect="1"/>
          </p:cNvPicPr>
          <p:nvPr>
            <p:ph type="pic" sz="quarter" idx="11"/>
          </p:nvPr>
        </p:nvPicPr>
        <p:blipFill rotWithShape="1">
          <a:blip r:embed="rId1"/>
          <a:srcRect l="23711" r="23711"/>
          <a:stretch>
            <a:fillRect/>
          </a:stretch>
        </p:blipFill>
        <p:spPr>
          <a:prstGeom prst="rect">
            <a:avLst/>
          </a:prstGeom>
          <a:noFill/>
        </p:spPr>
      </p:pic>
      <p:sp>
        <p:nvSpPr>
          <p:cNvPr id="3" name="Title 2"/>
          <p:cNvSpPr>
            <a:spLocks noGrp="1"/>
          </p:cNvSpPr>
          <p:nvPr>
            <p:ph type="ctrTitle"/>
          </p:nvPr>
        </p:nvSpPr>
        <p:spPr>
          <a:xfrm>
            <a:off x="161365" y="2044894"/>
            <a:ext cx="7234516" cy="2016118"/>
          </a:xfrm>
        </p:spPr>
        <p:txBody>
          <a:bodyPr/>
          <a:lstStyle/>
          <a:p>
            <a:r>
              <a:rPr lang="en-US" sz="7000" dirty="0">
                <a:solidFill>
                  <a:srgbClr val="006A8A"/>
                </a:solidFill>
              </a:rPr>
              <a:t>health-hub</a:t>
            </a:r>
            <a:endParaRPr lang="en-US" sz="7000" dirty="0">
              <a:solidFill>
                <a:srgbClr val="006A8A"/>
              </a:solidFill>
            </a:endParaRPr>
          </a:p>
        </p:txBody>
      </p:sp>
      <p:sp>
        <p:nvSpPr>
          <p:cNvPr id="4" name="Subtitle 3"/>
          <p:cNvSpPr>
            <a:spLocks noGrp="1"/>
          </p:cNvSpPr>
          <p:nvPr>
            <p:ph type="subTitle" idx="1"/>
          </p:nvPr>
        </p:nvSpPr>
        <p:spPr>
          <a:xfrm>
            <a:off x="-295656" y="4504853"/>
            <a:ext cx="6848856" cy="1904911"/>
          </a:xfrm>
        </p:spPr>
        <p:txBody>
          <a:bodyPr>
            <a:normAutofit/>
          </a:bodyPr>
          <a:lstStyle/>
          <a:p>
            <a:pPr marL="273050" indent="-6350">
              <a:lnSpc>
                <a:spcPct val="111000"/>
              </a:lnSpc>
              <a:spcAft>
                <a:spcPts val="35"/>
              </a:spcAft>
            </a:pPr>
            <a:r>
              <a:rPr lang="en-IN" sz="1800" kern="100" dirty="0">
                <a:solidFill>
                  <a:schemeClr val="tx1"/>
                </a:solidFill>
                <a:effectLst/>
                <a:latin typeface="Times New Roman" panose="02020603050405020304" pitchFamily="18" charset="0"/>
                <a:ea typeface="Times New Roman" panose="02020603050405020304" pitchFamily="18" charset="0"/>
              </a:rPr>
              <a:t>Akshita Klair 102217114</a:t>
            </a:r>
            <a:endParaRPr lang="en-IN" sz="1800" kern="100" dirty="0">
              <a:solidFill>
                <a:schemeClr val="tx1"/>
              </a:solidFill>
              <a:effectLst/>
              <a:latin typeface="Times New Roman" panose="02020603050405020304" pitchFamily="18" charset="0"/>
              <a:ea typeface="Times New Roman" panose="02020603050405020304" pitchFamily="18" charset="0"/>
            </a:endParaRPr>
          </a:p>
          <a:p>
            <a:pPr marL="273050" indent="-6350">
              <a:lnSpc>
                <a:spcPct val="111000"/>
              </a:lnSpc>
              <a:spcAft>
                <a:spcPts val="35"/>
              </a:spcAft>
            </a:pPr>
            <a:r>
              <a:rPr lang="en-IN" sz="1800" kern="100" dirty="0">
                <a:solidFill>
                  <a:schemeClr val="tx1"/>
                </a:solidFill>
                <a:effectLst/>
                <a:latin typeface="Times New Roman" panose="02020603050405020304" pitchFamily="18" charset="0"/>
                <a:ea typeface="Times New Roman" panose="02020603050405020304" pitchFamily="18" charset="0"/>
              </a:rPr>
              <a:t>Gurleen Kaur 102217115</a:t>
            </a:r>
            <a:endParaRPr lang="en-IN" sz="1800" kern="100" dirty="0">
              <a:solidFill>
                <a:schemeClr val="tx1"/>
              </a:solidFill>
              <a:effectLst/>
              <a:latin typeface="Times New Roman" panose="02020603050405020304" pitchFamily="18" charset="0"/>
              <a:ea typeface="Times New Roman" panose="02020603050405020304" pitchFamily="18" charset="0"/>
            </a:endParaRPr>
          </a:p>
          <a:p>
            <a:pPr marL="273050" indent="-6350">
              <a:lnSpc>
                <a:spcPct val="111000"/>
              </a:lnSpc>
              <a:spcAft>
                <a:spcPts val="35"/>
              </a:spcAft>
            </a:pPr>
            <a:r>
              <a:rPr lang="en-IN" sz="1800" kern="100" dirty="0">
                <a:solidFill>
                  <a:schemeClr val="tx1"/>
                </a:solidFill>
                <a:effectLst/>
                <a:latin typeface="Times New Roman" panose="02020603050405020304" pitchFamily="18" charset="0"/>
                <a:ea typeface="Times New Roman" panose="02020603050405020304" pitchFamily="18" charset="0"/>
              </a:rPr>
              <a:t>Shray Rathi 102217117</a:t>
            </a:r>
            <a:endParaRPr lang="en-IN" sz="1800" kern="100" dirty="0">
              <a:solidFill>
                <a:schemeClr val="tx1"/>
              </a:solidFill>
              <a:effectLst/>
              <a:latin typeface="Times New Roman" panose="02020603050405020304" pitchFamily="18" charset="0"/>
              <a:ea typeface="Times New Roman" panose="02020603050405020304" pitchFamily="18" charset="0"/>
            </a:endParaRPr>
          </a:p>
          <a:p>
            <a:pPr marL="273050" indent="-6350">
              <a:lnSpc>
                <a:spcPct val="111000"/>
              </a:lnSpc>
              <a:spcAft>
                <a:spcPts val="35"/>
              </a:spcAft>
            </a:pPr>
            <a:r>
              <a:rPr lang="en-IN" sz="1800" kern="100" dirty="0">
                <a:solidFill>
                  <a:schemeClr val="tx1"/>
                </a:solidFill>
                <a:effectLst/>
                <a:latin typeface="Times New Roman" panose="02020603050405020304" pitchFamily="18" charset="0"/>
                <a:ea typeface="Times New Roman" panose="02020603050405020304" pitchFamily="18" charset="0"/>
              </a:rPr>
              <a:t>Anmol Bahl 102217122</a:t>
            </a:r>
            <a:endParaRPr lang="en-IN" sz="1800" kern="100" dirty="0">
              <a:solidFill>
                <a:schemeClr val="tx1"/>
              </a:solidFill>
              <a:effectLst/>
              <a:latin typeface="Times New Roman" panose="02020603050405020304" pitchFamily="18" charset="0"/>
              <a:ea typeface="Times New Roman" panose="02020603050405020304" pitchFamily="18" charset="0"/>
            </a:endParaRPr>
          </a:p>
          <a:p>
            <a:pPr marL="273050" indent="-6350">
              <a:lnSpc>
                <a:spcPct val="111000"/>
              </a:lnSpc>
              <a:spcAft>
                <a:spcPts val="35"/>
              </a:spcAft>
            </a:pPr>
            <a:endParaRPr lang="en-IN" sz="1800" kern="100" dirty="0">
              <a:solidFill>
                <a:schemeClr val="tx1"/>
              </a:solidFill>
              <a:effectLst/>
              <a:latin typeface="Times New Roman" panose="02020603050405020304" pitchFamily="18" charset="0"/>
              <a:ea typeface="Times New Roman" panose="02020603050405020304" pitchFamily="18" charset="0"/>
            </a:endParaRPr>
          </a:p>
        </p:txBody>
      </p:sp>
      <p:sp>
        <p:nvSpPr>
          <p:cNvPr id="5" name="Text Placeholder 4"/>
          <p:cNvSpPr>
            <a:spLocks noGrp="1"/>
          </p:cNvSpPr>
          <p:nvPr>
            <p:ph type="body" sz="quarter" idx="10"/>
          </p:nvPr>
        </p:nvSpPr>
        <p:spPr>
          <a:xfrm>
            <a:off x="413487" y="1239999"/>
            <a:ext cx="6254496" cy="429768"/>
          </a:xfrm>
        </p:spPr>
        <p:txBody>
          <a:bodyPr>
            <a:normAutofit fontScale="92500" lnSpcReduction="20000"/>
          </a:bodyPr>
          <a:lstStyle/>
          <a:p>
            <a:r>
              <a:rPr lang="en-US" dirty="0">
                <a:solidFill>
                  <a:schemeClr val="tx1"/>
                </a:solidFill>
              </a:rPr>
              <a:t>DBMS Project</a:t>
            </a:r>
            <a:endParaRPr lang="en-US" dirty="0">
              <a:solidFill>
                <a:schemeClr val="tx1"/>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180538" y="-566928"/>
            <a:ext cx="7390862" cy="2084832"/>
          </a:xfrm>
        </p:spPr>
        <p:txBody>
          <a:bodyPr/>
          <a:lstStyle/>
          <a:p>
            <a:pPr algn="ctr"/>
            <a:r>
              <a:rPr lang="en-US" sz="5400" dirty="0"/>
              <a:t>contents</a:t>
            </a:r>
            <a:endParaRPr lang="en-US" sz="5400" dirty="0"/>
          </a:p>
        </p:txBody>
      </p:sp>
      <p:sp>
        <p:nvSpPr>
          <p:cNvPr id="5" name="Text Placeholder 4"/>
          <p:cNvSpPr>
            <a:spLocks noGrp="1"/>
          </p:cNvSpPr>
          <p:nvPr>
            <p:ph type="body" sz="quarter" idx="10"/>
          </p:nvPr>
        </p:nvSpPr>
        <p:spPr>
          <a:xfrm>
            <a:off x="905255" y="1517904"/>
            <a:ext cx="10847473" cy="4784284"/>
          </a:xfrm>
        </p:spPr>
        <p:txBody>
          <a:bodyPr/>
          <a:lstStyle/>
          <a:p>
            <a:r>
              <a:rPr lang="en-US" dirty="0">
                <a:solidFill>
                  <a:schemeClr val="tx1"/>
                </a:solidFill>
              </a:rPr>
              <a:t>1. Introduction</a:t>
            </a:r>
            <a:endParaRPr lang="en-US" dirty="0">
              <a:solidFill>
                <a:schemeClr val="tx1"/>
              </a:solidFill>
            </a:endParaRPr>
          </a:p>
          <a:p>
            <a:r>
              <a:rPr lang="en-US" dirty="0">
                <a:solidFill>
                  <a:schemeClr val="tx1"/>
                </a:solidFill>
              </a:rPr>
              <a:t>2.ER Diagram </a:t>
            </a:r>
            <a:endParaRPr lang="en-US" dirty="0">
              <a:solidFill>
                <a:schemeClr val="tx1"/>
              </a:solidFill>
            </a:endParaRPr>
          </a:p>
          <a:p>
            <a:r>
              <a:rPr lang="en-US" dirty="0">
                <a:solidFill>
                  <a:schemeClr val="tx1"/>
                </a:solidFill>
              </a:rPr>
              <a:t>3. Database Structure</a:t>
            </a:r>
            <a:endParaRPr lang="en-US" dirty="0">
              <a:solidFill>
                <a:schemeClr val="tx1"/>
              </a:solidFill>
            </a:endParaRPr>
          </a:p>
          <a:p>
            <a:r>
              <a:rPr lang="en-US" dirty="0">
                <a:solidFill>
                  <a:schemeClr val="tx1"/>
                </a:solidFill>
              </a:rPr>
              <a:t>4. SQL Statements and PL/SQL Code</a:t>
            </a:r>
            <a:endParaRPr lang="en-US" dirty="0">
              <a:solidFill>
                <a:schemeClr val="tx1"/>
              </a:solidFill>
            </a:endParaRPr>
          </a:p>
          <a:p>
            <a:r>
              <a:rPr lang="en-US" dirty="0">
                <a:solidFill>
                  <a:schemeClr val="tx1"/>
                </a:solidFill>
              </a:rPr>
              <a:t>5. System Usage Scenarios</a:t>
            </a:r>
            <a:endParaRPr lang="en-US" dirty="0">
              <a:solidFill>
                <a:schemeClr val="tx1"/>
              </a:solidFill>
            </a:endParaRPr>
          </a:p>
          <a:p>
            <a:r>
              <a:rPr lang="en-US" dirty="0">
                <a:solidFill>
                  <a:schemeClr val="tx1"/>
                </a:solidFill>
              </a:rPr>
              <a:t>6. Conclusion</a:t>
            </a:r>
            <a:endParaRPr lang="en-US" dirty="0">
              <a:solidFill>
                <a:schemeClr val="tx1"/>
              </a:solidFill>
            </a:endParaRPr>
          </a:p>
          <a:p>
            <a:r>
              <a:rPr lang="en-US" dirty="0">
                <a:solidFill>
                  <a:schemeClr val="tx1"/>
                </a:solidFill>
              </a:rPr>
              <a:t>7. References</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180538" y="-566928"/>
            <a:ext cx="7390862" cy="2084832"/>
          </a:xfrm>
        </p:spPr>
        <p:txBody>
          <a:bodyPr/>
          <a:lstStyle/>
          <a:p>
            <a:pPr algn="ctr"/>
            <a:r>
              <a:rPr lang="en-US" sz="5400" dirty="0"/>
              <a:t>introduction</a:t>
            </a:r>
            <a:endParaRPr lang="en-US" sz="5400" dirty="0"/>
          </a:p>
        </p:txBody>
      </p:sp>
      <p:sp>
        <p:nvSpPr>
          <p:cNvPr id="5" name="Text Placeholder 4"/>
          <p:cNvSpPr>
            <a:spLocks noGrp="1"/>
          </p:cNvSpPr>
          <p:nvPr>
            <p:ph type="body" sz="quarter" idx="10"/>
          </p:nvPr>
        </p:nvSpPr>
        <p:spPr>
          <a:xfrm>
            <a:off x="905255" y="1266893"/>
            <a:ext cx="10847473" cy="4784284"/>
          </a:xfrm>
        </p:spPr>
        <p:txBody>
          <a:bodyPr>
            <a:normAutofit fontScale="92500" lnSpcReduction="10000"/>
          </a:bodyPr>
          <a:lstStyle/>
          <a:p>
            <a:r>
              <a:rPr lang="en-US" b="0" i="0" dirty="0">
                <a:solidFill>
                  <a:schemeClr val="tx1"/>
                </a:solidFill>
                <a:effectLst/>
                <a:latin typeface="Roboto" panose="02000000000000000000" pitchFamily="2" charset="0"/>
              </a:rPr>
              <a:t>Purpose: </a:t>
            </a:r>
            <a:endParaRPr lang="en-US" b="0" i="0" dirty="0">
              <a:solidFill>
                <a:schemeClr val="tx1"/>
              </a:solidFill>
              <a:effectLst/>
              <a:latin typeface="Roboto" panose="02000000000000000000" pitchFamily="2" charset="0"/>
            </a:endParaRPr>
          </a:p>
          <a:p>
            <a:r>
              <a:rPr lang="en-US" b="0" i="0" dirty="0">
                <a:solidFill>
                  <a:schemeClr val="tx1"/>
                </a:solidFill>
                <a:effectLst/>
                <a:latin typeface="Roboto" panose="02000000000000000000" pitchFamily="2" charset="0"/>
              </a:rPr>
              <a:t>Create a robust software application to manage doctor- patient interactions efficiently. </a:t>
            </a:r>
            <a:endParaRPr lang="en-US" b="0" i="0" dirty="0">
              <a:solidFill>
                <a:schemeClr val="tx1"/>
              </a:solidFill>
              <a:effectLst/>
              <a:latin typeface="Roboto" panose="02000000000000000000" pitchFamily="2" charset="0"/>
            </a:endParaRPr>
          </a:p>
          <a:p>
            <a:endParaRPr lang="en-US" dirty="0">
              <a:solidFill>
                <a:schemeClr val="tx1"/>
              </a:solidFill>
              <a:latin typeface="Roboto" panose="02000000000000000000" pitchFamily="2" charset="0"/>
            </a:endParaRPr>
          </a:p>
          <a:p>
            <a:r>
              <a:rPr lang="en-US" b="0" i="0" dirty="0">
                <a:solidFill>
                  <a:schemeClr val="tx1"/>
                </a:solidFill>
                <a:effectLst/>
                <a:latin typeface="Roboto" panose="02000000000000000000" pitchFamily="2" charset="0"/>
              </a:rPr>
              <a:t>Scope: </a:t>
            </a:r>
            <a:endParaRPr lang="en-US" b="0" i="0" dirty="0">
              <a:solidFill>
                <a:schemeClr val="tx1"/>
              </a:solidFill>
              <a:effectLst/>
              <a:latin typeface="Roboto" panose="02000000000000000000" pitchFamily="2" charset="0"/>
            </a:endParaRPr>
          </a:p>
          <a:p>
            <a:r>
              <a:rPr lang="en-US" b="0" i="0" dirty="0">
                <a:solidFill>
                  <a:schemeClr val="tx1"/>
                </a:solidFill>
                <a:effectLst/>
                <a:latin typeface="Roboto" panose="02000000000000000000" pitchFamily="2" charset="0"/>
              </a:rPr>
              <a:t>Applicable in hospitals, clinics, and private practices.</a:t>
            </a:r>
            <a:endParaRPr lang="en-US" b="0" i="0" dirty="0">
              <a:solidFill>
                <a:schemeClr val="tx1"/>
              </a:solidFill>
              <a:effectLst/>
              <a:latin typeface="Roboto" panose="02000000000000000000" pitchFamily="2" charset="0"/>
            </a:endParaRPr>
          </a:p>
          <a:p>
            <a:endParaRPr lang="en-US" dirty="0">
              <a:solidFill>
                <a:schemeClr val="tx1"/>
              </a:solidFill>
              <a:latin typeface="Roboto" panose="02000000000000000000" pitchFamily="2" charset="0"/>
            </a:endParaRPr>
          </a:p>
          <a:p>
            <a:r>
              <a:rPr lang="en-US" b="0" i="0" dirty="0">
                <a:solidFill>
                  <a:schemeClr val="tx1"/>
                </a:solidFill>
                <a:effectLst/>
                <a:latin typeface="Roboto" panose="02000000000000000000" pitchFamily="2" charset="0"/>
              </a:rPr>
              <a:t> Implementation:</a:t>
            </a:r>
            <a:endParaRPr lang="en-US" b="0" i="0" dirty="0">
              <a:solidFill>
                <a:schemeClr val="tx1"/>
              </a:solidFill>
              <a:effectLst/>
              <a:latin typeface="Roboto" panose="02000000000000000000" pitchFamily="2" charset="0"/>
            </a:endParaRPr>
          </a:p>
          <a:p>
            <a:r>
              <a:rPr lang="en-US" b="0" i="0" dirty="0">
                <a:solidFill>
                  <a:schemeClr val="tx1"/>
                </a:solidFill>
                <a:effectLst/>
                <a:latin typeface="Roboto" panose="02000000000000000000" pitchFamily="2" charset="0"/>
              </a:rPr>
              <a:t>Implemented using a comprehensive database to handle all relevant data for managing healthcare services.</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180538" y="-566928"/>
            <a:ext cx="7390862" cy="2084832"/>
          </a:xfrm>
        </p:spPr>
        <p:txBody>
          <a:bodyPr/>
          <a:lstStyle/>
          <a:p>
            <a:pPr algn="ctr"/>
            <a:r>
              <a:rPr lang="en-US" sz="5400" dirty="0"/>
              <a:t>er diagram</a:t>
            </a:r>
            <a:endParaRPr lang="en-US" sz="5400" dirty="0"/>
          </a:p>
        </p:txBody>
      </p:sp>
      <p:pic>
        <p:nvPicPr>
          <p:cNvPr id="5" name="Content Placeholder 4" descr="WhatsApp Image 2024-05-09 at 1.58.05 AM"/>
          <p:cNvPicPr>
            <a:picLocks noChangeAspect="1"/>
          </p:cNvPicPr>
          <p:nvPr>
            <p:ph sz="half" idx="2"/>
          </p:nvPr>
        </p:nvPicPr>
        <p:blipFill>
          <a:blip r:embed="rId1"/>
          <a:stretch>
            <a:fillRect/>
          </a:stretch>
        </p:blipFill>
        <p:spPr>
          <a:xfrm>
            <a:off x="1786890" y="881380"/>
            <a:ext cx="8178165" cy="5251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42896" y="-566928"/>
            <a:ext cx="9572190" cy="2084832"/>
          </a:xfrm>
        </p:spPr>
        <p:txBody>
          <a:bodyPr/>
          <a:lstStyle/>
          <a:p>
            <a:pPr algn="ctr"/>
            <a:r>
              <a:rPr lang="en-US" sz="5400" dirty="0">
                <a:solidFill>
                  <a:schemeClr val="tx1"/>
                </a:solidFill>
              </a:rPr>
              <a:t>Database Structure</a:t>
            </a:r>
            <a:endParaRPr lang="en-US" sz="5400" dirty="0"/>
          </a:p>
        </p:txBody>
      </p:sp>
      <p:sp>
        <p:nvSpPr>
          <p:cNvPr id="5" name="Text Placeholder 4"/>
          <p:cNvSpPr>
            <a:spLocks noGrp="1"/>
          </p:cNvSpPr>
          <p:nvPr>
            <p:ph type="body" sz="quarter" idx="10"/>
          </p:nvPr>
        </p:nvSpPr>
        <p:spPr>
          <a:xfrm>
            <a:off x="905255" y="1266893"/>
            <a:ext cx="10847473" cy="4784284"/>
          </a:xfrm>
        </p:spPr>
        <p:txBody>
          <a:bodyPr>
            <a:normAutofit lnSpcReduction="10000"/>
          </a:bodyPr>
          <a:lstStyle/>
          <a:p>
            <a:r>
              <a:rPr lang="en-US" b="0" i="0" dirty="0">
                <a:solidFill>
                  <a:schemeClr val="tx1"/>
                </a:solidFill>
                <a:effectLst/>
                <a:latin typeface="Roboto" panose="02000000000000000000" pitchFamily="2" charset="0"/>
              </a:rPr>
              <a:t>ER Diagram &amp; Assumptions:</a:t>
            </a:r>
            <a:endParaRPr lang="en-US" b="0" i="0" dirty="0">
              <a:solidFill>
                <a:schemeClr val="tx1"/>
              </a:solidFill>
              <a:effectLst/>
              <a:latin typeface="Roboto" panose="02000000000000000000" pitchFamily="2" charset="0"/>
            </a:endParaRPr>
          </a:p>
          <a:p>
            <a:r>
              <a:rPr lang="en-US" b="0" i="0" dirty="0">
                <a:solidFill>
                  <a:schemeClr val="tx1"/>
                </a:solidFill>
                <a:effectLst/>
                <a:latin typeface="Roboto" panose="02000000000000000000" pitchFamily="2" charset="0"/>
              </a:rPr>
              <a:t>Detailed entity-relationship diagram showcasing the relationship between doctors, patients, and other entities.</a:t>
            </a:r>
            <a:endParaRPr lang="en-US" b="0" i="0" dirty="0">
              <a:solidFill>
                <a:schemeClr val="tx1"/>
              </a:solidFill>
              <a:effectLst/>
              <a:latin typeface="Roboto" panose="02000000000000000000" pitchFamily="2" charset="0"/>
            </a:endParaRPr>
          </a:p>
          <a:p>
            <a:endParaRPr lang="en-US" b="0" i="0" dirty="0">
              <a:solidFill>
                <a:schemeClr val="tx1"/>
              </a:solidFill>
              <a:effectLst/>
              <a:latin typeface="Roboto" panose="02000000000000000000" pitchFamily="2" charset="0"/>
            </a:endParaRPr>
          </a:p>
          <a:p>
            <a:r>
              <a:rPr lang="en-US" b="0" i="0" dirty="0">
                <a:solidFill>
                  <a:schemeClr val="tx1"/>
                </a:solidFill>
                <a:effectLst/>
                <a:latin typeface="Roboto" panose="02000000000000000000" pitchFamily="2" charset="0"/>
              </a:rPr>
              <a:t>Relational Schema:</a:t>
            </a:r>
            <a:endParaRPr lang="en-US" b="0" i="0" dirty="0">
              <a:solidFill>
                <a:schemeClr val="tx1"/>
              </a:solidFill>
              <a:effectLst/>
              <a:latin typeface="Roboto" panose="02000000000000000000" pitchFamily="2" charset="0"/>
            </a:endParaRPr>
          </a:p>
          <a:p>
            <a:r>
              <a:rPr lang="en-US" b="0" i="0" dirty="0">
                <a:solidFill>
                  <a:schemeClr val="tx1"/>
                </a:solidFill>
                <a:effectLst/>
                <a:latin typeface="Roboto" panose="02000000000000000000" pitchFamily="2" charset="0"/>
              </a:rPr>
              <a:t>Conversion of ER diagram into a relational database schema.</a:t>
            </a:r>
            <a:endParaRPr lang="en-US" b="0" i="0" dirty="0">
              <a:solidFill>
                <a:schemeClr val="tx1"/>
              </a:solidFill>
              <a:effectLst/>
              <a:latin typeface="Roboto" panose="02000000000000000000" pitchFamily="2" charset="0"/>
            </a:endParaRPr>
          </a:p>
          <a:p>
            <a:endParaRPr lang="en-US" b="0" i="0" dirty="0">
              <a:solidFill>
                <a:schemeClr val="tx1"/>
              </a:solidFill>
              <a:effectLst/>
              <a:latin typeface="Roboto" panose="02000000000000000000" pitchFamily="2" charset="0"/>
            </a:endParaRPr>
          </a:p>
          <a:p>
            <a:r>
              <a:rPr lang="en-US" b="0" i="0" dirty="0">
                <a:solidFill>
                  <a:schemeClr val="tx1"/>
                </a:solidFill>
                <a:effectLst/>
                <a:latin typeface="Roboto" panose="02000000000000000000" pitchFamily="2" charset="0"/>
              </a:rPr>
              <a:t>Normalization:</a:t>
            </a:r>
            <a:endParaRPr lang="en-US" b="0" i="0" dirty="0">
              <a:solidFill>
                <a:schemeClr val="tx1"/>
              </a:solidFill>
              <a:effectLst/>
              <a:latin typeface="Roboto" panose="02000000000000000000" pitchFamily="2" charset="0"/>
            </a:endParaRPr>
          </a:p>
          <a:p>
            <a:r>
              <a:rPr lang="en-US" b="0" i="0" dirty="0">
                <a:solidFill>
                  <a:schemeClr val="tx1"/>
                </a:solidFill>
                <a:effectLst/>
                <a:latin typeface="Roboto" panose="02000000000000000000" pitchFamily="2" charset="0"/>
              </a:rPr>
              <a:t>Database normalization processes to ensure data integrity and efficiency.</a:t>
            </a: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42896" y="-566928"/>
            <a:ext cx="9572190" cy="2084832"/>
          </a:xfrm>
        </p:spPr>
        <p:txBody>
          <a:bodyPr/>
          <a:lstStyle/>
          <a:p>
            <a:pPr algn="ctr"/>
            <a:r>
              <a:rPr lang="en-US" sz="3600" dirty="0">
                <a:solidFill>
                  <a:schemeClr val="tx1"/>
                </a:solidFill>
              </a:rPr>
              <a:t>SQL Statements and PL/SQL Code</a:t>
            </a:r>
            <a:endParaRPr lang="en-US" sz="3600" dirty="0"/>
          </a:p>
        </p:txBody>
      </p:sp>
      <p:sp>
        <p:nvSpPr>
          <p:cNvPr id="5" name="Text Placeholder 4"/>
          <p:cNvSpPr>
            <a:spLocks noGrp="1"/>
          </p:cNvSpPr>
          <p:nvPr>
            <p:ph type="body" sz="quarter" idx="10"/>
          </p:nvPr>
        </p:nvSpPr>
        <p:spPr>
          <a:xfrm>
            <a:off x="905255" y="1266893"/>
            <a:ext cx="10847473" cy="4784284"/>
          </a:xfrm>
        </p:spPr>
        <p:txBody>
          <a:bodyPr>
            <a:normAutofit/>
          </a:bodyPr>
          <a:lstStyle/>
          <a:p>
            <a:r>
              <a:rPr lang="en-US" dirty="0">
                <a:solidFill>
                  <a:schemeClr val="tx1"/>
                </a:solidFill>
              </a:rPr>
              <a:t>Table Creation:</a:t>
            </a:r>
            <a:endParaRPr lang="en-US" dirty="0">
              <a:solidFill>
                <a:schemeClr val="tx1"/>
              </a:solidFill>
            </a:endParaRPr>
          </a:p>
          <a:p>
            <a:r>
              <a:rPr lang="en-US" dirty="0">
                <a:solidFill>
                  <a:schemeClr val="tx1"/>
                </a:solidFill>
              </a:rPr>
              <a:t>SQL scripts for creating tables like Doctors, Patients, Appointments, etc.</a:t>
            </a:r>
            <a:endParaRPr lang="en-US" dirty="0">
              <a:solidFill>
                <a:schemeClr val="tx1"/>
              </a:solidFill>
            </a:endParaRPr>
          </a:p>
          <a:p>
            <a:endParaRPr lang="en-US" dirty="0">
              <a:solidFill>
                <a:schemeClr val="tx1"/>
              </a:solidFill>
            </a:endParaRPr>
          </a:p>
          <a:p>
            <a:r>
              <a:rPr lang="en-US" dirty="0">
                <a:solidFill>
                  <a:schemeClr val="tx1"/>
                </a:solidFill>
              </a:rPr>
              <a:t>Insert Commands:</a:t>
            </a:r>
            <a:endParaRPr lang="en-US" dirty="0">
              <a:solidFill>
                <a:schemeClr val="tx1"/>
              </a:solidFill>
            </a:endParaRPr>
          </a:p>
          <a:p>
            <a:r>
              <a:rPr lang="en-US" dirty="0">
                <a:solidFill>
                  <a:schemeClr val="tx1"/>
                </a:solidFill>
              </a:rPr>
              <a:t>Sample SQL insertion commands for initial data setup.</a:t>
            </a:r>
            <a:endParaRPr lang="en-US" dirty="0">
              <a:solidFill>
                <a:schemeClr val="tx1"/>
              </a:solidFill>
            </a:endParaRPr>
          </a:p>
          <a:p>
            <a:endParaRPr lang="en-US" dirty="0">
              <a:solidFill>
                <a:schemeClr val="tx1"/>
              </a:solidFill>
            </a:endParaRPr>
          </a:p>
          <a:p>
            <a:r>
              <a:rPr lang="en-US" dirty="0">
                <a:solidFill>
                  <a:schemeClr val="tx1"/>
                </a:solidFill>
              </a:rPr>
              <a:t>PL/SQL Procedures:</a:t>
            </a:r>
            <a:endParaRPr lang="en-US" dirty="0">
              <a:solidFill>
                <a:schemeClr val="tx1"/>
              </a:solidFill>
            </a:endParaRPr>
          </a:p>
          <a:p>
            <a:r>
              <a:rPr lang="en-US" dirty="0">
                <a:solidFill>
                  <a:schemeClr val="tx1"/>
                </a:solidFill>
              </a:rPr>
              <a:t>Examples of PL/SQL procedures and functions for data manipulation and reporting.</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05256" y="-566928"/>
            <a:ext cx="10381490" cy="1947493"/>
          </a:xfrm>
        </p:spPr>
        <p:txBody>
          <a:bodyPr/>
          <a:lstStyle/>
          <a:p>
            <a:r>
              <a:rPr lang="en-US" sz="5400" dirty="0">
                <a:solidFill>
                  <a:schemeClr val="tx1"/>
                </a:solidFill>
              </a:rPr>
              <a:t>System Usage Scenarios</a:t>
            </a:r>
            <a:endParaRPr lang="en-US" sz="5400" dirty="0">
              <a:solidFill>
                <a:schemeClr val="tx1"/>
              </a:solidFill>
            </a:endParaRPr>
          </a:p>
        </p:txBody>
      </p:sp>
      <p:sp>
        <p:nvSpPr>
          <p:cNvPr id="5" name="Text Placeholder 4"/>
          <p:cNvSpPr>
            <a:spLocks noGrp="1"/>
          </p:cNvSpPr>
          <p:nvPr>
            <p:ph type="body" sz="quarter" idx="10"/>
          </p:nvPr>
        </p:nvSpPr>
        <p:spPr>
          <a:xfrm>
            <a:off x="905255" y="1266893"/>
            <a:ext cx="10847473" cy="4784284"/>
          </a:xfrm>
        </p:spPr>
        <p:txBody>
          <a:bodyPr>
            <a:normAutofit/>
          </a:bodyPr>
          <a:lstStyle/>
          <a:p>
            <a:pPr marL="342900" indent="-342900">
              <a:buFont typeface="Arial" panose="020B0604020202020204" pitchFamily="34" charset="0"/>
              <a:buChar char="•"/>
            </a:pPr>
            <a:r>
              <a:rPr lang="en-US" dirty="0">
                <a:solidFill>
                  <a:schemeClr val="tx1"/>
                </a:solidFill>
              </a:rPr>
              <a:t>Managing patient appointments, prescriptions, and billings efficiently.</a:t>
            </a:r>
            <a:endParaRPr lang="en-US" dirty="0">
              <a:solidFill>
                <a:schemeClr val="tx1"/>
              </a:solidFill>
            </a:endParaRPr>
          </a:p>
          <a:p>
            <a:pPr marL="342900" indent="-342900">
              <a:buFont typeface="Arial" panose="020B0604020202020204" pitchFamily="34" charset="0"/>
              <a:buChar char="•"/>
            </a:pPr>
            <a:r>
              <a:rPr lang="en-US" dirty="0">
                <a:solidFill>
                  <a:schemeClr val="tx1"/>
                </a:solidFill>
              </a:rPr>
              <a:t>Quick access to patient records and easy scheduling.</a:t>
            </a:r>
            <a:endParaRPr lang="en-US" dirty="0">
              <a:solidFill>
                <a:schemeClr val="tx1"/>
              </a:solidFill>
            </a:endParaRPr>
          </a:p>
          <a:p>
            <a:pPr marL="342900" indent="-342900">
              <a:buFont typeface="Arial" panose="020B0604020202020204" pitchFamily="34" charset="0"/>
              <a:buChar char="•"/>
            </a:pPr>
            <a:r>
              <a:rPr lang="en-US" dirty="0">
                <a:solidFill>
                  <a:schemeClr val="tx1"/>
                </a:solidFill>
              </a:rPr>
              <a:t>Customizable solutions for private healthcare practices to enhance operational efficiency.</a:t>
            </a:r>
            <a:endParaRPr lang="en-US" dirty="0">
              <a:solidFill>
                <a:schemeClr val="tx1"/>
              </a:solidFill>
            </a:endParaRPr>
          </a:p>
          <a:p>
            <a:pPr marL="342900" indent="-342900">
              <a:buFont typeface="Arial" panose="020B0604020202020204" pitchFamily="34" charset="0"/>
              <a:buChar char="•"/>
            </a:pPr>
            <a:r>
              <a:rPr lang="en-US" dirty="0">
                <a:solidFill>
                  <a:schemeClr val="tx1"/>
                </a:solidFill>
              </a:rPr>
              <a:t>In Hospitals</a:t>
            </a:r>
            <a:endParaRPr lang="en-US" dirty="0">
              <a:solidFill>
                <a:schemeClr val="tx1"/>
              </a:solidFill>
            </a:endParaRPr>
          </a:p>
          <a:p>
            <a:pPr marL="342900" indent="-342900">
              <a:buFont typeface="Arial" panose="020B0604020202020204" pitchFamily="34" charset="0"/>
              <a:buChar char="•"/>
            </a:pPr>
            <a:r>
              <a:rPr lang="en-US" dirty="0">
                <a:solidFill>
                  <a:schemeClr val="tx1"/>
                </a:solidFill>
              </a:rPr>
              <a:t>In </a:t>
            </a:r>
            <a:r>
              <a:rPr lang="en-US" dirty="0" err="1">
                <a:solidFill>
                  <a:schemeClr val="tx1"/>
                </a:solidFill>
              </a:rPr>
              <a:t>Clinics,etc</a:t>
            </a:r>
            <a:r>
              <a:rPr lang="en-US" dirty="0">
                <a:solidFill>
                  <a:schemeClr val="tx1"/>
                </a:solidFill>
              </a:rPr>
              <a:t>.</a:t>
            </a:r>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05256" y="-566928"/>
            <a:ext cx="10381490" cy="1947493"/>
          </a:xfrm>
        </p:spPr>
        <p:txBody>
          <a:bodyPr/>
          <a:lstStyle/>
          <a:p>
            <a:pPr algn="ctr"/>
            <a:r>
              <a:rPr lang="en-US" sz="5400" dirty="0">
                <a:solidFill>
                  <a:schemeClr val="tx1"/>
                </a:solidFill>
              </a:rPr>
              <a:t>Conclusion</a:t>
            </a:r>
            <a:endParaRPr lang="en-US" sz="5400" dirty="0">
              <a:solidFill>
                <a:schemeClr val="tx1"/>
              </a:solidFill>
            </a:endParaRPr>
          </a:p>
        </p:txBody>
      </p:sp>
      <p:sp>
        <p:nvSpPr>
          <p:cNvPr id="5" name="Text Placeholder 4"/>
          <p:cNvSpPr>
            <a:spLocks noGrp="1"/>
          </p:cNvSpPr>
          <p:nvPr>
            <p:ph type="body" sz="quarter" idx="10"/>
          </p:nvPr>
        </p:nvSpPr>
        <p:spPr>
          <a:xfrm>
            <a:off x="905255" y="1550894"/>
            <a:ext cx="10847473" cy="4500283"/>
          </a:xfrm>
        </p:spPr>
        <p:txBody>
          <a:bodyPr>
            <a:normAutofit/>
          </a:bodyPr>
          <a:lstStyle/>
          <a:p>
            <a:pPr algn="just"/>
            <a:r>
              <a:rPr lang="en-US" dirty="0">
                <a:solidFill>
                  <a:schemeClr val="tx1"/>
                </a:solidFill>
              </a:rPr>
              <a:t>The Health Hub Doctor-Patient Management system is a cutting-edge solution designed to streamline the management of healthcare services, enhancing patient care and operational efficiency. It is adaptable to various healthcare settings, offering both standard and customized solutions to meet the diverse needs of modern healthcare providers. The implementation of this system not only improves the accuracy and efficiency of healthcare delivery but also offers strategic benefits in terms of operational cost reduction and enhanced patient satisfaction.</a:t>
            </a:r>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905256" y="-566928"/>
            <a:ext cx="10381490" cy="1947493"/>
          </a:xfrm>
        </p:spPr>
        <p:txBody>
          <a:bodyPr/>
          <a:lstStyle/>
          <a:p>
            <a:pPr algn="ctr"/>
            <a:r>
              <a:rPr lang="en-US" sz="5400" dirty="0">
                <a:solidFill>
                  <a:schemeClr val="tx1"/>
                </a:solidFill>
              </a:rPr>
              <a:t>References</a:t>
            </a:r>
            <a:endParaRPr lang="en-US" sz="5400" dirty="0">
              <a:solidFill>
                <a:schemeClr val="tx1"/>
              </a:solidFill>
            </a:endParaRPr>
          </a:p>
        </p:txBody>
      </p:sp>
      <p:sp>
        <p:nvSpPr>
          <p:cNvPr id="5" name="Text Placeholder 4"/>
          <p:cNvSpPr>
            <a:spLocks noGrp="1"/>
          </p:cNvSpPr>
          <p:nvPr>
            <p:ph type="body" sz="quarter" idx="10"/>
          </p:nvPr>
        </p:nvSpPr>
        <p:spPr>
          <a:xfrm>
            <a:off x="905255" y="1550894"/>
            <a:ext cx="10847473" cy="4500283"/>
          </a:xfrm>
        </p:spPr>
        <p:txBody>
          <a:bodyPr>
            <a:normAutofit/>
          </a:bodyPr>
          <a:lstStyle/>
          <a:p>
            <a:pPr marL="342900" lvl="0" indent="-342900">
              <a:lnSpc>
                <a:spcPct val="111000"/>
              </a:lnSpc>
              <a:buFont typeface="Symbol" panose="05050102010706020507" pitchFamily="18" charset="2"/>
              <a:buChar char=""/>
            </a:pPr>
            <a:r>
              <a:rPr lang="en-IN" sz="1800" u="sng" kern="100" dirty="0">
                <a:solidFill>
                  <a:srgbClr val="0070C0"/>
                </a:solidFill>
                <a:effectLst/>
                <a:latin typeface="Times New Roman" panose="02020603050405020304" pitchFamily="18" charset="0"/>
                <a:ea typeface="Times New Roman" panose="02020603050405020304" pitchFamily="18" charset="0"/>
                <a:hlinkClick r:id="rId1"/>
              </a:rPr>
              <a:t>https://drive.google.com/file/d/1DABTfDAGois13Zw9hNT9rwY6HE66V-vu/view?usp=sharing</a:t>
            </a:r>
            <a:endParaRPr lang="en-IN" sz="1800" kern="100" dirty="0">
              <a:solidFill>
                <a:srgbClr val="0070C0"/>
              </a:solidFill>
              <a:effectLst/>
              <a:latin typeface="Times New Roman" panose="02020603050405020304" pitchFamily="18" charset="0"/>
              <a:ea typeface="Times New Roman" panose="02020603050405020304" pitchFamily="18" charset="0"/>
            </a:endParaRPr>
          </a:p>
          <a:p>
            <a:pPr marL="342900" lvl="0" indent="-342900">
              <a:lnSpc>
                <a:spcPct val="111000"/>
              </a:lnSpc>
              <a:buFont typeface="Symbol" panose="05050102010706020507" pitchFamily="18" charset="2"/>
              <a:buChar char=""/>
            </a:pPr>
            <a:r>
              <a:rPr lang="en-IN" sz="1800" u="sng" kern="100" dirty="0">
                <a:solidFill>
                  <a:srgbClr val="0070C0"/>
                </a:solidFill>
                <a:effectLst/>
                <a:latin typeface="Times New Roman" panose="02020603050405020304" pitchFamily="18" charset="0"/>
                <a:ea typeface="Times New Roman" panose="02020603050405020304" pitchFamily="18" charset="0"/>
                <a:hlinkClick r:id="rId2"/>
              </a:rPr>
              <a:t>https://www.geeksforgeeks.org/how-to-design-a-database-for-healthcare-management-system/</a:t>
            </a:r>
            <a:endParaRPr lang="en-IN" sz="1800" kern="100" dirty="0">
              <a:solidFill>
                <a:srgbClr val="0070C0"/>
              </a:solidFill>
              <a:effectLst/>
              <a:latin typeface="Times New Roman" panose="02020603050405020304" pitchFamily="18" charset="0"/>
              <a:ea typeface="Times New Roman" panose="02020603050405020304" pitchFamily="18" charset="0"/>
            </a:endParaRPr>
          </a:p>
          <a:p>
            <a:pPr marL="342900" lvl="0" indent="-342900">
              <a:lnSpc>
                <a:spcPct val="111000"/>
              </a:lnSpc>
              <a:buFont typeface="Symbol" panose="05050102010706020507" pitchFamily="18" charset="2"/>
              <a:buChar char=""/>
            </a:pPr>
            <a:r>
              <a:rPr lang="en-IN" sz="1800" u="sng" kern="100" dirty="0">
                <a:solidFill>
                  <a:srgbClr val="0070C0"/>
                </a:solidFill>
                <a:effectLst/>
                <a:latin typeface="Times New Roman" panose="02020603050405020304" pitchFamily="18" charset="0"/>
                <a:ea typeface="Times New Roman" panose="02020603050405020304" pitchFamily="18" charset="0"/>
                <a:hlinkClick r:id="rId3"/>
              </a:rPr>
              <a:t>https://medium.com/@apoorvchowdhry55/hospital-management-system-f21b978a1b8c</a:t>
            </a:r>
            <a:endParaRPr lang="en-IN" sz="1800" kern="100" dirty="0">
              <a:solidFill>
                <a:srgbClr val="0070C0"/>
              </a:solidFill>
              <a:effectLst/>
              <a:latin typeface="Times New Roman" panose="02020603050405020304" pitchFamily="18" charset="0"/>
              <a:ea typeface="Times New Roman" panose="02020603050405020304" pitchFamily="18" charset="0"/>
            </a:endParaRPr>
          </a:p>
          <a:p>
            <a:pPr marL="342900" lvl="0" indent="-342900">
              <a:lnSpc>
                <a:spcPct val="111000"/>
              </a:lnSpc>
              <a:buFont typeface="Symbol" panose="05050102010706020507" pitchFamily="18" charset="2"/>
              <a:buChar char=""/>
            </a:pPr>
            <a:r>
              <a:rPr lang="en-IN" sz="1800" u="sng" kern="100" dirty="0">
                <a:solidFill>
                  <a:srgbClr val="0070C0"/>
                </a:solidFill>
                <a:effectLst/>
                <a:latin typeface="Times New Roman" panose="02020603050405020304" pitchFamily="18" charset="0"/>
                <a:ea typeface="Times New Roman" panose="02020603050405020304" pitchFamily="18" charset="0"/>
                <a:hlinkClick r:id="rId4"/>
              </a:rPr>
              <a:t>https://chat.openai.com/c/ee4fbf42-3ec8-41c6-b17b-bc29d408c58b</a:t>
            </a:r>
            <a:endParaRPr lang="en-IN" sz="1800" kern="100" dirty="0">
              <a:solidFill>
                <a:srgbClr val="0070C0"/>
              </a:solidFill>
              <a:effectLst/>
              <a:latin typeface="Times New Roman" panose="02020603050405020304" pitchFamily="18" charset="0"/>
              <a:ea typeface="Times New Roman" panose="02020603050405020304" pitchFamily="18" charset="0"/>
            </a:endParaRPr>
          </a:p>
          <a:p>
            <a:pPr marL="342900" lvl="0" indent="-342900">
              <a:lnSpc>
                <a:spcPct val="111000"/>
              </a:lnSpc>
              <a:spcAft>
                <a:spcPts val="930"/>
              </a:spcAft>
              <a:buFont typeface="Symbol" panose="05050102010706020507" pitchFamily="18" charset="2"/>
              <a:buChar char=""/>
            </a:pPr>
            <a:r>
              <a:rPr lang="en-IN" sz="1800" u="sng" kern="100" dirty="0">
                <a:solidFill>
                  <a:srgbClr val="0070C0"/>
                </a:solidFill>
                <a:effectLst/>
                <a:latin typeface="Times New Roman" panose="02020603050405020304" pitchFamily="18" charset="0"/>
                <a:ea typeface="Times New Roman" panose="02020603050405020304" pitchFamily="18" charset="0"/>
                <a:hlinkClick r:id="rId5"/>
              </a:rPr>
              <a:t>https://github.com/topics/hospital-management-system</a:t>
            </a:r>
            <a:endParaRPr lang="en-US" dirty="0">
              <a:solidFill>
                <a:srgbClr val="0070C0"/>
              </a:solidFill>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2 4 "   m a : c o n t e n t T y p e D e s c r i p t i o n = " C r e a t e   a   n e w   d o c u m e n t . "   m a : c o n t e n t T y p e S c o p e = " "   m a : v e r s i o n I D = " 2 d 7 1 4 a 3 2 9 6 d f 1 4 e b a 7 a 1 0 0 b b 6 6 5 4 4 3 c a "   x m l n s : c t = " h t t p : / / s c h e m a s . m i c r o s o f t . c o m / o f f i c e / 2 0 0 6 / m e t a d a t a / c o n t e n t T y p e "   x m l n s : m a = " h t t p : / / s c h e m a s . m i c r o s o f t . c o m / o f f i c e / 2 0 0 6 / m e t a d a t a / p r o p e r t i e s / m e t a A t t r i b u t e s " >  
 < x s d : s c h e m a   t a r g e t N a m e s p a c e = " h t t p : / / s c h e m a s . m i c r o s o f t . c o m / o f f i c e / 2 0 0 6 / m e t a d a t a / p r o p e r t i e s "   m a : r o o t = " t r u e "   m a : f i e l d s I D = " 4 9 5 4 9 b f 4 5 b f b b f b 6 c f f e d 5 2 7 3 8 0 e 7 7 e 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Props1.xml><?xml version="1.0" encoding="utf-8"?>
<ds:datastoreItem xmlns:ds="http://schemas.openxmlformats.org/officeDocument/2006/customXml" ds:itemID="{6D66DFBA-374C-41C2-B90E-F32A24B2E917}">
  <ds:schemaRefs/>
</ds:datastoreItem>
</file>

<file path=customXml/itemProps2.xml><?xml version="1.0" encoding="utf-8"?>
<ds:datastoreItem xmlns:ds="http://schemas.openxmlformats.org/officeDocument/2006/customXml" ds:itemID="{0065AE5F-E0C7-443C-9CED-36FB3B770C7C}">
  <ds:schemaRefs/>
</ds:datastoreItem>
</file>

<file path=customXml/itemProps3.xml><?xml version="1.0" encoding="utf-8"?>
<ds:datastoreItem xmlns:ds="http://schemas.openxmlformats.org/officeDocument/2006/customXml" ds:itemID="{E0B385D8-F902-4922-8FBA-406E7ED219F2}">
  <ds:schemaRefs/>
</ds:datastoreItem>
</file>

<file path=docProps/app.xml><?xml version="1.0" encoding="utf-8"?>
<Properties xmlns="http://schemas.openxmlformats.org/officeDocument/2006/extended-properties" xmlns:vt="http://schemas.openxmlformats.org/officeDocument/2006/docPropsVTypes">
  <TotalTime>0</TotalTime>
  <Words>2351</Words>
  <Application>WPS Presentation</Application>
  <PresentationFormat>Widescreen</PresentationFormat>
  <Paragraphs>76</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SimSun</vt:lpstr>
      <vt:lpstr>Wingdings</vt:lpstr>
      <vt:lpstr>Times New Roman</vt:lpstr>
      <vt:lpstr>Roboto</vt:lpstr>
      <vt:lpstr>Symbol</vt:lpstr>
      <vt:lpstr>Gill Sans MT</vt:lpstr>
      <vt:lpstr>Microsoft YaHei</vt:lpstr>
      <vt:lpstr>Arial Unicode MS</vt:lpstr>
      <vt:lpstr>Calibri</vt:lpstr>
      <vt:lpstr>Gallery</vt:lpstr>
      <vt:lpstr>health-hub</vt:lpstr>
      <vt:lpstr>contents</vt:lpstr>
      <vt:lpstr>introduction</vt:lpstr>
      <vt:lpstr>er diagram</vt:lpstr>
      <vt:lpstr>Database Structure</vt:lpstr>
      <vt:lpstr>SQL Statements and PL/SQL Code</vt:lpstr>
      <vt:lpstr>System Usage Scenarios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health-hub</dc:title>
  <dc:creator>Aarushi Bajaj</dc:creator>
  <cp:lastModifiedBy>Akshita Klair</cp:lastModifiedBy>
  <cp:revision>9</cp:revision>
  <dcterms:created xsi:type="dcterms:W3CDTF">2024-05-03T11:32:00Z</dcterms:created>
  <dcterms:modified xsi:type="dcterms:W3CDTF">2024-05-08T21:01:29Z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4652AC5CB6B147939B7A41BF58C7DBBC_12</vt:lpwstr>
  </property>
  <property fmtid="{D5CDD505-2E9C-101B-9397-08002B2CF9AE}" pid="4" name="KSOProductBuildVer">
    <vt:lpwstr>1033-12.2.0.16909</vt:lpwstr>
  </property>
</Properties>
</file>