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9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74" r:id="rId11"/>
    <p:sldId id="264" r:id="rId12"/>
    <p:sldId id="266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9B95E-204D-4FEA-9AE2-4805E6A3C046}" v="1" dt="2025-02-12T18:49:36.663"/>
    <p1510:client id="{AC5733CD-164D-4E13-888F-394B74FBFCD6}" v="64" dt="2025-02-12T18:36:55.441"/>
    <p1510:client id="{CD61D12A-4B03-4963-9F0E-32769DBB9756}" v="170" dt="2025-02-13T06:39:52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28"/>
  </p:normalViewPr>
  <p:slideViewPr>
    <p:cSldViewPr snapToGrid="0">
      <p:cViewPr>
        <p:scale>
          <a:sx n="85" d="100"/>
          <a:sy n="85" d="100"/>
        </p:scale>
        <p:origin x="58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B7B1F-987A-43BC-AC04-DB655DFDF31F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B172C07B-2A32-4F26-B5B4-36670CD9F370}">
      <dgm:prSet phldrT="[Text]"/>
      <dgm:spPr/>
      <dgm:t>
        <a:bodyPr/>
        <a:lstStyle/>
        <a:p>
          <a:r>
            <a:rPr lang="en-CA" dirty="0"/>
            <a:t>Gurleen kaur</a:t>
          </a:r>
        </a:p>
      </dgm:t>
    </dgm:pt>
    <dgm:pt modelId="{4CBF76C0-0239-445D-8E8B-0C36539A926B}" type="parTrans" cxnId="{2117FF62-AD1A-4EDF-9360-BD5B7EA0494D}">
      <dgm:prSet/>
      <dgm:spPr/>
      <dgm:t>
        <a:bodyPr/>
        <a:lstStyle/>
        <a:p>
          <a:endParaRPr lang="en-CA"/>
        </a:p>
      </dgm:t>
    </dgm:pt>
    <dgm:pt modelId="{2B3A42B2-05B2-4BBB-B685-5D323121C48C}" type="sibTrans" cxnId="{2117FF62-AD1A-4EDF-9360-BD5B7EA0494D}">
      <dgm:prSet/>
      <dgm:spPr/>
      <dgm:t>
        <a:bodyPr/>
        <a:lstStyle/>
        <a:p>
          <a:endParaRPr lang="en-CA"/>
        </a:p>
      </dgm:t>
    </dgm:pt>
    <dgm:pt modelId="{90B40403-685F-4EAF-818F-D2FCA7BE8786}">
      <dgm:prSet phldrT="[Text]"/>
      <dgm:spPr/>
      <dgm:t>
        <a:bodyPr/>
        <a:lstStyle/>
        <a:p>
          <a:r>
            <a:rPr lang="en-CA" dirty="0" err="1"/>
            <a:t>Jashraj</a:t>
          </a:r>
          <a:r>
            <a:rPr lang="en-CA" dirty="0"/>
            <a:t> </a:t>
          </a:r>
          <a:r>
            <a:rPr lang="en-CA" dirty="0" err="1"/>
            <a:t>vashisht</a:t>
          </a:r>
          <a:endParaRPr lang="en-CA" dirty="0"/>
        </a:p>
      </dgm:t>
    </dgm:pt>
    <dgm:pt modelId="{D0839FA0-E7AD-49CA-95D7-02AFF1547EB2}" type="parTrans" cxnId="{DC59A37F-8BB1-47D5-8DB6-38338B519C2E}">
      <dgm:prSet/>
      <dgm:spPr/>
      <dgm:t>
        <a:bodyPr/>
        <a:lstStyle/>
        <a:p>
          <a:endParaRPr lang="en-CA"/>
        </a:p>
      </dgm:t>
    </dgm:pt>
    <dgm:pt modelId="{1BFF75EA-636D-4F8E-B00F-585ED1157B2E}" type="sibTrans" cxnId="{DC59A37F-8BB1-47D5-8DB6-38338B519C2E}">
      <dgm:prSet/>
      <dgm:spPr/>
      <dgm:t>
        <a:bodyPr/>
        <a:lstStyle/>
        <a:p>
          <a:endParaRPr lang="en-CA"/>
        </a:p>
      </dgm:t>
    </dgm:pt>
    <dgm:pt modelId="{B6E66540-3E06-43DB-B6D1-0FFB252B0ECA}">
      <dgm:prSet phldrT="[Text]"/>
      <dgm:spPr/>
      <dgm:t>
        <a:bodyPr/>
        <a:lstStyle/>
        <a:p>
          <a:r>
            <a:rPr lang="en-CA" dirty="0" err="1"/>
            <a:t>Navanjot</a:t>
          </a:r>
          <a:r>
            <a:rPr lang="en-CA" dirty="0"/>
            <a:t> </a:t>
          </a:r>
          <a:r>
            <a:rPr lang="en-CA" dirty="0" err="1"/>
            <a:t>singh</a:t>
          </a:r>
          <a:endParaRPr lang="en-CA" dirty="0"/>
        </a:p>
      </dgm:t>
    </dgm:pt>
    <dgm:pt modelId="{14036895-C5F7-4059-9798-620102810E46}" type="parTrans" cxnId="{359CE320-0061-4637-84DC-5141E2F7744A}">
      <dgm:prSet/>
      <dgm:spPr/>
      <dgm:t>
        <a:bodyPr/>
        <a:lstStyle/>
        <a:p>
          <a:endParaRPr lang="en-CA"/>
        </a:p>
      </dgm:t>
    </dgm:pt>
    <dgm:pt modelId="{3E610B76-E69A-48C6-9FDF-8F208499459D}" type="sibTrans" cxnId="{359CE320-0061-4637-84DC-5141E2F7744A}">
      <dgm:prSet/>
      <dgm:spPr/>
      <dgm:t>
        <a:bodyPr/>
        <a:lstStyle/>
        <a:p>
          <a:endParaRPr lang="en-CA"/>
        </a:p>
      </dgm:t>
    </dgm:pt>
    <dgm:pt modelId="{CCA19C44-1CBF-4352-8D22-E26EF049AE39}">
      <dgm:prSet/>
      <dgm:spPr/>
      <dgm:t>
        <a:bodyPr/>
        <a:lstStyle/>
        <a:p>
          <a:r>
            <a:rPr lang="en-CA" dirty="0" err="1"/>
            <a:t>Mankaran</a:t>
          </a:r>
          <a:r>
            <a:rPr lang="en-CA" dirty="0"/>
            <a:t> </a:t>
          </a:r>
          <a:r>
            <a:rPr lang="en-CA" dirty="0" err="1"/>
            <a:t>singh</a:t>
          </a:r>
          <a:endParaRPr lang="en-CA" dirty="0"/>
        </a:p>
      </dgm:t>
    </dgm:pt>
    <dgm:pt modelId="{827E2AB6-B8ED-442A-A76B-CC7A6CD64BCA}" type="parTrans" cxnId="{84FFB07F-EFB3-4430-BE39-64DAE5E2121F}">
      <dgm:prSet/>
      <dgm:spPr/>
      <dgm:t>
        <a:bodyPr/>
        <a:lstStyle/>
        <a:p>
          <a:endParaRPr lang="en-CA"/>
        </a:p>
      </dgm:t>
    </dgm:pt>
    <dgm:pt modelId="{01123AB2-B76A-4B03-AD4B-9E3B971CE75A}" type="sibTrans" cxnId="{84FFB07F-EFB3-4430-BE39-64DAE5E2121F}">
      <dgm:prSet/>
      <dgm:spPr/>
      <dgm:t>
        <a:bodyPr/>
        <a:lstStyle/>
        <a:p>
          <a:endParaRPr lang="en-CA"/>
        </a:p>
      </dgm:t>
    </dgm:pt>
    <dgm:pt modelId="{BA071AF3-58F3-42D9-B7D6-1BCBC448073B}">
      <dgm:prSet/>
      <dgm:spPr/>
      <dgm:t>
        <a:bodyPr/>
        <a:lstStyle/>
        <a:p>
          <a:r>
            <a:rPr lang="en-CA" dirty="0" err="1"/>
            <a:t>Tanish</a:t>
          </a:r>
          <a:r>
            <a:rPr lang="en-CA" dirty="0"/>
            <a:t> </a:t>
          </a:r>
          <a:r>
            <a:rPr lang="en-CA" dirty="0" err="1"/>
            <a:t>dhawan</a:t>
          </a:r>
          <a:endParaRPr lang="en-CA" dirty="0"/>
        </a:p>
      </dgm:t>
    </dgm:pt>
    <dgm:pt modelId="{FA6EBF86-18B9-46B3-8D17-D1F1A724052F}" type="parTrans" cxnId="{229C4BB7-2EE4-49DD-BFF8-531A7EE5108A}">
      <dgm:prSet/>
      <dgm:spPr/>
      <dgm:t>
        <a:bodyPr/>
        <a:lstStyle/>
        <a:p>
          <a:endParaRPr lang="en-CA"/>
        </a:p>
      </dgm:t>
    </dgm:pt>
    <dgm:pt modelId="{348D197E-D8B4-480D-B20B-968ED137A65B}" type="sibTrans" cxnId="{229C4BB7-2EE4-49DD-BFF8-531A7EE5108A}">
      <dgm:prSet/>
      <dgm:spPr/>
      <dgm:t>
        <a:bodyPr/>
        <a:lstStyle/>
        <a:p>
          <a:endParaRPr lang="en-CA"/>
        </a:p>
      </dgm:t>
    </dgm:pt>
    <dgm:pt modelId="{D4811790-F451-4B5F-B8D0-3B77C5C3144B}" type="pres">
      <dgm:prSet presAssocID="{F41B7B1F-987A-43BC-AC04-DB655DFDF31F}" presName="Name0" presStyleCnt="0">
        <dgm:presLayoutVars>
          <dgm:dir/>
          <dgm:resizeHandles val="exact"/>
        </dgm:presLayoutVars>
      </dgm:prSet>
      <dgm:spPr/>
    </dgm:pt>
    <dgm:pt modelId="{7FDFB34E-80BE-46CD-BEC3-0F12615C7D76}" type="pres">
      <dgm:prSet presAssocID="{B172C07B-2A32-4F26-B5B4-36670CD9F370}" presName="node" presStyleLbl="node1" presStyleIdx="0" presStyleCnt="5">
        <dgm:presLayoutVars>
          <dgm:bulletEnabled val="1"/>
        </dgm:presLayoutVars>
      </dgm:prSet>
      <dgm:spPr/>
    </dgm:pt>
    <dgm:pt modelId="{78E5AFDA-9071-4360-8307-AD8AB2DB23BF}" type="pres">
      <dgm:prSet presAssocID="{2B3A42B2-05B2-4BBB-B685-5D323121C48C}" presName="sibTrans" presStyleLbl="sibTrans2D1" presStyleIdx="0" presStyleCnt="4"/>
      <dgm:spPr>
        <a:prstGeom prst="mathMinus">
          <a:avLst/>
        </a:prstGeom>
      </dgm:spPr>
    </dgm:pt>
    <dgm:pt modelId="{58F71F98-4D28-4919-9278-22F834D5DB45}" type="pres">
      <dgm:prSet presAssocID="{2B3A42B2-05B2-4BBB-B685-5D323121C48C}" presName="connectorText" presStyleLbl="sibTrans2D1" presStyleIdx="0" presStyleCnt="4"/>
      <dgm:spPr/>
    </dgm:pt>
    <dgm:pt modelId="{DCE1F16A-B727-4CBE-A293-0D364A0CBFFF}" type="pres">
      <dgm:prSet presAssocID="{90B40403-685F-4EAF-818F-D2FCA7BE8786}" presName="node" presStyleLbl="node1" presStyleIdx="1" presStyleCnt="5">
        <dgm:presLayoutVars>
          <dgm:bulletEnabled val="1"/>
        </dgm:presLayoutVars>
      </dgm:prSet>
      <dgm:spPr/>
    </dgm:pt>
    <dgm:pt modelId="{9D541395-96B7-4BB9-ADEB-A5C32AC2C2A4}" type="pres">
      <dgm:prSet presAssocID="{1BFF75EA-636D-4F8E-B00F-585ED1157B2E}" presName="sibTrans" presStyleLbl="sibTrans2D1" presStyleIdx="1" presStyleCnt="4"/>
      <dgm:spPr>
        <a:prstGeom prst="mathMinus">
          <a:avLst/>
        </a:prstGeom>
      </dgm:spPr>
    </dgm:pt>
    <dgm:pt modelId="{1FD47F0B-8BD5-4BE0-BC43-A797C58FBB97}" type="pres">
      <dgm:prSet presAssocID="{1BFF75EA-636D-4F8E-B00F-585ED1157B2E}" presName="connectorText" presStyleLbl="sibTrans2D1" presStyleIdx="1" presStyleCnt="4"/>
      <dgm:spPr/>
    </dgm:pt>
    <dgm:pt modelId="{2E6CA0B5-52A1-4853-8951-FEC83004B69E}" type="pres">
      <dgm:prSet presAssocID="{B6E66540-3E06-43DB-B6D1-0FFB252B0ECA}" presName="node" presStyleLbl="node1" presStyleIdx="2" presStyleCnt="5">
        <dgm:presLayoutVars>
          <dgm:bulletEnabled val="1"/>
        </dgm:presLayoutVars>
      </dgm:prSet>
      <dgm:spPr/>
    </dgm:pt>
    <dgm:pt modelId="{107E56DE-B9E9-4E06-AFD4-0F4F8FDC9845}" type="pres">
      <dgm:prSet presAssocID="{3E610B76-E69A-48C6-9FDF-8F208499459D}" presName="sibTrans" presStyleLbl="sibTrans2D1" presStyleIdx="2" presStyleCnt="4"/>
      <dgm:spPr>
        <a:prstGeom prst="mathMinus">
          <a:avLst/>
        </a:prstGeom>
      </dgm:spPr>
    </dgm:pt>
    <dgm:pt modelId="{CCAEF695-345B-4F30-9750-A4FB5E1EF261}" type="pres">
      <dgm:prSet presAssocID="{3E610B76-E69A-48C6-9FDF-8F208499459D}" presName="connectorText" presStyleLbl="sibTrans2D1" presStyleIdx="2" presStyleCnt="4"/>
      <dgm:spPr/>
    </dgm:pt>
    <dgm:pt modelId="{17B73783-96CD-430B-BBED-4B31619A765D}" type="pres">
      <dgm:prSet presAssocID="{CCA19C44-1CBF-4352-8D22-E26EF049AE39}" presName="node" presStyleLbl="node1" presStyleIdx="3" presStyleCnt="5">
        <dgm:presLayoutVars>
          <dgm:bulletEnabled val="1"/>
        </dgm:presLayoutVars>
      </dgm:prSet>
      <dgm:spPr/>
    </dgm:pt>
    <dgm:pt modelId="{BDAFAD3F-8A80-4F8B-93B5-F52BCC8FD295}" type="pres">
      <dgm:prSet presAssocID="{01123AB2-B76A-4B03-AD4B-9E3B971CE75A}" presName="sibTrans" presStyleLbl="sibTrans2D1" presStyleIdx="3" presStyleCnt="4"/>
      <dgm:spPr>
        <a:prstGeom prst="mathMinus">
          <a:avLst/>
        </a:prstGeom>
      </dgm:spPr>
    </dgm:pt>
    <dgm:pt modelId="{46142F7F-8670-42D4-8029-6E1D842F81D5}" type="pres">
      <dgm:prSet presAssocID="{01123AB2-B76A-4B03-AD4B-9E3B971CE75A}" presName="connectorText" presStyleLbl="sibTrans2D1" presStyleIdx="3" presStyleCnt="4"/>
      <dgm:spPr/>
    </dgm:pt>
    <dgm:pt modelId="{51F60A5D-7848-4B09-ACBE-44523BC840DD}" type="pres">
      <dgm:prSet presAssocID="{BA071AF3-58F3-42D9-B7D6-1BCBC448073B}" presName="node" presStyleLbl="node1" presStyleIdx="4" presStyleCnt="5">
        <dgm:presLayoutVars>
          <dgm:bulletEnabled val="1"/>
        </dgm:presLayoutVars>
      </dgm:prSet>
      <dgm:spPr/>
    </dgm:pt>
  </dgm:ptLst>
  <dgm:cxnLst>
    <dgm:cxn modelId="{1E289F01-A361-4E8C-860E-7E8ABD5D4CF3}" type="presOf" srcId="{CCA19C44-1CBF-4352-8D22-E26EF049AE39}" destId="{17B73783-96CD-430B-BBED-4B31619A765D}" srcOrd="0" destOrd="0" presId="urn:microsoft.com/office/officeart/2005/8/layout/process1"/>
    <dgm:cxn modelId="{359CE320-0061-4637-84DC-5141E2F7744A}" srcId="{F41B7B1F-987A-43BC-AC04-DB655DFDF31F}" destId="{B6E66540-3E06-43DB-B6D1-0FFB252B0ECA}" srcOrd="2" destOrd="0" parTransId="{14036895-C5F7-4059-9798-620102810E46}" sibTransId="{3E610B76-E69A-48C6-9FDF-8F208499459D}"/>
    <dgm:cxn modelId="{D3684724-6713-4183-B573-F6DFBD7EE6CB}" type="presOf" srcId="{1BFF75EA-636D-4F8E-B00F-585ED1157B2E}" destId="{1FD47F0B-8BD5-4BE0-BC43-A797C58FBB97}" srcOrd="1" destOrd="0" presId="urn:microsoft.com/office/officeart/2005/8/layout/process1"/>
    <dgm:cxn modelId="{B1DF565F-31BC-40E4-97E3-92B85B2911D6}" type="presOf" srcId="{01123AB2-B76A-4B03-AD4B-9E3B971CE75A}" destId="{46142F7F-8670-42D4-8029-6E1D842F81D5}" srcOrd="1" destOrd="0" presId="urn:microsoft.com/office/officeart/2005/8/layout/process1"/>
    <dgm:cxn modelId="{2117FF62-AD1A-4EDF-9360-BD5B7EA0494D}" srcId="{F41B7B1F-987A-43BC-AC04-DB655DFDF31F}" destId="{B172C07B-2A32-4F26-B5B4-36670CD9F370}" srcOrd="0" destOrd="0" parTransId="{4CBF76C0-0239-445D-8E8B-0C36539A926B}" sibTransId="{2B3A42B2-05B2-4BBB-B685-5D323121C48C}"/>
    <dgm:cxn modelId="{BCF16074-3FDB-48BC-87D8-1A78560CABB0}" type="presOf" srcId="{01123AB2-B76A-4B03-AD4B-9E3B971CE75A}" destId="{BDAFAD3F-8A80-4F8B-93B5-F52BCC8FD295}" srcOrd="0" destOrd="0" presId="urn:microsoft.com/office/officeart/2005/8/layout/process1"/>
    <dgm:cxn modelId="{C142857F-12F1-4124-9A34-7DEE05A1CA7A}" type="presOf" srcId="{B6E66540-3E06-43DB-B6D1-0FFB252B0ECA}" destId="{2E6CA0B5-52A1-4853-8951-FEC83004B69E}" srcOrd="0" destOrd="0" presId="urn:microsoft.com/office/officeart/2005/8/layout/process1"/>
    <dgm:cxn modelId="{DC59A37F-8BB1-47D5-8DB6-38338B519C2E}" srcId="{F41B7B1F-987A-43BC-AC04-DB655DFDF31F}" destId="{90B40403-685F-4EAF-818F-D2FCA7BE8786}" srcOrd="1" destOrd="0" parTransId="{D0839FA0-E7AD-49CA-95D7-02AFF1547EB2}" sibTransId="{1BFF75EA-636D-4F8E-B00F-585ED1157B2E}"/>
    <dgm:cxn modelId="{84FFB07F-EFB3-4430-BE39-64DAE5E2121F}" srcId="{F41B7B1F-987A-43BC-AC04-DB655DFDF31F}" destId="{CCA19C44-1CBF-4352-8D22-E26EF049AE39}" srcOrd="3" destOrd="0" parTransId="{827E2AB6-B8ED-442A-A76B-CC7A6CD64BCA}" sibTransId="{01123AB2-B76A-4B03-AD4B-9E3B971CE75A}"/>
    <dgm:cxn modelId="{C42E0B83-1A66-41F0-9E0F-72F84FD6F67A}" type="presOf" srcId="{B172C07B-2A32-4F26-B5B4-36670CD9F370}" destId="{7FDFB34E-80BE-46CD-BEC3-0F12615C7D76}" srcOrd="0" destOrd="0" presId="urn:microsoft.com/office/officeart/2005/8/layout/process1"/>
    <dgm:cxn modelId="{F8CFD188-3885-423E-8658-D09071365ADB}" type="presOf" srcId="{2B3A42B2-05B2-4BBB-B685-5D323121C48C}" destId="{78E5AFDA-9071-4360-8307-AD8AB2DB23BF}" srcOrd="0" destOrd="0" presId="urn:microsoft.com/office/officeart/2005/8/layout/process1"/>
    <dgm:cxn modelId="{707FDA8F-95B4-425B-B9B7-75D3D10E0C9D}" type="presOf" srcId="{1BFF75EA-636D-4F8E-B00F-585ED1157B2E}" destId="{9D541395-96B7-4BB9-ADEB-A5C32AC2C2A4}" srcOrd="0" destOrd="0" presId="urn:microsoft.com/office/officeart/2005/8/layout/process1"/>
    <dgm:cxn modelId="{4F9F4BA7-BD58-43B9-A9BF-7095A470F68E}" type="presOf" srcId="{3E610B76-E69A-48C6-9FDF-8F208499459D}" destId="{107E56DE-B9E9-4E06-AFD4-0F4F8FDC9845}" srcOrd="0" destOrd="0" presId="urn:microsoft.com/office/officeart/2005/8/layout/process1"/>
    <dgm:cxn modelId="{4D0ED9AE-31C7-422B-AD15-DC8D8B3DEB36}" type="presOf" srcId="{F41B7B1F-987A-43BC-AC04-DB655DFDF31F}" destId="{D4811790-F451-4B5F-B8D0-3B77C5C3144B}" srcOrd="0" destOrd="0" presId="urn:microsoft.com/office/officeart/2005/8/layout/process1"/>
    <dgm:cxn modelId="{0EFB88B0-ED27-4528-A48E-E18FA4895D92}" type="presOf" srcId="{2B3A42B2-05B2-4BBB-B685-5D323121C48C}" destId="{58F71F98-4D28-4919-9278-22F834D5DB45}" srcOrd="1" destOrd="0" presId="urn:microsoft.com/office/officeart/2005/8/layout/process1"/>
    <dgm:cxn modelId="{F57BD1B4-EDDA-4C88-8AD7-7C491BA2FFEA}" type="presOf" srcId="{3E610B76-E69A-48C6-9FDF-8F208499459D}" destId="{CCAEF695-345B-4F30-9750-A4FB5E1EF261}" srcOrd="1" destOrd="0" presId="urn:microsoft.com/office/officeart/2005/8/layout/process1"/>
    <dgm:cxn modelId="{229C4BB7-2EE4-49DD-BFF8-531A7EE5108A}" srcId="{F41B7B1F-987A-43BC-AC04-DB655DFDF31F}" destId="{BA071AF3-58F3-42D9-B7D6-1BCBC448073B}" srcOrd="4" destOrd="0" parTransId="{FA6EBF86-18B9-46B3-8D17-D1F1A724052F}" sibTransId="{348D197E-D8B4-480D-B20B-968ED137A65B}"/>
    <dgm:cxn modelId="{767F59E4-76C2-4148-971A-6F5B57715CE7}" type="presOf" srcId="{BA071AF3-58F3-42D9-B7D6-1BCBC448073B}" destId="{51F60A5D-7848-4B09-ACBE-44523BC840DD}" srcOrd="0" destOrd="0" presId="urn:microsoft.com/office/officeart/2005/8/layout/process1"/>
    <dgm:cxn modelId="{D4BA85FB-E92D-4212-B225-2FB8DDC40666}" type="presOf" srcId="{90B40403-685F-4EAF-818F-D2FCA7BE8786}" destId="{DCE1F16A-B727-4CBE-A293-0D364A0CBFFF}" srcOrd="0" destOrd="0" presId="urn:microsoft.com/office/officeart/2005/8/layout/process1"/>
    <dgm:cxn modelId="{96267672-9AA5-4252-A37B-CF05F4F9D59D}" type="presParOf" srcId="{D4811790-F451-4B5F-B8D0-3B77C5C3144B}" destId="{7FDFB34E-80BE-46CD-BEC3-0F12615C7D76}" srcOrd="0" destOrd="0" presId="urn:microsoft.com/office/officeart/2005/8/layout/process1"/>
    <dgm:cxn modelId="{9AEE8F6E-39B0-49E2-ADBE-8F027EF4F344}" type="presParOf" srcId="{D4811790-F451-4B5F-B8D0-3B77C5C3144B}" destId="{78E5AFDA-9071-4360-8307-AD8AB2DB23BF}" srcOrd="1" destOrd="0" presId="urn:microsoft.com/office/officeart/2005/8/layout/process1"/>
    <dgm:cxn modelId="{6727F9F4-2C6F-4F9B-849A-7870F92C3D6F}" type="presParOf" srcId="{78E5AFDA-9071-4360-8307-AD8AB2DB23BF}" destId="{58F71F98-4D28-4919-9278-22F834D5DB45}" srcOrd="0" destOrd="0" presId="urn:microsoft.com/office/officeart/2005/8/layout/process1"/>
    <dgm:cxn modelId="{BAEF3D61-7FD4-4230-B970-4B26BCDCD30B}" type="presParOf" srcId="{D4811790-F451-4B5F-B8D0-3B77C5C3144B}" destId="{DCE1F16A-B727-4CBE-A293-0D364A0CBFFF}" srcOrd="2" destOrd="0" presId="urn:microsoft.com/office/officeart/2005/8/layout/process1"/>
    <dgm:cxn modelId="{051FBDAE-D211-413F-B1D8-F3B79E565CBE}" type="presParOf" srcId="{D4811790-F451-4B5F-B8D0-3B77C5C3144B}" destId="{9D541395-96B7-4BB9-ADEB-A5C32AC2C2A4}" srcOrd="3" destOrd="0" presId="urn:microsoft.com/office/officeart/2005/8/layout/process1"/>
    <dgm:cxn modelId="{EA253295-D19E-408F-B2D7-C228C9762660}" type="presParOf" srcId="{9D541395-96B7-4BB9-ADEB-A5C32AC2C2A4}" destId="{1FD47F0B-8BD5-4BE0-BC43-A797C58FBB97}" srcOrd="0" destOrd="0" presId="urn:microsoft.com/office/officeart/2005/8/layout/process1"/>
    <dgm:cxn modelId="{C39A76F8-3205-4EAF-A3C1-C2B0B9E92840}" type="presParOf" srcId="{D4811790-F451-4B5F-B8D0-3B77C5C3144B}" destId="{2E6CA0B5-52A1-4853-8951-FEC83004B69E}" srcOrd="4" destOrd="0" presId="urn:microsoft.com/office/officeart/2005/8/layout/process1"/>
    <dgm:cxn modelId="{19447187-9D5D-4E36-A5A1-DEBAE65F6757}" type="presParOf" srcId="{D4811790-F451-4B5F-B8D0-3B77C5C3144B}" destId="{107E56DE-B9E9-4E06-AFD4-0F4F8FDC9845}" srcOrd="5" destOrd="0" presId="urn:microsoft.com/office/officeart/2005/8/layout/process1"/>
    <dgm:cxn modelId="{0E70C654-8273-470F-9733-5E68CC14F302}" type="presParOf" srcId="{107E56DE-B9E9-4E06-AFD4-0F4F8FDC9845}" destId="{CCAEF695-345B-4F30-9750-A4FB5E1EF261}" srcOrd="0" destOrd="0" presId="urn:microsoft.com/office/officeart/2005/8/layout/process1"/>
    <dgm:cxn modelId="{C9952A89-D5D3-4749-9BF7-DC9076DC1DEC}" type="presParOf" srcId="{D4811790-F451-4B5F-B8D0-3B77C5C3144B}" destId="{17B73783-96CD-430B-BBED-4B31619A765D}" srcOrd="6" destOrd="0" presId="urn:microsoft.com/office/officeart/2005/8/layout/process1"/>
    <dgm:cxn modelId="{75886A62-6BD4-45A0-94AF-FE400CBEA75E}" type="presParOf" srcId="{D4811790-F451-4B5F-B8D0-3B77C5C3144B}" destId="{BDAFAD3F-8A80-4F8B-93B5-F52BCC8FD295}" srcOrd="7" destOrd="0" presId="urn:microsoft.com/office/officeart/2005/8/layout/process1"/>
    <dgm:cxn modelId="{61EF993B-5AED-4F1E-93B7-9E0C73285222}" type="presParOf" srcId="{BDAFAD3F-8A80-4F8B-93B5-F52BCC8FD295}" destId="{46142F7F-8670-42D4-8029-6E1D842F81D5}" srcOrd="0" destOrd="0" presId="urn:microsoft.com/office/officeart/2005/8/layout/process1"/>
    <dgm:cxn modelId="{B738EEF2-D790-41B3-8669-80E62E5E51B5}" type="presParOf" srcId="{D4811790-F451-4B5F-B8D0-3B77C5C3144B}" destId="{51F60A5D-7848-4B09-ACBE-44523BC840D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84F71-8AD7-4E90-876B-ECA4D5A6E3F9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8E74FE-2D37-44E7-905F-2A6AAD4BFB43}">
      <dgm:prSet/>
      <dgm:spPr/>
      <dgm:t>
        <a:bodyPr/>
        <a:lstStyle/>
        <a:p>
          <a:pPr>
            <a:defRPr b="1"/>
          </a:pPr>
          <a:r>
            <a:rPr lang="en-GB" b="1" i="0">
              <a:latin typeface="Cochin" panose="02000603020000020003" pitchFamily="2" charset="0"/>
            </a:rPr>
            <a:t>Key Question:</a:t>
          </a:r>
          <a:endParaRPr lang="en-US">
            <a:latin typeface="Cochin" panose="02000603020000020003" pitchFamily="2" charset="0"/>
          </a:endParaRPr>
        </a:p>
      </dgm:t>
    </dgm:pt>
    <dgm:pt modelId="{2AB13561-0540-4A0D-B52E-78BEA6CDE0B4}" type="parTrans" cxnId="{1CC4A24B-1FEF-47C0-B0DD-DEFAC531CA88}">
      <dgm:prSet/>
      <dgm:spPr/>
      <dgm:t>
        <a:bodyPr/>
        <a:lstStyle/>
        <a:p>
          <a:endParaRPr lang="en-US"/>
        </a:p>
      </dgm:t>
    </dgm:pt>
    <dgm:pt modelId="{8740FF5E-4BD1-45B5-AC90-1687FF40E834}" type="sibTrans" cxnId="{1CC4A24B-1FEF-47C0-B0DD-DEFAC531CA88}">
      <dgm:prSet/>
      <dgm:spPr/>
      <dgm:t>
        <a:bodyPr/>
        <a:lstStyle/>
        <a:p>
          <a:endParaRPr lang="en-US"/>
        </a:p>
      </dgm:t>
    </dgm:pt>
    <dgm:pt modelId="{EF821ADD-FA4B-42CD-B75C-7CB7E9F189D5}">
      <dgm:prSet/>
      <dgm:spPr/>
      <dgm:t>
        <a:bodyPr/>
        <a:lstStyle/>
        <a:p>
          <a:r>
            <a:rPr lang="en-GB" b="1">
              <a:latin typeface="Cochin" panose="02000603020000020003" pitchFamily="2" charset="0"/>
            </a:rPr>
            <a:t>How can we predict the popularity of vehicles based on their features?</a:t>
          </a:r>
          <a:endParaRPr lang="en-US">
            <a:latin typeface="Cochin" panose="02000603020000020003" pitchFamily="2" charset="0"/>
          </a:endParaRPr>
        </a:p>
      </dgm:t>
    </dgm:pt>
    <dgm:pt modelId="{FE24A77E-EE4D-4B0D-8BD9-4CB05E22351D}" type="parTrans" cxnId="{7297C36F-C08F-4F4D-AF7A-F2CCCF6F7918}">
      <dgm:prSet/>
      <dgm:spPr/>
      <dgm:t>
        <a:bodyPr/>
        <a:lstStyle/>
        <a:p>
          <a:endParaRPr lang="en-US"/>
        </a:p>
      </dgm:t>
    </dgm:pt>
    <dgm:pt modelId="{0C9C9A65-6533-4E7D-A623-35CBF3CF9AE5}" type="sibTrans" cxnId="{7297C36F-C08F-4F4D-AF7A-F2CCCF6F7918}">
      <dgm:prSet/>
      <dgm:spPr/>
      <dgm:t>
        <a:bodyPr/>
        <a:lstStyle/>
        <a:p>
          <a:endParaRPr lang="en-US"/>
        </a:p>
      </dgm:t>
    </dgm:pt>
    <dgm:pt modelId="{5CBE5C17-AE8D-4B12-B7F5-1C6A9A2A9953}">
      <dgm:prSet/>
      <dgm:spPr/>
      <dgm:t>
        <a:bodyPr/>
        <a:lstStyle/>
        <a:p>
          <a:pPr>
            <a:defRPr b="1"/>
          </a:pPr>
          <a:r>
            <a:rPr lang="en-GB" b="1" i="0">
              <a:latin typeface="Cochin" panose="02000603020000020003" pitchFamily="2" charset="0"/>
            </a:rPr>
            <a:t>Why is this important?</a:t>
          </a:r>
          <a:endParaRPr lang="en-US">
            <a:latin typeface="Cochin" panose="02000603020000020003" pitchFamily="2" charset="0"/>
          </a:endParaRPr>
        </a:p>
      </dgm:t>
    </dgm:pt>
    <dgm:pt modelId="{8C14AE4D-A7D3-4B51-927F-F956A773AA74}" type="parTrans" cxnId="{5F5FA8F8-DC31-47D2-ACB7-AF19F79D8D15}">
      <dgm:prSet/>
      <dgm:spPr/>
      <dgm:t>
        <a:bodyPr/>
        <a:lstStyle/>
        <a:p>
          <a:endParaRPr lang="en-US"/>
        </a:p>
      </dgm:t>
    </dgm:pt>
    <dgm:pt modelId="{0B33D033-386D-4987-BD4B-6CE985B565A4}" type="sibTrans" cxnId="{5F5FA8F8-DC31-47D2-ACB7-AF19F79D8D15}">
      <dgm:prSet/>
      <dgm:spPr/>
      <dgm:t>
        <a:bodyPr/>
        <a:lstStyle/>
        <a:p>
          <a:endParaRPr lang="en-US"/>
        </a:p>
      </dgm:t>
    </dgm:pt>
    <dgm:pt modelId="{BD7C5593-E077-45C8-878D-EE36317CCF86}">
      <dgm:prSet/>
      <dgm:spPr/>
      <dgm:t>
        <a:bodyPr/>
        <a:lstStyle/>
        <a:p>
          <a:r>
            <a:rPr lang="en-GB" b="0" i="0"/>
            <a:t>Helps dealers understand which vehicles are likely to sell faster.</a:t>
          </a:r>
          <a:endParaRPr lang="en-US"/>
        </a:p>
      </dgm:t>
    </dgm:pt>
    <dgm:pt modelId="{FE588B02-0C72-4244-B374-7F15A9099406}" type="parTrans" cxnId="{4F7B03AB-C584-4A88-93A5-663F90784727}">
      <dgm:prSet/>
      <dgm:spPr/>
      <dgm:t>
        <a:bodyPr/>
        <a:lstStyle/>
        <a:p>
          <a:endParaRPr lang="en-US"/>
        </a:p>
      </dgm:t>
    </dgm:pt>
    <dgm:pt modelId="{D981BB6D-70D4-4014-BA16-E8A1766DBB11}" type="sibTrans" cxnId="{4F7B03AB-C584-4A88-93A5-663F90784727}">
      <dgm:prSet/>
      <dgm:spPr/>
      <dgm:t>
        <a:bodyPr/>
        <a:lstStyle/>
        <a:p>
          <a:endParaRPr lang="en-US"/>
        </a:p>
      </dgm:t>
    </dgm:pt>
    <dgm:pt modelId="{7DEE2ED4-AAE2-4674-989C-CC0645CC05CC}">
      <dgm:prSet/>
      <dgm:spPr/>
      <dgm:t>
        <a:bodyPr/>
        <a:lstStyle/>
        <a:p>
          <a:r>
            <a:rPr lang="en-GB" b="0" i="0"/>
            <a:t>Enables better inventory management and targeted marketing.</a:t>
          </a:r>
          <a:endParaRPr lang="en-US"/>
        </a:p>
      </dgm:t>
    </dgm:pt>
    <dgm:pt modelId="{C00A6545-4B9A-4022-94FA-F2A6D11A167F}" type="parTrans" cxnId="{E2C74462-4E8D-4496-9D68-2A043FF26322}">
      <dgm:prSet/>
      <dgm:spPr/>
      <dgm:t>
        <a:bodyPr/>
        <a:lstStyle/>
        <a:p>
          <a:endParaRPr lang="en-US"/>
        </a:p>
      </dgm:t>
    </dgm:pt>
    <dgm:pt modelId="{D8CAFFDB-83BC-4BD1-9FF5-DD1675A7CC18}" type="sibTrans" cxnId="{E2C74462-4E8D-4496-9D68-2A043FF26322}">
      <dgm:prSet/>
      <dgm:spPr/>
      <dgm:t>
        <a:bodyPr/>
        <a:lstStyle/>
        <a:p>
          <a:endParaRPr lang="en-US"/>
        </a:p>
      </dgm:t>
    </dgm:pt>
    <dgm:pt modelId="{89B36E1D-A4F7-4664-9972-171D15EF935D}">
      <dgm:prSet/>
      <dgm:spPr/>
      <dgm:t>
        <a:bodyPr/>
        <a:lstStyle/>
        <a:p>
          <a:r>
            <a:rPr lang="en-GB" b="0" i="0"/>
            <a:t>Provides insights into customer preferences based on vehicle features.</a:t>
          </a:r>
          <a:endParaRPr lang="en-US"/>
        </a:p>
      </dgm:t>
    </dgm:pt>
    <dgm:pt modelId="{C33670B0-6779-4CD3-9694-963EDBF6D7CC}" type="parTrans" cxnId="{AC4163E0-A646-4F1F-8A89-9266084D501D}">
      <dgm:prSet/>
      <dgm:spPr/>
      <dgm:t>
        <a:bodyPr/>
        <a:lstStyle/>
        <a:p>
          <a:endParaRPr lang="en-US"/>
        </a:p>
      </dgm:t>
    </dgm:pt>
    <dgm:pt modelId="{E89A9063-EF54-4FC0-9005-A06471204D3F}" type="sibTrans" cxnId="{AC4163E0-A646-4F1F-8A89-9266084D501D}">
      <dgm:prSet/>
      <dgm:spPr/>
      <dgm:t>
        <a:bodyPr/>
        <a:lstStyle/>
        <a:p>
          <a:endParaRPr lang="en-US"/>
        </a:p>
      </dgm:t>
    </dgm:pt>
    <dgm:pt modelId="{097C7D5C-9A87-4BA2-9369-A5F7F8A6BCD3}" type="pres">
      <dgm:prSet presAssocID="{CF384F71-8AD7-4E90-876B-ECA4D5A6E3F9}" presName="linear" presStyleCnt="0">
        <dgm:presLayoutVars>
          <dgm:animLvl val="lvl"/>
          <dgm:resizeHandles val="exact"/>
        </dgm:presLayoutVars>
      </dgm:prSet>
      <dgm:spPr/>
    </dgm:pt>
    <dgm:pt modelId="{6208B026-BDF6-4260-950C-F145A4B6D24B}" type="pres">
      <dgm:prSet presAssocID="{3B8E74FE-2D37-44E7-905F-2A6AAD4BFB4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93C1634-0CA7-4E03-82A0-0E744E5F52AA}" type="pres">
      <dgm:prSet presAssocID="{3B8E74FE-2D37-44E7-905F-2A6AAD4BFB43}" presName="childText" presStyleLbl="revTx" presStyleIdx="0" presStyleCnt="2">
        <dgm:presLayoutVars>
          <dgm:bulletEnabled val="1"/>
        </dgm:presLayoutVars>
      </dgm:prSet>
      <dgm:spPr/>
    </dgm:pt>
    <dgm:pt modelId="{2C89FE86-D075-4962-85D6-4E57B4381D36}" type="pres">
      <dgm:prSet presAssocID="{5CBE5C17-AE8D-4B12-B7F5-1C6A9A2A995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8E732EF-453D-496D-948A-FB61F2EAA846}" type="pres">
      <dgm:prSet presAssocID="{5CBE5C17-AE8D-4B12-B7F5-1C6A9A2A995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4101D2F-D3F0-4882-9A8D-DF8474192E93}" type="presOf" srcId="{BD7C5593-E077-45C8-878D-EE36317CCF86}" destId="{F8E732EF-453D-496D-948A-FB61F2EAA846}" srcOrd="0" destOrd="0" presId="urn:microsoft.com/office/officeart/2005/8/layout/vList2"/>
    <dgm:cxn modelId="{75F8D23D-811E-41FB-9F03-F82C366D46D9}" type="presOf" srcId="{EF821ADD-FA4B-42CD-B75C-7CB7E9F189D5}" destId="{493C1634-0CA7-4E03-82A0-0E744E5F52AA}" srcOrd="0" destOrd="0" presId="urn:microsoft.com/office/officeart/2005/8/layout/vList2"/>
    <dgm:cxn modelId="{E2C74462-4E8D-4496-9D68-2A043FF26322}" srcId="{5CBE5C17-AE8D-4B12-B7F5-1C6A9A2A9953}" destId="{7DEE2ED4-AAE2-4674-989C-CC0645CC05CC}" srcOrd="1" destOrd="0" parTransId="{C00A6545-4B9A-4022-94FA-F2A6D11A167F}" sibTransId="{D8CAFFDB-83BC-4BD1-9FF5-DD1675A7CC18}"/>
    <dgm:cxn modelId="{1CC4A24B-1FEF-47C0-B0DD-DEFAC531CA88}" srcId="{CF384F71-8AD7-4E90-876B-ECA4D5A6E3F9}" destId="{3B8E74FE-2D37-44E7-905F-2A6AAD4BFB43}" srcOrd="0" destOrd="0" parTransId="{2AB13561-0540-4A0D-B52E-78BEA6CDE0B4}" sibTransId="{8740FF5E-4BD1-45B5-AC90-1687FF40E834}"/>
    <dgm:cxn modelId="{7297C36F-C08F-4F4D-AF7A-F2CCCF6F7918}" srcId="{3B8E74FE-2D37-44E7-905F-2A6AAD4BFB43}" destId="{EF821ADD-FA4B-42CD-B75C-7CB7E9F189D5}" srcOrd="0" destOrd="0" parTransId="{FE24A77E-EE4D-4B0D-8BD9-4CB05E22351D}" sibTransId="{0C9C9A65-6533-4E7D-A623-35CBF3CF9AE5}"/>
    <dgm:cxn modelId="{27851B52-4532-4E00-9806-539130387A3F}" type="presOf" srcId="{CF384F71-8AD7-4E90-876B-ECA4D5A6E3F9}" destId="{097C7D5C-9A87-4BA2-9369-A5F7F8A6BCD3}" srcOrd="0" destOrd="0" presId="urn:microsoft.com/office/officeart/2005/8/layout/vList2"/>
    <dgm:cxn modelId="{05262489-D81E-4250-A277-6EAC12344501}" type="presOf" srcId="{5CBE5C17-AE8D-4B12-B7F5-1C6A9A2A9953}" destId="{2C89FE86-D075-4962-85D6-4E57B4381D36}" srcOrd="0" destOrd="0" presId="urn:microsoft.com/office/officeart/2005/8/layout/vList2"/>
    <dgm:cxn modelId="{CBB12D9B-0A68-4B84-BA7E-A69DA131D627}" type="presOf" srcId="{89B36E1D-A4F7-4664-9972-171D15EF935D}" destId="{F8E732EF-453D-496D-948A-FB61F2EAA846}" srcOrd="0" destOrd="2" presId="urn:microsoft.com/office/officeart/2005/8/layout/vList2"/>
    <dgm:cxn modelId="{4F7B03AB-C584-4A88-93A5-663F90784727}" srcId="{5CBE5C17-AE8D-4B12-B7F5-1C6A9A2A9953}" destId="{BD7C5593-E077-45C8-878D-EE36317CCF86}" srcOrd="0" destOrd="0" parTransId="{FE588B02-0C72-4244-B374-7F15A9099406}" sibTransId="{D981BB6D-70D4-4014-BA16-E8A1766DBB11}"/>
    <dgm:cxn modelId="{F4A951CC-5F88-4375-ACCF-C4A4191C8586}" type="presOf" srcId="{3B8E74FE-2D37-44E7-905F-2A6AAD4BFB43}" destId="{6208B026-BDF6-4260-950C-F145A4B6D24B}" srcOrd="0" destOrd="0" presId="urn:microsoft.com/office/officeart/2005/8/layout/vList2"/>
    <dgm:cxn modelId="{AC4163E0-A646-4F1F-8A89-9266084D501D}" srcId="{5CBE5C17-AE8D-4B12-B7F5-1C6A9A2A9953}" destId="{89B36E1D-A4F7-4664-9972-171D15EF935D}" srcOrd="2" destOrd="0" parTransId="{C33670B0-6779-4CD3-9694-963EDBF6D7CC}" sibTransId="{E89A9063-EF54-4FC0-9005-A06471204D3F}"/>
    <dgm:cxn modelId="{B82E91F0-2D81-46C7-8069-B9CC21329D47}" type="presOf" srcId="{7DEE2ED4-AAE2-4674-989C-CC0645CC05CC}" destId="{F8E732EF-453D-496D-948A-FB61F2EAA846}" srcOrd="0" destOrd="1" presId="urn:microsoft.com/office/officeart/2005/8/layout/vList2"/>
    <dgm:cxn modelId="{5F5FA8F8-DC31-47D2-ACB7-AF19F79D8D15}" srcId="{CF384F71-8AD7-4E90-876B-ECA4D5A6E3F9}" destId="{5CBE5C17-AE8D-4B12-B7F5-1C6A9A2A9953}" srcOrd="1" destOrd="0" parTransId="{8C14AE4D-A7D3-4B51-927F-F956A773AA74}" sibTransId="{0B33D033-386D-4987-BD4B-6CE985B565A4}"/>
    <dgm:cxn modelId="{A709154E-722B-4F23-B3CD-B663DC51EB21}" type="presParOf" srcId="{097C7D5C-9A87-4BA2-9369-A5F7F8A6BCD3}" destId="{6208B026-BDF6-4260-950C-F145A4B6D24B}" srcOrd="0" destOrd="0" presId="urn:microsoft.com/office/officeart/2005/8/layout/vList2"/>
    <dgm:cxn modelId="{6E0450A7-A805-4F55-BD6C-60F872A8D247}" type="presParOf" srcId="{097C7D5C-9A87-4BA2-9369-A5F7F8A6BCD3}" destId="{493C1634-0CA7-4E03-82A0-0E744E5F52AA}" srcOrd="1" destOrd="0" presId="urn:microsoft.com/office/officeart/2005/8/layout/vList2"/>
    <dgm:cxn modelId="{A468C48A-FE63-444A-BEF8-29C3DD331F26}" type="presParOf" srcId="{097C7D5C-9A87-4BA2-9369-A5F7F8A6BCD3}" destId="{2C89FE86-D075-4962-85D6-4E57B4381D36}" srcOrd="2" destOrd="0" presId="urn:microsoft.com/office/officeart/2005/8/layout/vList2"/>
    <dgm:cxn modelId="{7FEA59EE-188E-4819-86EA-BBF1383E757E}" type="presParOf" srcId="{097C7D5C-9A87-4BA2-9369-A5F7F8A6BCD3}" destId="{F8E732EF-453D-496D-948A-FB61F2EAA84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7DFB1A-0819-467B-9C18-A0251179D8B4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F265B1-9AB0-48F7-A0BF-C2CC2D93C25A}">
      <dgm:prSet/>
      <dgm:spPr/>
      <dgm:t>
        <a:bodyPr/>
        <a:lstStyle/>
        <a:p>
          <a:r>
            <a:rPr lang="en-GB" b="1" i="0" dirty="0"/>
            <a:t>Handling Missing Values:</a:t>
          </a:r>
          <a:endParaRPr lang="en-US" dirty="0"/>
        </a:p>
      </dgm:t>
    </dgm:pt>
    <dgm:pt modelId="{F1F2E6A1-12EB-48E4-A9C3-74C27E506E29}" type="parTrans" cxnId="{895908AC-E841-416D-B717-3259CF5CCFE7}">
      <dgm:prSet/>
      <dgm:spPr/>
      <dgm:t>
        <a:bodyPr/>
        <a:lstStyle/>
        <a:p>
          <a:endParaRPr lang="en-US"/>
        </a:p>
      </dgm:t>
    </dgm:pt>
    <dgm:pt modelId="{83357BA9-CC5E-4BF8-A3E5-491F59173C8F}" type="sibTrans" cxnId="{895908AC-E841-416D-B717-3259CF5CCFE7}">
      <dgm:prSet/>
      <dgm:spPr/>
      <dgm:t>
        <a:bodyPr/>
        <a:lstStyle/>
        <a:p>
          <a:endParaRPr lang="en-US"/>
        </a:p>
      </dgm:t>
    </dgm:pt>
    <dgm:pt modelId="{3E74235F-5A97-400C-A78C-D9BBDB6D4345}">
      <dgm:prSet/>
      <dgm:spPr/>
      <dgm:t>
        <a:bodyPr/>
        <a:lstStyle/>
        <a:p>
          <a:r>
            <a:rPr lang="en-GB" b="1" i="0" dirty="0"/>
            <a:t>Handling Zero Values:</a:t>
          </a:r>
          <a:endParaRPr lang="en-US" dirty="0"/>
        </a:p>
      </dgm:t>
    </dgm:pt>
    <dgm:pt modelId="{852DBEC3-BF7B-46FF-9EB4-A8EA99E98E7C}" type="parTrans" cxnId="{7A7AE139-C435-42CC-84F7-C13EB90FD434}">
      <dgm:prSet/>
      <dgm:spPr/>
      <dgm:t>
        <a:bodyPr/>
        <a:lstStyle/>
        <a:p>
          <a:endParaRPr lang="en-US"/>
        </a:p>
      </dgm:t>
    </dgm:pt>
    <dgm:pt modelId="{46B3155B-7128-4C61-A62B-3AA7B28ABAA0}" type="sibTrans" cxnId="{7A7AE139-C435-42CC-84F7-C13EB90FD434}">
      <dgm:prSet/>
      <dgm:spPr/>
      <dgm:t>
        <a:bodyPr/>
        <a:lstStyle/>
        <a:p>
          <a:endParaRPr lang="en-US"/>
        </a:p>
      </dgm:t>
    </dgm:pt>
    <dgm:pt modelId="{D9614C98-4F87-4616-81F8-03B2E9E1D35E}">
      <dgm:prSet/>
      <dgm:spPr/>
      <dgm:t>
        <a:bodyPr/>
        <a:lstStyle/>
        <a:p>
          <a:r>
            <a:rPr lang="en-GB" b="1" i="0" dirty="0"/>
            <a:t>Outlier Removal:</a:t>
          </a:r>
          <a:endParaRPr lang="en-US" dirty="0"/>
        </a:p>
      </dgm:t>
    </dgm:pt>
    <dgm:pt modelId="{08BF0411-7747-472E-B9DB-09EABEF3333B}" type="parTrans" cxnId="{3BCE2C78-6243-40DB-82EE-E578BCADB6BF}">
      <dgm:prSet/>
      <dgm:spPr/>
      <dgm:t>
        <a:bodyPr/>
        <a:lstStyle/>
        <a:p>
          <a:endParaRPr lang="en-US"/>
        </a:p>
      </dgm:t>
    </dgm:pt>
    <dgm:pt modelId="{CB943036-8FA6-4D7A-BB65-3A8A531E4EBD}" type="sibTrans" cxnId="{3BCE2C78-6243-40DB-82EE-E578BCADB6BF}">
      <dgm:prSet/>
      <dgm:spPr/>
      <dgm:t>
        <a:bodyPr/>
        <a:lstStyle/>
        <a:p>
          <a:endParaRPr lang="en-US"/>
        </a:p>
      </dgm:t>
    </dgm:pt>
    <dgm:pt modelId="{30289557-CEEF-4874-8B86-64EC1B948568}">
      <dgm:prSet/>
      <dgm:spPr/>
      <dgm:t>
        <a:bodyPr/>
        <a:lstStyle/>
        <a:p>
          <a:r>
            <a:rPr lang="en-GB" b="1" i="0" dirty="0"/>
            <a:t>Feature Engineering:</a:t>
          </a:r>
          <a:endParaRPr lang="en-US" dirty="0"/>
        </a:p>
      </dgm:t>
    </dgm:pt>
    <dgm:pt modelId="{80891740-60D2-45AB-9890-5FF146C7871B}" type="parTrans" cxnId="{AB4B6A3F-4846-4D35-BF2D-3AE0DF610522}">
      <dgm:prSet/>
      <dgm:spPr/>
      <dgm:t>
        <a:bodyPr/>
        <a:lstStyle/>
        <a:p>
          <a:endParaRPr lang="en-US"/>
        </a:p>
      </dgm:t>
    </dgm:pt>
    <dgm:pt modelId="{F56A4C05-3648-4250-B235-1E3C164CE987}" type="sibTrans" cxnId="{AB4B6A3F-4846-4D35-BF2D-3AE0DF610522}">
      <dgm:prSet/>
      <dgm:spPr/>
      <dgm:t>
        <a:bodyPr/>
        <a:lstStyle/>
        <a:p>
          <a:endParaRPr lang="en-US"/>
        </a:p>
      </dgm:t>
    </dgm:pt>
    <dgm:pt modelId="{2C41FDAA-6527-4A87-A3AF-928FC5758C0D}" type="pres">
      <dgm:prSet presAssocID="{947DFB1A-0819-467B-9C18-A0251179D8B4}" presName="linearFlow" presStyleCnt="0">
        <dgm:presLayoutVars>
          <dgm:resizeHandles val="exact"/>
        </dgm:presLayoutVars>
      </dgm:prSet>
      <dgm:spPr/>
    </dgm:pt>
    <dgm:pt modelId="{B85ACD7C-79A3-45ED-943C-F7EA0E0075E1}" type="pres">
      <dgm:prSet presAssocID="{F3F265B1-9AB0-48F7-A0BF-C2CC2D93C25A}" presName="node" presStyleLbl="node1" presStyleIdx="0" presStyleCnt="4">
        <dgm:presLayoutVars>
          <dgm:bulletEnabled val="1"/>
        </dgm:presLayoutVars>
      </dgm:prSet>
      <dgm:spPr/>
    </dgm:pt>
    <dgm:pt modelId="{AE315161-069D-411E-BB32-C888324D92E7}" type="pres">
      <dgm:prSet presAssocID="{83357BA9-CC5E-4BF8-A3E5-491F59173C8F}" presName="sibTrans" presStyleLbl="sibTrans2D1" presStyleIdx="0" presStyleCnt="3"/>
      <dgm:spPr/>
    </dgm:pt>
    <dgm:pt modelId="{BEE879B6-4D45-4B82-840A-47FC3AAD60E1}" type="pres">
      <dgm:prSet presAssocID="{83357BA9-CC5E-4BF8-A3E5-491F59173C8F}" presName="connectorText" presStyleLbl="sibTrans2D1" presStyleIdx="0" presStyleCnt="3"/>
      <dgm:spPr/>
    </dgm:pt>
    <dgm:pt modelId="{80EAD972-91DC-40DA-A26A-7B7D606BC824}" type="pres">
      <dgm:prSet presAssocID="{3E74235F-5A97-400C-A78C-D9BBDB6D4345}" presName="node" presStyleLbl="node1" presStyleIdx="1" presStyleCnt="4">
        <dgm:presLayoutVars>
          <dgm:bulletEnabled val="1"/>
        </dgm:presLayoutVars>
      </dgm:prSet>
      <dgm:spPr/>
    </dgm:pt>
    <dgm:pt modelId="{9EE18B52-7D22-4B9C-A807-1F46D5F82011}" type="pres">
      <dgm:prSet presAssocID="{46B3155B-7128-4C61-A62B-3AA7B28ABAA0}" presName="sibTrans" presStyleLbl="sibTrans2D1" presStyleIdx="1" presStyleCnt="3"/>
      <dgm:spPr/>
    </dgm:pt>
    <dgm:pt modelId="{A615FBBE-0CE5-401B-8A3A-877120916F64}" type="pres">
      <dgm:prSet presAssocID="{46B3155B-7128-4C61-A62B-3AA7B28ABAA0}" presName="connectorText" presStyleLbl="sibTrans2D1" presStyleIdx="1" presStyleCnt="3"/>
      <dgm:spPr/>
    </dgm:pt>
    <dgm:pt modelId="{B37898C0-BFF0-44FE-AC5B-0FC4A5FC7043}" type="pres">
      <dgm:prSet presAssocID="{D9614C98-4F87-4616-81F8-03B2E9E1D35E}" presName="node" presStyleLbl="node1" presStyleIdx="2" presStyleCnt="4">
        <dgm:presLayoutVars>
          <dgm:bulletEnabled val="1"/>
        </dgm:presLayoutVars>
      </dgm:prSet>
      <dgm:spPr/>
    </dgm:pt>
    <dgm:pt modelId="{86C32169-D9D5-450C-A30C-49508AD5683F}" type="pres">
      <dgm:prSet presAssocID="{CB943036-8FA6-4D7A-BB65-3A8A531E4EBD}" presName="sibTrans" presStyleLbl="sibTrans2D1" presStyleIdx="2" presStyleCnt="3"/>
      <dgm:spPr/>
    </dgm:pt>
    <dgm:pt modelId="{542CE9C8-3052-4679-B9CE-0C81CC16CC79}" type="pres">
      <dgm:prSet presAssocID="{CB943036-8FA6-4D7A-BB65-3A8A531E4EBD}" presName="connectorText" presStyleLbl="sibTrans2D1" presStyleIdx="2" presStyleCnt="3"/>
      <dgm:spPr/>
    </dgm:pt>
    <dgm:pt modelId="{EEB5A683-1493-41C9-B71D-54DCC56DA26E}" type="pres">
      <dgm:prSet presAssocID="{30289557-CEEF-4874-8B86-64EC1B948568}" presName="node" presStyleLbl="node1" presStyleIdx="3" presStyleCnt="4">
        <dgm:presLayoutVars>
          <dgm:bulletEnabled val="1"/>
        </dgm:presLayoutVars>
      </dgm:prSet>
      <dgm:spPr/>
    </dgm:pt>
  </dgm:ptLst>
  <dgm:cxnLst>
    <dgm:cxn modelId="{1FC09535-7AB9-4E7E-9B4D-E77179050C71}" type="presOf" srcId="{947DFB1A-0819-467B-9C18-A0251179D8B4}" destId="{2C41FDAA-6527-4A87-A3AF-928FC5758C0D}" srcOrd="0" destOrd="0" presId="urn:microsoft.com/office/officeart/2005/8/layout/process2"/>
    <dgm:cxn modelId="{7A7AE139-C435-42CC-84F7-C13EB90FD434}" srcId="{947DFB1A-0819-467B-9C18-A0251179D8B4}" destId="{3E74235F-5A97-400C-A78C-D9BBDB6D4345}" srcOrd="1" destOrd="0" parTransId="{852DBEC3-BF7B-46FF-9EB4-A8EA99E98E7C}" sibTransId="{46B3155B-7128-4C61-A62B-3AA7B28ABAA0}"/>
    <dgm:cxn modelId="{AB4B6A3F-4846-4D35-BF2D-3AE0DF610522}" srcId="{947DFB1A-0819-467B-9C18-A0251179D8B4}" destId="{30289557-CEEF-4874-8B86-64EC1B948568}" srcOrd="3" destOrd="0" parTransId="{80891740-60D2-45AB-9890-5FF146C7871B}" sibTransId="{F56A4C05-3648-4250-B235-1E3C164CE987}"/>
    <dgm:cxn modelId="{6ED7D76B-7141-4B83-8FF7-AAF8EBE52428}" type="presOf" srcId="{F3F265B1-9AB0-48F7-A0BF-C2CC2D93C25A}" destId="{B85ACD7C-79A3-45ED-943C-F7EA0E0075E1}" srcOrd="0" destOrd="0" presId="urn:microsoft.com/office/officeart/2005/8/layout/process2"/>
    <dgm:cxn modelId="{6132AC6D-F7B0-4B09-9DE1-74AB69284846}" type="presOf" srcId="{30289557-CEEF-4874-8B86-64EC1B948568}" destId="{EEB5A683-1493-41C9-B71D-54DCC56DA26E}" srcOrd="0" destOrd="0" presId="urn:microsoft.com/office/officeart/2005/8/layout/process2"/>
    <dgm:cxn modelId="{4065AF73-4D84-4BCC-AAF9-070DABAEBEA5}" type="presOf" srcId="{D9614C98-4F87-4616-81F8-03B2E9E1D35E}" destId="{B37898C0-BFF0-44FE-AC5B-0FC4A5FC7043}" srcOrd="0" destOrd="0" presId="urn:microsoft.com/office/officeart/2005/8/layout/process2"/>
    <dgm:cxn modelId="{3E01EA54-FE48-42B8-91A0-355419E8C843}" type="presOf" srcId="{46B3155B-7128-4C61-A62B-3AA7B28ABAA0}" destId="{9EE18B52-7D22-4B9C-A807-1F46D5F82011}" srcOrd="0" destOrd="0" presId="urn:microsoft.com/office/officeart/2005/8/layout/process2"/>
    <dgm:cxn modelId="{51691855-0E5C-4C2D-93A7-381480A2720E}" type="presOf" srcId="{CB943036-8FA6-4D7A-BB65-3A8A531E4EBD}" destId="{86C32169-D9D5-450C-A30C-49508AD5683F}" srcOrd="0" destOrd="0" presId="urn:microsoft.com/office/officeart/2005/8/layout/process2"/>
    <dgm:cxn modelId="{71B9CB77-D70C-4709-AE19-98D281CA27C8}" type="presOf" srcId="{3E74235F-5A97-400C-A78C-D9BBDB6D4345}" destId="{80EAD972-91DC-40DA-A26A-7B7D606BC824}" srcOrd="0" destOrd="0" presId="urn:microsoft.com/office/officeart/2005/8/layout/process2"/>
    <dgm:cxn modelId="{3BCE2C78-6243-40DB-82EE-E578BCADB6BF}" srcId="{947DFB1A-0819-467B-9C18-A0251179D8B4}" destId="{D9614C98-4F87-4616-81F8-03B2E9E1D35E}" srcOrd="2" destOrd="0" parTransId="{08BF0411-7747-472E-B9DB-09EABEF3333B}" sibTransId="{CB943036-8FA6-4D7A-BB65-3A8A531E4EBD}"/>
    <dgm:cxn modelId="{F1773395-8D17-49F9-AB9D-F41BA457E0E4}" type="presOf" srcId="{83357BA9-CC5E-4BF8-A3E5-491F59173C8F}" destId="{BEE879B6-4D45-4B82-840A-47FC3AAD60E1}" srcOrd="1" destOrd="0" presId="urn:microsoft.com/office/officeart/2005/8/layout/process2"/>
    <dgm:cxn modelId="{895908AC-E841-416D-B717-3259CF5CCFE7}" srcId="{947DFB1A-0819-467B-9C18-A0251179D8B4}" destId="{F3F265B1-9AB0-48F7-A0BF-C2CC2D93C25A}" srcOrd="0" destOrd="0" parTransId="{F1F2E6A1-12EB-48E4-A9C3-74C27E506E29}" sibTransId="{83357BA9-CC5E-4BF8-A3E5-491F59173C8F}"/>
    <dgm:cxn modelId="{AD0EAEB2-234C-4877-B156-6F8339EA2EA7}" type="presOf" srcId="{CB943036-8FA6-4D7A-BB65-3A8A531E4EBD}" destId="{542CE9C8-3052-4679-B9CE-0C81CC16CC79}" srcOrd="1" destOrd="0" presId="urn:microsoft.com/office/officeart/2005/8/layout/process2"/>
    <dgm:cxn modelId="{32A2F2CD-1137-48E7-BEFD-CB2D5B8856E0}" type="presOf" srcId="{46B3155B-7128-4C61-A62B-3AA7B28ABAA0}" destId="{A615FBBE-0CE5-401B-8A3A-877120916F64}" srcOrd="1" destOrd="0" presId="urn:microsoft.com/office/officeart/2005/8/layout/process2"/>
    <dgm:cxn modelId="{C5AEACE8-5128-4AA7-A279-006F20CC399A}" type="presOf" srcId="{83357BA9-CC5E-4BF8-A3E5-491F59173C8F}" destId="{AE315161-069D-411E-BB32-C888324D92E7}" srcOrd="0" destOrd="0" presId="urn:microsoft.com/office/officeart/2005/8/layout/process2"/>
    <dgm:cxn modelId="{7309D2A4-2D56-448D-99E4-91780C6E0590}" type="presParOf" srcId="{2C41FDAA-6527-4A87-A3AF-928FC5758C0D}" destId="{B85ACD7C-79A3-45ED-943C-F7EA0E0075E1}" srcOrd="0" destOrd="0" presId="urn:microsoft.com/office/officeart/2005/8/layout/process2"/>
    <dgm:cxn modelId="{4616ACE8-8DC4-41CD-8AAF-3F3AB8D0E543}" type="presParOf" srcId="{2C41FDAA-6527-4A87-A3AF-928FC5758C0D}" destId="{AE315161-069D-411E-BB32-C888324D92E7}" srcOrd="1" destOrd="0" presId="urn:microsoft.com/office/officeart/2005/8/layout/process2"/>
    <dgm:cxn modelId="{1F1C34B9-5CEB-4C15-AA40-2E9906E7A9D4}" type="presParOf" srcId="{AE315161-069D-411E-BB32-C888324D92E7}" destId="{BEE879B6-4D45-4B82-840A-47FC3AAD60E1}" srcOrd="0" destOrd="0" presId="urn:microsoft.com/office/officeart/2005/8/layout/process2"/>
    <dgm:cxn modelId="{532E3701-F1D5-4E28-BECA-7FD33744AB85}" type="presParOf" srcId="{2C41FDAA-6527-4A87-A3AF-928FC5758C0D}" destId="{80EAD972-91DC-40DA-A26A-7B7D606BC824}" srcOrd="2" destOrd="0" presId="urn:microsoft.com/office/officeart/2005/8/layout/process2"/>
    <dgm:cxn modelId="{88299FFC-57C3-4A5E-9F4B-35E1D94933FB}" type="presParOf" srcId="{2C41FDAA-6527-4A87-A3AF-928FC5758C0D}" destId="{9EE18B52-7D22-4B9C-A807-1F46D5F82011}" srcOrd="3" destOrd="0" presId="urn:microsoft.com/office/officeart/2005/8/layout/process2"/>
    <dgm:cxn modelId="{26C0E9E7-3C43-4193-806B-8CF21C3F5626}" type="presParOf" srcId="{9EE18B52-7D22-4B9C-A807-1F46D5F82011}" destId="{A615FBBE-0CE5-401B-8A3A-877120916F64}" srcOrd="0" destOrd="0" presId="urn:microsoft.com/office/officeart/2005/8/layout/process2"/>
    <dgm:cxn modelId="{4131D08E-1027-4E55-8E74-82D11AF61681}" type="presParOf" srcId="{2C41FDAA-6527-4A87-A3AF-928FC5758C0D}" destId="{B37898C0-BFF0-44FE-AC5B-0FC4A5FC7043}" srcOrd="4" destOrd="0" presId="urn:microsoft.com/office/officeart/2005/8/layout/process2"/>
    <dgm:cxn modelId="{706E8344-4CAB-441D-AA6A-0D11090A6435}" type="presParOf" srcId="{2C41FDAA-6527-4A87-A3AF-928FC5758C0D}" destId="{86C32169-D9D5-450C-A30C-49508AD5683F}" srcOrd="5" destOrd="0" presId="urn:microsoft.com/office/officeart/2005/8/layout/process2"/>
    <dgm:cxn modelId="{AD155428-0CDD-4B09-9966-3B874A215C76}" type="presParOf" srcId="{86C32169-D9D5-450C-A30C-49508AD5683F}" destId="{542CE9C8-3052-4679-B9CE-0C81CC16CC79}" srcOrd="0" destOrd="0" presId="urn:microsoft.com/office/officeart/2005/8/layout/process2"/>
    <dgm:cxn modelId="{FBF42636-A138-43C0-8132-859340AB6DFE}" type="presParOf" srcId="{2C41FDAA-6527-4A87-A3AF-928FC5758C0D}" destId="{EEB5A683-1493-41C9-B71D-54DCC56DA26E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D83CBE-9661-442C-A227-43D5AC95944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EA5CFCF-8388-4FAF-9489-E785AEBAC4B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/>
            <a:t>Key Insights:</a:t>
          </a:r>
          <a:endParaRPr lang="en-US"/>
        </a:p>
      </dgm:t>
    </dgm:pt>
    <dgm:pt modelId="{51118026-8DCB-410A-91E4-B472897ABAAC}" type="parTrans" cxnId="{C3428705-DC5F-4D78-A8A0-1F05CA5758BD}">
      <dgm:prSet/>
      <dgm:spPr/>
      <dgm:t>
        <a:bodyPr/>
        <a:lstStyle/>
        <a:p>
          <a:endParaRPr lang="en-US"/>
        </a:p>
      </dgm:t>
    </dgm:pt>
    <dgm:pt modelId="{3F5CF426-3407-48C3-B839-4075E05B6720}" type="sibTrans" cxnId="{C3428705-DC5F-4D78-A8A0-1F05CA5758BD}">
      <dgm:prSet/>
      <dgm:spPr/>
      <dgm:t>
        <a:bodyPr/>
        <a:lstStyle/>
        <a:p>
          <a:endParaRPr lang="en-US"/>
        </a:p>
      </dgm:t>
    </dgm:pt>
    <dgm:pt modelId="{F1DE2992-1063-4881-A7DB-2A5DD3ECEB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i="0" dirty="0"/>
            <a:t>Price Distribution:</a:t>
          </a:r>
          <a:r>
            <a:rPr lang="en-GB" sz="1800" b="0" i="0" dirty="0"/>
            <a:t> Most vehicles are priced between $20,000 </a:t>
          </a:r>
          <a:r>
            <a:rPr lang="en-GB" sz="1800" b="0" i="1" dirty="0"/>
            <a:t>and </a:t>
          </a:r>
          <a:r>
            <a:rPr lang="en-GB" sz="1800" b="0" dirty="0"/>
            <a:t>$</a:t>
          </a:r>
          <a:r>
            <a:rPr lang="en-GB" sz="1800" b="0" i="0" dirty="0"/>
            <a:t>60,000.</a:t>
          </a:r>
          <a:endParaRPr lang="en-US" sz="1800" dirty="0"/>
        </a:p>
      </dgm:t>
    </dgm:pt>
    <dgm:pt modelId="{2919E587-B5AD-429A-BF17-2DBD0310660C}" type="parTrans" cxnId="{4DCE0F2F-4D87-4D7E-B6F4-FD8594B27989}">
      <dgm:prSet/>
      <dgm:spPr/>
      <dgm:t>
        <a:bodyPr/>
        <a:lstStyle/>
        <a:p>
          <a:endParaRPr lang="en-US"/>
        </a:p>
      </dgm:t>
    </dgm:pt>
    <dgm:pt modelId="{120F3E20-A591-425F-95F5-941DB52AA101}" type="sibTrans" cxnId="{4DCE0F2F-4D87-4D7E-B6F4-FD8594B27989}">
      <dgm:prSet/>
      <dgm:spPr/>
      <dgm:t>
        <a:bodyPr/>
        <a:lstStyle/>
        <a:p>
          <a:endParaRPr lang="en-US"/>
        </a:p>
      </dgm:t>
    </dgm:pt>
    <dgm:pt modelId="{E51632B0-B3DE-4CB2-A7A9-AF45513B63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i="0" dirty="0"/>
            <a:t>Mileage Distribution:</a:t>
          </a:r>
          <a:r>
            <a:rPr lang="en-GB" sz="1800" b="0" i="0" dirty="0"/>
            <a:t> Used vehicles have higher mileage compared to new vehicles.</a:t>
          </a:r>
          <a:endParaRPr lang="en-US" sz="1800" dirty="0"/>
        </a:p>
      </dgm:t>
    </dgm:pt>
    <dgm:pt modelId="{CB768142-160A-43A1-BDA7-ED81A15C7AED}" type="parTrans" cxnId="{969CDEDC-A3F6-4031-B598-A1ECD3026729}">
      <dgm:prSet/>
      <dgm:spPr/>
      <dgm:t>
        <a:bodyPr/>
        <a:lstStyle/>
        <a:p>
          <a:endParaRPr lang="en-US"/>
        </a:p>
      </dgm:t>
    </dgm:pt>
    <dgm:pt modelId="{30CC02C8-6898-499D-B6FA-955BDE270CFC}" type="sibTrans" cxnId="{969CDEDC-A3F6-4031-B598-A1ECD3026729}">
      <dgm:prSet/>
      <dgm:spPr/>
      <dgm:t>
        <a:bodyPr/>
        <a:lstStyle/>
        <a:p>
          <a:endParaRPr lang="en-US"/>
        </a:p>
      </dgm:t>
    </dgm:pt>
    <dgm:pt modelId="{BE3FB5FB-FA42-4C71-873E-214ED4E5FF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i="0"/>
            <a:t>Model Year:</a:t>
          </a:r>
          <a:r>
            <a:rPr lang="en-GB" sz="1800" b="0" i="0"/>
            <a:t> Most vehicles are from 2020-2024.</a:t>
          </a:r>
          <a:endParaRPr lang="en-US" sz="1800"/>
        </a:p>
      </dgm:t>
    </dgm:pt>
    <dgm:pt modelId="{F4A48F63-1730-4F97-BC60-522C05E6F882}" type="parTrans" cxnId="{7096E3F2-5C6C-4791-9FBC-15578F5A731D}">
      <dgm:prSet/>
      <dgm:spPr/>
      <dgm:t>
        <a:bodyPr/>
        <a:lstStyle/>
        <a:p>
          <a:endParaRPr lang="en-US"/>
        </a:p>
      </dgm:t>
    </dgm:pt>
    <dgm:pt modelId="{F4DDD59F-46C6-4043-BD21-4FC00012DDDE}" type="sibTrans" cxnId="{7096E3F2-5C6C-4791-9FBC-15578F5A731D}">
      <dgm:prSet/>
      <dgm:spPr/>
      <dgm:t>
        <a:bodyPr/>
        <a:lstStyle/>
        <a:p>
          <a:endParaRPr lang="en-US"/>
        </a:p>
      </dgm:t>
    </dgm:pt>
    <dgm:pt modelId="{9E97AC24-0BCA-4B3E-9D6B-64405A745F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i="0" dirty="0"/>
            <a:t>Stock Type:</a:t>
          </a:r>
          <a:r>
            <a:rPr lang="en-GB" sz="1800" b="0" i="0" dirty="0"/>
            <a:t> Majority of listings are for used vehicles.</a:t>
          </a:r>
          <a:endParaRPr lang="en-US" sz="1800" dirty="0"/>
        </a:p>
      </dgm:t>
    </dgm:pt>
    <dgm:pt modelId="{462BC86E-E2B9-4096-9393-72B3515985FB}" type="parTrans" cxnId="{228CB776-5A59-4F5A-92CE-57D86C788F26}">
      <dgm:prSet/>
      <dgm:spPr/>
      <dgm:t>
        <a:bodyPr/>
        <a:lstStyle/>
        <a:p>
          <a:endParaRPr lang="en-US"/>
        </a:p>
      </dgm:t>
    </dgm:pt>
    <dgm:pt modelId="{07C20236-48C1-4B8D-90CB-9D0EA5EC0D6E}" type="sibTrans" cxnId="{228CB776-5A59-4F5A-92CE-57D86C788F26}">
      <dgm:prSet/>
      <dgm:spPr/>
      <dgm:t>
        <a:bodyPr/>
        <a:lstStyle/>
        <a:p>
          <a:endParaRPr lang="en-US"/>
        </a:p>
      </dgm:t>
    </dgm:pt>
    <dgm:pt modelId="{83DAC19E-0B51-4017-B81B-F12621F1BAB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i="0"/>
            <a:t>Visualizations:</a:t>
          </a:r>
          <a:endParaRPr lang="en-US"/>
        </a:p>
      </dgm:t>
    </dgm:pt>
    <dgm:pt modelId="{DBEB40AD-F08B-40EB-AFD9-8984F628A51B}" type="parTrans" cxnId="{B65A3352-4F3F-4409-9FC5-5B9443559119}">
      <dgm:prSet/>
      <dgm:spPr/>
      <dgm:t>
        <a:bodyPr/>
        <a:lstStyle/>
        <a:p>
          <a:endParaRPr lang="en-US"/>
        </a:p>
      </dgm:t>
    </dgm:pt>
    <dgm:pt modelId="{CE053A31-EFBA-4072-8098-245F9183FC68}" type="sibTrans" cxnId="{B65A3352-4F3F-4409-9FC5-5B9443559119}">
      <dgm:prSet/>
      <dgm:spPr/>
      <dgm:t>
        <a:bodyPr/>
        <a:lstStyle/>
        <a:p>
          <a:endParaRPr lang="en-US"/>
        </a:p>
      </dgm:t>
    </dgm:pt>
    <dgm:pt modelId="{E614127E-8297-4E99-8389-E279B4FB1D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/>
            <a:t>Boxplots for price and mileage before and after outlier handling.</a:t>
          </a:r>
          <a:endParaRPr lang="en-US" sz="2000"/>
        </a:p>
      </dgm:t>
    </dgm:pt>
    <dgm:pt modelId="{85FFB074-B3B7-481B-93A7-5466F1E39217}" type="parTrans" cxnId="{1941FA26-3ABF-4BCA-91FE-9D142B8783D2}">
      <dgm:prSet/>
      <dgm:spPr/>
      <dgm:t>
        <a:bodyPr/>
        <a:lstStyle/>
        <a:p>
          <a:endParaRPr lang="en-US"/>
        </a:p>
      </dgm:t>
    </dgm:pt>
    <dgm:pt modelId="{19874657-2FBF-4290-9DC2-16DC2C58A749}" type="sibTrans" cxnId="{1941FA26-3ABF-4BCA-91FE-9D142B8783D2}">
      <dgm:prSet/>
      <dgm:spPr/>
      <dgm:t>
        <a:bodyPr/>
        <a:lstStyle/>
        <a:p>
          <a:endParaRPr lang="en-US"/>
        </a:p>
      </dgm:t>
    </dgm:pt>
    <dgm:pt modelId="{81B08347-DF8F-4639-9005-F55FB8E40D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/>
            <a:t>Histograms for price, mileage, and model_year.</a:t>
          </a:r>
          <a:endParaRPr lang="en-US" sz="2000"/>
        </a:p>
      </dgm:t>
    </dgm:pt>
    <dgm:pt modelId="{45DC8DAD-006B-4707-88C7-7599D0B50DAB}" type="parTrans" cxnId="{09F3AD87-D70E-4E63-A530-290B419F7032}">
      <dgm:prSet/>
      <dgm:spPr/>
      <dgm:t>
        <a:bodyPr/>
        <a:lstStyle/>
        <a:p>
          <a:endParaRPr lang="en-US"/>
        </a:p>
      </dgm:t>
    </dgm:pt>
    <dgm:pt modelId="{F55A69D5-E6D5-40E2-A271-B7E9D8727819}" type="sibTrans" cxnId="{09F3AD87-D70E-4E63-A530-290B419F7032}">
      <dgm:prSet/>
      <dgm:spPr/>
      <dgm:t>
        <a:bodyPr/>
        <a:lstStyle/>
        <a:p>
          <a:endParaRPr lang="en-US"/>
        </a:p>
      </dgm:t>
    </dgm:pt>
    <dgm:pt modelId="{1DA25901-E169-4666-9D73-1B7E3F56DF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b="0" i="0" dirty="0"/>
            <a:t>Bar charts for make and model distribution.</a:t>
          </a:r>
          <a:endParaRPr lang="en-US" sz="2000" dirty="0"/>
        </a:p>
      </dgm:t>
    </dgm:pt>
    <dgm:pt modelId="{7CE5C8E6-0525-4DDB-A5A9-7437EBD28DA6}" type="parTrans" cxnId="{99A12F6D-C530-486A-A284-D1548D256D3A}">
      <dgm:prSet/>
      <dgm:spPr/>
      <dgm:t>
        <a:bodyPr/>
        <a:lstStyle/>
        <a:p>
          <a:endParaRPr lang="en-US"/>
        </a:p>
      </dgm:t>
    </dgm:pt>
    <dgm:pt modelId="{C63BB5BE-2E54-41FC-8511-AE42C958A8A7}" type="sibTrans" cxnId="{99A12F6D-C530-486A-A284-D1548D256D3A}">
      <dgm:prSet/>
      <dgm:spPr/>
      <dgm:t>
        <a:bodyPr/>
        <a:lstStyle/>
        <a:p>
          <a:endParaRPr lang="en-US"/>
        </a:p>
      </dgm:t>
    </dgm:pt>
    <dgm:pt modelId="{95DF355E-7362-4161-97C4-F8308125F386}" type="pres">
      <dgm:prSet presAssocID="{AFD83CBE-9661-442C-A227-43D5AC959449}" presName="root" presStyleCnt="0">
        <dgm:presLayoutVars>
          <dgm:dir/>
          <dgm:resizeHandles val="exact"/>
        </dgm:presLayoutVars>
      </dgm:prSet>
      <dgm:spPr/>
    </dgm:pt>
    <dgm:pt modelId="{0FBAB31F-B3AC-4000-927A-4C51C348E3A2}" type="pres">
      <dgm:prSet presAssocID="{0EA5CFCF-8388-4FAF-9489-E785AEBAC4B9}" presName="compNode" presStyleCnt="0"/>
      <dgm:spPr/>
    </dgm:pt>
    <dgm:pt modelId="{E3E2BC01-46AF-4F4F-B451-A729B250EB2E}" type="pres">
      <dgm:prSet presAssocID="{0EA5CFCF-8388-4FAF-9489-E785AEBAC4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8D62F3A-4F1E-40F6-93ED-CF46DACCC750}" type="pres">
      <dgm:prSet presAssocID="{0EA5CFCF-8388-4FAF-9489-E785AEBAC4B9}" presName="iconSpace" presStyleCnt="0"/>
      <dgm:spPr/>
    </dgm:pt>
    <dgm:pt modelId="{125181C1-8333-4413-91E6-B0DE2EA80C09}" type="pres">
      <dgm:prSet presAssocID="{0EA5CFCF-8388-4FAF-9489-E785AEBAC4B9}" presName="parTx" presStyleLbl="revTx" presStyleIdx="0" presStyleCnt="4">
        <dgm:presLayoutVars>
          <dgm:chMax val="0"/>
          <dgm:chPref val="0"/>
        </dgm:presLayoutVars>
      </dgm:prSet>
      <dgm:spPr/>
    </dgm:pt>
    <dgm:pt modelId="{0E048194-6228-4A9F-B1E0-2FE1B193424C}" type="pres">
      <dgm:prSet presAssocID="{0EA5CFCF-8388-4FAF-9489-E785AEBAC4B9}" presName="txSpace" presStyleCnt="0"/>
      <dgm:spPr/>
    </dgm:pt>
    <dgm:pt modelId="{EBB5B805-7A41-488C-81EA-548488A503A9}" type="pres">
      <dgm:prSet presAssocID="{0EA5CFCF-8388-4FAF-9489-E785AEBAC4B9}" presName="desTx" presStyleLbl="revTx" presStyleIdx="1" presStyleCnt="4">
        <dgm:presLayoutVars/>
      </dgm:prSet>
      <dgm:spPr/>
    </dgm:pt>
    <dgm:pt modelId="{ABA10145-23BE-4A99-903A-32E3EFFD9387}" type="pres">
      <dgm:prSet presAssocID="{3F5CF426-3407-48C3-B839-4075E05B6720}" presName="sibTrans" presStyleCnt="0"/>
      <dgm:spPr/>
    </dgm:pt>
    <dgm:pt modelId="{2F6BFC39-0EAC-40A3-8FDF-B2AC4A9A40E1}" type="pres">
      <dgm:prSet presAssocID="{83DAC19E-0B51-4017-B81B-F12621F1BAB4}" presName="compNode" presStyleCnt="0"/>
      <dgm:spPr/>
    </dgm:pt>
    <dgm:pt modelId="{7638DC45-1FDC-4BAA-B63F-8EE0994D0507}" type="pres">
      <dgm:prSet presAssocID="{83DAC19E-0B51-4017-B81B-F12621F1BA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02CBE47-60BB-48DC-B07C-03E2F2378AE9}" type="pres">
      <dgm:prSet presAssocID="{83DAC19E-0B51-4017-B81B-F12621F1BAB4}" presName="iconSpace" presStyleCnt="0"/>
      <dgm:spPr/>
    </dgm:pt>
    <dgm:pt modelId="{53946933-7065-4575-8F7D-5F5EAF56CB04}" type="pres">
      <dgm:prSet presAssocID="{83DAC19E-0B51-4017-B81B-F12621F1BAB4}" presName="parTx" presStyleLbl="revTx" presStyleIdx="2" presStyleCnt="4">
        <dgm:presLayoutVars>
          <dgm:chMax val="0"/>
          <dgm:chPref val="0"/>
        </dgm:presLayoutVars>
      </dgm:prSet>
      <dgm:spPr/>
    </dgm:pt>
    <dgm:pt modelId="{0674896E-1171-489C-ACCB-78E060C7CB48}" type="pres">
      <dgm:prSet presAssocID="{83DAC19E-0B51-4017-B81B-F12621F1BAB4}" presName="txSpace" presStyleCnt="0"/>
      <dgm:spPr/>
    </dgm:pt>
    <dgm:pt modelId="{80BA185E-4C1B-40E5-9022-C20824993A68}" type="pres">
      <dgm:prSet presAssocID="{83DAC19E-0B51-4017-B81B-F12621F1BAB4}" presName="desTx" presStyleLbl="revTx" presStyleIdx="3" presStyleCnt="4">
        <dgm:presLayoutVars/>
      </dgm:prSet>
      <dgm:spPr/>
    </dgm:pt>
  </dgm:ptLst>
  <dgm:cxnLst>
    <dgm:cxn modelId="{C3428705-DC5F-4D78-A8A0-1F05CA5758BD}" srcId="{AFD83CBE-9661-442C-A227-43D5AC959449}" destId="{0EA5CFCF-8388-4FAF-9489-E785AEBAC4B9}" srcOrd="0" destOrd="0" parTransId="{51118026-8DCB-410A-91E4-B472897ABAAC}" sibTransId="{3F5CF426-3407-48C3-B839-4075E05B6720}"/>
    <dgm:cxn modelId="{89C9A913-65A6-B645-9637-6CE991025935}" type="presOf" srcId="{9E97AC24-0BCA-4B3E-9D6B-64405A745FA3}" destId="{EBB5B805-7A41-488C-81EA-548488A503A9}" srcOrd="0" destOrd="3" presId="urn:microsoft.com/office/officeart/2018/2/layout/IconLabelDescriptionList"/>
    <dgm:cxn modelId="{372E551A-6203-D440-AC94-E7A857F6E866}" type="presOf" srcId="{BE3FB5FB-FA42-4C71-873E-214ED4E5FFEF}" destId="{EBB5B805-7A41-488C-81EA-548488A503A9}" srcOrd="0" destOrd="2" presId="urn:microsoft.com/office/officeart/2018/2/layout/IconLabelDescriptionList"/>
    <dgm:cxn modelId="{1941FA26-3ABF-4BCA-91FE-9D142B8783D2}" srcId="{83DAC19E-0B51-4017-B81B-F12621F1BAB4}" destId="{E614127E-8297-4E99-8389-E279B4FB1D40}" srcOrd="0" destOrd="0" parTransId="{85FFB074-B3B7-481B-93A7-5466F1E39217}" sibTransId="{19874657-2FBF-4290-9DC2-16DC2C58A749}"/>
    <dgm:cxn modelId="{3D7C112E-BE70-184A-AF87-5319A92A5054}" type="presOf" srcId="{1DA25901-E169-4666-9D73-1B7E3F56DF8D}" destId="{80BA185E-4C1B-40E5-9022-C20824993A68}" srcOrd="0" destOrd="2" presId="urn:microsoft.com/office/officeart/2018/2/layout/IconLabelDescriptionList"/>
    <dgm:cxn modelId="{4DCE0F2F-4D87-4D7E-B6F4-FD8594B27989}" srcId="{0EA5CFCF-8388-4FAF-9489-E785AEBAC4B9}" destId="{F1DE2992-1063-4881-A7DB-2A5DD3ECEB4C}" srcOrd="0" destOrd="0" parTransId="{2919E587-B5AD-429A-BF17-2DBD0310660C}" sibTransId="{120F3E20-A591-425F-95F5-941DB52AA101}"/>
    <dgm:cxn modelId="{73AE7536-520C-0C41-8C21-FF73C7022102}" type="presOf" srcId="{E614127E-8297-4E99-8389-E279B4FB1D40}" destId="{80BA185E-4C1B-40E5-9022-C20824993A68}" srcOrd="0" destOrd="0" presId="urn:microsoft.com/office/officeart/2018/2/layout/IconLabelDescriptionList"/>
    <dgm:cxn modelId="{99A12F6D-C530-486A-A284-D1548D256D3A}" srcId="{83DAC19E-0B51-4017-B81B-F12621F1BAB4}" destId="{1DA25901-E169-4666-9D73-1B7E3F56DF8D}" srcOrd="2" destOrd="0" parTransId="{7CE5C8E6-0525-4DDB-A5A9-7437EBD28DA6}" sibTransId="{C63BB5BE-2E54-41FC-8511-AE42C958A8A7}"/>
    <dgm:cxn modelId="{B65A3352-4F3F-4409-9FC5-5B9443559119}" srcId="{AFD83CBE-9661-442C-A227-43D5AC959449}" destId="{83DAC19E-0B51-4017-B81B-F12621F1BAB4}" srcOrd="1" destOrd="0" parTransId="{DBEB40AD-F08B-40EB-AFD9-8984F628A51B}" sibTransId="{CE053A31-EFBA-4072-8098-245F9183FC68}"/>
    <dgm:cxn modelId="{228CB776-5A59-4F5A-92CE-57D86C788F26}" srcId="{0EA5CFCF-8388-4FAF-9489-E785AEBAC4B9}" destId="{9E97AC24-0BCA-4B3E-9D6B-64405A745FA3}" srcOrd="3" destOrd="0" parTransId="{462BC86E-E2B9-4096-9393-72B3515985FB}" sibTransId="{07C20236-48C1-4B8D-90CB-9D0EA5EC0D6E}"/>
    <dgm:cxn modelId="{EBE06657-9966-4B45-BE9D-DD2EED980024}" type="presOf" srcId="{0EA5CFCF-8388-4FAF-9489-E785AEBAC4B9}" destId="{125181C1-8333-4413-91E6-B0DE2EA80C09}" srcOrd="0" destOrd="0" presId="urn:microsoft.com/office/officeart/2018/2/layout/IconLabelDescriptionList"/>
    <dgm:cxn modelId="{46E4207B-232B-D943-A3BE-921419305E81}" type="presOf" srcId="{AFD83CBE-9661-442C-A227-43D5AC959449}" destId="{95DF355E-7362-4161-97C4-F8308125F386}" srcOrd="0" destOrd="0" presId="urn:microsoft.com/office/officeart/2018/2/layout/IconLabelDescriptionList"/>
    <dgm:cxn modelId="{09F3AD87-D70E-4E63-A530-290B419F7032}" srcId="{83DAC19E-0B51-4017-B81B-F12621F1BAB4}" destId="{81B08347-DF8F-4639-9005-F55FB8E40D54}" srcOrd="1" destOrd="0" parTransId="{45DC8DAD-006B-4707-88C7-7599D0B50DAB}" sibTransId="{F55A69D5-E6D5-40E2-A271-B7E9D8727819}"/>
    <dgm:cxn modelId="{19CDF295-58F9-AF4B-8EEC-C31EB54D2AE0}" type="presOf" srcId="{F1DE2992-1063-4881-A7DB-2A5DD3ECEB4C}" destId="{EBB5B805-7A41-488C-81EA-548488A503A9}" srcOrd="0" destOrd="0" presId="urn:microsoft.com/office/officeart/2018/2/layout/IconLabelDescriptionList"/>
    <dgm:cxn modelId="{E62509A0-5BE5-3D4F-9D3D-D7677D9F1603}" type="presOf" srcId="{E51632B0-B3DE-4CB2-A7A9-AF45513B63B3}" destId="{EBB5B805-7A41-488C-81EA-548488A503A9}" srcOrd="0" destOrd="1" presId="urn:microsoft.com/office/officeart/2018/2/layout/IconLabelDescriptionList"/>
    <dgm:cxn modelId="{1671C1C8-3F47-E745-A4B0-AF35B49006EC}" type="presOf" srcId="{81B08347-DF8F-4639-9005-F55FB8E40D54}" destId="{80BA185E-4C1B-40E5-9022-C20824993A68}" srcOrd="0" destOrd="1" presId="urn:microsoft.com/office/officeart/2018/2/layout/IconLabelDescriptionList"/>
    <dgm:cxn modelId="{969CDEDC-A3F6-4031-B598-A1ECD3026729}" srcId="{0EA5CFCF-8388-4FAF-9489-E785AEBAC4B9}" destId="{E51632B0-B3DE-4CB2-A7A9-AF45513B63B3}" srcOrd="1" destOrd="0" parTransId="{CB768142-160A-43A1-BDA7-ED81A15C7AED}" sibTransId="{30CC02C8-6898-499D-B6FA-955BDE270CFC}"/>
    <dgm:cxn modelId="{A256C6E1-913A-334A-9B9D-621D9D39618A}" type="presOf" srcId="{83DAC19E-0B51-4017-B81B-F12621F1BAB4}" destId="{53946933-7065-4575-8F7D-5F5EAF56CB04}" srcOrd="0" destOrd="0" presId="urn:microsoft.com/office/officeart/2018/2/layout/IconLabelDescriptionList"/>
    <dgm:cxn modelId="{7096E3F2-5C6C-4791-9FBC-15578F5A731D}" srcId="{0EA5CFCF-8388-4FAF-9489-E785AEBAC4B9}" destId="{BE3FB5FB-FA42-4C71-873E-214ED4E5FFEF}" srcOrd="2" destOrd="0" parTransId="{F4A48F63-1730-4F97-BC60-522C05E6F882}" sibTransId="{F4DDD59F-46C6-4043-BD21-4FC00012DDDE}"/>
    <dgm:cxn modelId="{74480B8B-A37C-3D41-A752-24421CE04C2E}" type="presParOf" srcId="{95DF355E-7362-4161-97C4-F8308125F386}" destId="{0FBAB31F-B3AC-4000-927A-4C51C348E3A2}" srcOrd="0" destOrd="0" presId="urn:microsoft.com/office/officeart/2018/2/layout/IconLabelDescriptionList"/>
    <dgm:cxn modelId="{757E195B-80E7-7940-AB58-18CCC6A95C07}" type="presParOf" srcId="{0FBAB31F-B3AC-4000-927A-4C51C348E3A2}" destId="{E3E2BC01-46AF-4F4F-B451-A729B250EB2E}" srcOrd="0" destOrd="0" presId="urn:microsoft.com/office/officeart/2018/2/layout/IconLabelDescriptionList"/>
    <dgm:cxn modelId="{1EBBB1F4-D05C-2B45-A36B-9BF925A0B9C5}" type="presParOf" srcId="{0FBAB31F-B3AC-4000-927A-4C51C348E3A2}" destId="{28D62F3A-4F1E-40F6-93ED-CF46DACCC750}" srcOrd="1" destOrd="0" presId="urn:microsoft.com/office/officeart/2018/2/layout/IconLabelDescriptionList"/>
    <dgm:cxn modelId="{7FA8B680-6B4B-8144-A8D6-CA32D1AD7ADC}" type="presParOf" srcId="{0FBAB31F-B3AC-4000-927A-4C51C348E3A2}" destId="{125181C1-8333-4413-91E6-B0DE2EA80C09}" srcOrd="2" destOrd="0" presId="urn:microsoft.com/office/officeart/2018/2/layout/IconLabelDescriptionList"/>
    <dgm:cxn modelId="{8B0A16B3-592E-F143-A582-3096CA88D6CD}" type="presParOf" srcId="{0FBAB31F-B3AC-4000-927A-4C51C348E3A2}" destId="{0E048194-6228-4A9F-B1E0-2FE1B193424C}" srcOrd="3" destOrd="0" presId="urn:microsoft.com/office/officeart/2018/2/layout/IconLabelDescriptionList"/>
    <dgm:cxn modelId="{28B950C9-7452-1B43-AB4D-E00326E43F86}" type="presParOf" srcId="{0FBAB31F-B3AC-4000-927A-4C51C348E3A2}" destId="{EBB5B805-7A41-488C-81EA-548488A503A9}" srcOrd="4" destOrd="0" presId="urn:microsoft.com/office/officeart/2018/2/layout/IconLabelDescriptionList"/>
    <dgm:cxn modelId="{1F9FA50E-9FB0-9648-82FD-4381BB4A7E87}" type="presParOf" srcId="{95DF355E-7362-4161-97C4-F8308125F386}" destId="{ABA10145-23BE-4A99-903A-32E3EFFD9387}" srcOrd="1" destOrd="0" presId="urn:microsoft.com/office/officeart/2018/2/layout/IconLabelDescriptionList"/>
    <dgm:cxn modelId="{A9836ADC-7169-334F-BE3D-27BE5F0D2692}" type="presParOf" srcId="{95DF355E-7362-4161-97C4-F8308125F386}" destId="{2F6BFC39-0EAC-40A3-8FDF-B2AC4A9A40E1}" srcOrd="2" destOrd="0" presId="urn:microsoft.com/office/officeart/2018/2/layout/IconLabelDescriptionList"/>
    <dgm:cxn modelId="{7DF305CC-23A9-C146-A5C2-DB98DA04AB9C}" type="presParOf" srcId="{2F6BFC39-0EAC-40A3-8FDF-B2AC4A9A40E1}" destId="{7638DC45-1FDC-4BAA-B63F-8EE0994D0507}" srcOrd="0" destOrd="0" presId="urn:microsoft.com/office/officeart/2018/2/layout/IconLabelDescriptionList"/>
    <dgm:cxn modelId="{7C6ECF57-3ED3-464C-830F-F30FAFADB0ED}" type="presParOf" srcId="{2F6BFC39-0EAC-40A3-8FDF-B2AC4A9A40E1}" destId="{D02CBE47-60BB-48DC-B07C-03E2F2378AE9}" srcOrd="1" destOrd="0" presId="urn:microsoft.com/office/officeart/2018/2/layout/IconLabelDescriptionList"/>
    <dgm:cxn modelId="{298283AD-E8D5-8B4F-B57C-F6AE0BB94388}" type="presParOf" srcId="{2F6BFC39-0EAC-40A3-8FDF-B2AC4A9A40E1}" destId="{53946933-7065-4575-8F7D-5F5EAF56CB04}" srcOrd="2" destOrd="0" presId="urn:microsoft.com/office/officeart/2018/2/layout/IconLabelDescriptionList"/>
    <dgm:cxn modelId="{2C5B219F-7A8C-5842-BC8C-AAA42FE44840}" type="presParOf" srcId="{2F6BFC39-0EAC-40A3-8FDF-B2AC4A9A40E1}" destId="{0674896E-1171-489C-ACCB-78E060C7CB48}" srcOrd="3" destOrd="0" presId="urn:microsoft.com/office/officeart/2018/2/layout/IconLabelDescriptionList"/>
    <dgm:cxn modelId="{09B0768E-A763-414D-B329-2D8A51C27905}" type="presParOf" srcId="{2F6BFC39-0EAC-40A3-8FDF-B2AC4A9A40E1}" destId="{80BA185E-4C1B-40E5-9022-C20824993A6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56699E-B986-495D-A9B4-D2BBF172782A}" type="doc">
      <dgm:prSet loTypeId="urn:microsoft.com/office/officeart/2005/8/layout/process4" loCatId="process" qsTypeId="urn:microsoft.com/office/officeart/2005/8/quickstyle/simple1" qsCatId="simple" csTypeId="urn:microsoft.com/office/officeart/2005/8/colors/accent5_5" csCatId="accent5"/>
      <dgm:spPr/>
      <dgm:t>
        <a:bodyPr/>
        <a:lstStyle/>
        <a:p>
          <a:endParaRPr lang="en-US"/>
        </a:p>
      </dgm:t>
    </dgm:pt>
    <dgm:pt modelId="{A616DE6C-8F0F-4AD2-B64A-DB8B9D1F49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400" baseline="0" dirty="0"/>
            <a:t>One-Hot </a:t>
          </a:r>
          <a:r>
            <a:rPr lang="en-CA" sz="2400" baseline="0" dirty="0" err="1"/>
            <a:t>Encoding:stock_type</a:t>
          </a:r>
          <a:r>
            <a:rPr lang="en-CA" sz="2400" baseline="0" dirty="0"/>
            <a:t> (New vs. Used)</a:t>
          </a:r>
          <a:endParaRPr lang="en-US" sz="2400" dirty="0"/>
        </a:p>
      </dgm:t>
    </dgm:pt>
    <dgm:pt modelId="{E1528000-A1A3-447B-B223-CECADF189AE1}" type="parTrans" cxnId="{8A45D46D-DB46-41FF-A29C-9BE621FAED1A}">
      <dgm:prSet/>
      <dgm:spPr/>
      <dgm:t>
        <a:bodyPr/>
        <a:lstStyle/>
        <a:p>
          <a:endParaRPr lang="en-US"/>
        </a:p>
      </dgm:t>
    </dgm:pt>
    <dgm:pt modelId="{09ED9F19-B94E-48B0-9943-FE9040D9932F}" type="sibTrans" cxnId="{8A45D46D-DB46-41FF-A29C-9BE621FAED1A}">
      <dgm:prSet/>
      <dgm:spPr/>
      <dgm:t>
        <a:bodyPr/>
        <a:lstStyle/>
        <a:p>
          <a:endParaRPr lang="en-US"/>
        </a:p>
      </dgm:t>
    </dgm:pt>
    <dgm:pt modelId="{4F213A89-5387-48B2-8C2B-D9D80AE4BF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400" baseline="0" dirty="0"/>
            <a:t>Label </a:t>
          </a:r>
          <a:r>
            <a:rPr lang="en-CA" sz="2400" baseline="0" dirty="0" err="1"/>
            <a:t>Encoding:make</a:t>
          </a:r>
          <a:r>
            <a:rPr lang="en-CA" sz="2400" baseline="0" dirty="0"/>
            <a:t>, model, style, </a:t>
          </a:r>
          <a:r>
            <a:rPr lang="en-CA" sz="2400" baseline="0" dirty="0" err="1"/>
            <a:t>drivetrain_from_vin</a:t>
          </a:r>
          <a:r>
            <a:rPr lang="en-CA" sz="2400" baseline="0" dirty="0"/>
            <a:t>, </a:t>
          </a:r>
          <a:r>
            <a:rPr lang="en-CA" sz="2400" baseline="0" dirty="0" err="1"/>
            <a:t>fuel_type_from_vin</a:t>
          </a:r>
          <a:r>
            <a:rPr lang="en-CA" sz="2400" baseline="0" dirty="0"/>
            <a:t>, etc.</a:t>
          </a:r>
          <a:endParaRPr lang="en-US" sz="2400" dirty="0"/>
        </a:p>
      </dgm:t>
    </dgm:pt>
    <dgm:pt modelId="{95A60BCB-F883-4AE8-A632-280A1A832CA4}" type="parTrans" cxnId="{D1C9FFD1-1311-4CC0-826B-E37D0A3B922F}">
      <dgm:prSet/>
      <dgm:spPr/>
      <dgm:t>
        <a:bodyPr/>
        <a:lstStyle/>
        <a:p>
          <a:endParaRPr lang="en-US"/>
        </a:p>
      </dgm:t>
    </dgm:pt>
    <dgm:pt modelId="{81E0881A-CAB8-4376-B07C-AE38B94725AD}" type="sibTrans" cxnId="{D1C9FFD1-1311-4CC0-826B-E37D0A3B922F}">
      <dgm:prSet/>
      <dgm:spPr/>
      <dgm:t>
        <a:bodyPr/>
        <a:lstStyle/>
        <a:p>
          <a:endParaRPr lang="en-US"/>
        </a:p>
      </dgm:t>
    </dgm:pt>
    <dgm:pt modelId="{9AB3FBC4-A121-4157-BFEB-A2A67078F5A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2400" baseline="0" dirty="0"/>
            <a:t>Saving the Processed </a:t>
          </a:r>
          <a:r>
            <a:rPr lang="en-CA" sz="2400" baseline="0" dirty="0" err="1"/>
            <a:t>DataFinal</a:t>
          </a:r>
          <a:r>
            <a:rPr lang="en-CA" sz="2400" baseline="0" dirty="0"/>
            <a:t> Dataset: Encoded and </a:t>
          </a:r>
          <a:r>
            <a:rPr lang="en-CA" sz="2400" baseline="0" dirty="0" err="1"/>
            <a:t>cleanedSaved</a:t>
          </a:r>
          <a:r>
            <a:rPr lang="en-CA" sz="2400" baseline="0" dirty="0"/>
            <a:t> as CSV: encoded_vehicle_data.csv</a:t>
          </a:r>
          <a:endParaRPr lang="en-US" sz="2400" dirty="0"/>
        </a:p>
      </dgm:t>
    </dgm:pt>
    <dgm:pt modelId="{699F68E0-6285-4E96-897C-5DD74B0410C5}" type="parTrans" cxnId="{17F1512A-B99B-45CD-BF24-67CC3D6C10FB}">
      <dgm:prSet/>
      <dgm:spPr/>
      <dgm:t>
        <a:bodyPr/>
        <a:lstStyle/>
        <a:p>
          <a:endParaRPr lang="en-US"/>
        </a:p>
      </dgm:t>
    </dgm:pt>
    <dgm:pt modelId="{5212A228-F026-4862-A98E-B6F42EFF576A}" type="sibTrans" cxnId="{17F1512A-B99B-45CD-BF24-67CC3D6C10FB}">
      <dgm:prSet/>
      <dgm:spPr/>
      <dgm:t>
        <a:bodyPr/>
        <a:lstStyle/>
        <a:p>
          <a:endParaRPr lang="en-US"/>
        </a:p>
      </dgm:t>
    </dgm:pt>
    <dgm:pt modelId="{5B49958C-7567-4401-868A-3F11531033D8}" type="pres">
      <dgm:prSet presAssocID="{A056699E-B986-495D-A9B4-D2BBF172782A}" presName="Name0" presStyleCnt="0">
        <dgm:presLayoutVars>
          <dgm:dir/>
          <dgm:animLvl val="lvl"/>
          <dgm:resizeHandles val="exact"/>
        </dgm:presLayoutVars>
      </dgm:prSet>
      <dgm:spPr/>
    </dgm:pt>
    <dgm:pt modelId="{314CC5F6-AF22-43C6-B9CA-F1DA14140FEE}" type="pres">
      <dgm:prSet presAssocID="{9AB3FBC4-A121-4157-BFEB-A2A67078F5AD}" presName="boxAndChildren" presStyleCnt="0"/>
      <dgm:spPr/>
    </dgm:pt>
    <dgm:pt modelId="{E80F97F8-39A8-4D09-A453-034CD6533663}" type="pres">
      <dgm:prSet presAssocID="{9AB3FBC4-A121-4157-BFEB-A2A67078F5AD}" presName="parentTextBox" presStyleLbl="node1" presStyleIdx="0" presStyleCnt="3"/>
      <dgm:spPr/>
    </dgm:pt>
    <dgm:pt modelId="{EE4F66F7-464E-4A55-9484-15FF49B6C37E}" type="pres">
      <dgm:prSet presAssocID="{81E0881A-CAB8-4376-B07C-AE38B94725AD}" presName="sp" presStyleCnt="0"/>
      <dgm:spPr/>
    </dgm:pt>
    <dgm:pt modelId="{7EA0CAAE-95BC-4E3A-929F-795DEC294785}" type="pres">
      <dgm:prSet presAssocID="{4F213A89-5387-48B2-8C2B-D9D80AE4BF29}" presName="arrowAndChildren" presStyleCnt="0"/>
      <dgm:spPr/>
    </dgm:pt>
    <dgm:pt modelId="{58B0D5E9-53D7-4EEB-9EC8-DD2036A7BF83}" type="pres">
      <dgm:prSet presAssocID="{4F213A89-5387-48B2-8C2B-D9D80AE4BF29}" presName="parentTextArrow" presStyleLbl="node1" presStyleIdx="1" presStyleCnt="3"/>
      <dgm:spPr/>
    </dgm:pt>
    <dgm:pt modelId="{52D593C9-62EC-4BE0-94BE-390EDF7C9CEE}" type="pres">
      <dgm:prSet presAssocID="{09ED9F19-B94E-48B0-9943-FE9040D9932F}" presName="sp" presStyleCnt="0"/>
      <dgm:spPr/>
    </dgm:pt>
    <dgm:pt modelId="{8AAEA958-5883-4BE3-B65D-6F6F928EE72B}" type="pres">
      <dgm:prSet presAssocID="{A616DE6C-8F0F-4AD2-B64A-DB8B9D1F4944}" presName="arrowAndChildren" presStyleCnt="0"/>
      <dgm:spPr/>
    </dgm:pt>
    <dgm:pt modelId="{FF694913-19E7-4357-BD7A-3B779BEA578C}" type="pres">
      <dgm:prSet presAssocID="{A616DE6C-8F0F-4AD2-B64A-DB8B9D1F4944}" presName="parentTextArrow" presStyleLbl="node1" presStyleIdx="2" presStyleCnt="3"/>
      <dgm:spPr/>
    </dgm:pt>
  </dgm:ptLst>
  <dgm:cxnLst>
    <dgm:cxn modelId="{6C3BA127-4FC4-496F-89B7-0E8E12881FBE}" type="presOf" srcId="{A056699E-B986-495D-A9B4-D2BBF172782A}" destId="{5B49958C-7567-4401-868A-3F11531033D8}" srcOrd="0" destOrd="0" presId="urn:microsoft.com/office/officeart/2005/8/layout/process4"/>
    <dgm:cxn modelId="{17F1512A-B99B-45CD-BF24-67CC3D6C10FB}" srcId="{A056699E-B986-495D-A9B4-D2BBF172782A}" destId="{9AB3FBC4-A121-4157-BFEB-A2A67078F5AD}" srcOrd="2" destOrd="0" parTransId="{699F68E0-6285-4E96-897C-5DD74B0410C5}" sibTransId="{5212A228-F026-4862-A98E-B6F42EFF576A}"/>
    <dgm:cxn modelId="{8A45D46D-DB46-41FF-A29C-9BE621FAED1A}" srcId="{A056699E-B986-495D-A9B4-D2BBF172782A}" destId="{A616DE6C-8F0F-4AD2-B64A-DB8B9D1F4944}" srcOrd="0" destOrd="0" parTransId="{E1528000-A1A3-447B-B223-CECADF189AE1}" sibTransId="{09ED9F19-B94E-48B0-9943-FE9040D9932F}"/>
    <dgm:cxn modelId="{528B1490-2B76-41A5-8D68-B900C5C2874C}" type="presOf" srcId="{4F213A89-5387-48B2-8C2B-D9D80AE4BF29}" destId="{58B0D5E9-53D7-4EEB-9EC8-DD2036A7BF83}" srcOrd="0" destOrd="0" presId="urn:microsoft.com/office/officeart/2005/8/layout/process4"/>
    <dgm:cxn modelId="{750D55B5-3B29-4A6C-B597-A5830A099D1F}" type="presOf" srcId="{9AB3FBC4-A121-4157-BFEB-A2A67078F5AD}" destId="{E80F97F8-39A8-4D09-A453-034CD6533663}" srcOrd="0" destOrd="0" presId="urn:microsoft.com/office/officeart/2005/8/layout/process4"/>
    <dgm:cxn modelId="{D1C9FFD1-1311-4CC0-826B-E37D0A3B922F}" srcId="{A056699E-B986-495D-A9B4-D2BBF172782A}" destId="{4F213A89-5387-48B2-8C2B-D9D80AE4BF29}" srcOrd="1" destOrd="0" parTransId="{95A60BCB-F883-4AE8-A632-280A1A832CA4}" sibTransId="{81E0881A-CAB8-4376-B07C-AE38B94725AD}"/>
    <dgm:cxn modelId="{D91937D8-B46A-4411-85D4-0FDCE160A5AE}" type="presOf" srcId="{A616DE6C-8F0F-4AD2-B64A-DB8B9D1F4944}" destId="{FF694913-19E7-4357-BD7A-3B779BEA578C}" srcOrd="0" destOrd="0" presId="urn:microsoft.com/office/officeart/2005/8/layout/process4"/>
    <dgm:cxn modelId="{AA46A700-A542-4CFC-AA59-DF7B73B7CD77}" type="presParOf" srcId="{5B49958C-7567-4401-868A-3F11531033D8}" destId="{314CC5F6-AF22-43C6-B9CA-F1DA14140FEE}" srcOrd="0" destOrd="0" presId="urn:microsoft.com/office/officeart/2005/8/layout/process4"/>
    <dgm:cxn modelId="{1793ED09-CF25-481B-84E7-8A04FDD53168}" type="presParOf" srcId="{314CC5F6-AF22-43C6-B9CA-F1DA14140FEE}" destId="{E80F97F8-39A8-4D09-A453-034CD6533663}" srcOrd="0" destOrd="0" presId="urn:microsoft.com/office/officeart/2005/8/layout/process4"/>
    <dgm:cxn modelId="{ADA0C39E-8499-420F-B313-E6AA409174F3}" type="presParOf" srcId="{5B49958C-7567-4401-868A-3F11531033D8}" destId="{EE4F66F7-464E-4A55-9484-15FF49B6C37E}" srcOrd="1" destOrd="0" presId="urn:microsoft.com/office/officeart/2005/8/layout/process4"/>
    <dgm:cxn modelId="{7A2CF67A-7AC1-4024-8382-A4B9D5CE22B9}" type="presParOf" srcId="{5B49958C-7567-4401-868A-3F11531033D8}" destId="{7EA0CAAE-95BC-4E3A-929F-795DEC294785}" srcOrd="2" destOrd="0" presId="urn:microsoft.com/office/officeart/2005/8/layout/process4"/>
    <dgm:cxn modelId="{E3FF50C5-F35A-4239-B418-DCBBCA3972C2}" type="presParOf" srcId="{7EA0CAAE-95BC-4E3A-929F-795DEC294785}" destId="{58B0D5E9-53D7-4EEB-9EC8-DD2036A7BF83}" srcOrd="0" destOrd="0" presId="urn:microsoft.com/office/officeart/2005/8/layout/process4"/>
    <dgm:cxn modelId="{301B56A4-13D0-4295-8838-10EA643A23F7}" type="presParOf" srcId="{5B49958C-7567-4401-868A-3F11531033D8}" destId="{52D593C9-62EC-4BE0-94BE-390EDF7C9CEE}" srcOrd="3" destOrd="0" presId="urn:microsoft.com/office/officeart/2005/8/layout/process4"/>
    <dgm:cxn modelId="{4CDBD442-7E5F-4197-AF78-734E059182D2}" type="presParOf" srcId="{5B49958C-7567-4401-868A-3F11531033D8}" destId="{8AAEA958-5883-4BE3-B65D-6F6F928EE72B}" srcOrd="4" destOrd="0" presId="urn:microsoft.com/office/officeart/2005/8/layout/process4"/>
    <dgm:cxn modelId="{2F07AFFE-C5A7-4F5E-B891-FA86644FEA8D}" type="presParOf" srcId="{8AAEA958-5883-4BE3-B65D-6F6F928EE72B}" destId="{FF694913-19E7-4357-BD7A-3B779BEA578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FB34E-80BE-46CD-BEC3-0F12615C7D76}">
      <dsp:nvSpPr>
        <dsp:cNvPr id="0" name=""/>
        <dsp:cNvSpPr/>
      </dsp:nvSpPr>
      <dsp:spPr>
        <a:xfrm>
          <a:off x="4578" y="506884"/>
          <a:ext cx="1419304" cy="8515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/>
            <a:t>Gurleen kaur</a:t>
          </a:r>
        </a:p>
      </dsp:txBody>
      <dsp:txXfrm>
        <a:off x="29520" y="531826"/>
        <a:ext cx="1369420" cy="801698"/>
      </dsp:txXfrm>
    </dsp:sp>
    <dsp:sp modelId="{78E5AFDA-9071-4360-8307-AD8AB2DB23BF}">
      <dsp:nvSpPr>
        <dsp:cNvPr id="0" name=""/>
        <dsp:cNvSpPr/>
      </dsp:nvSpPr>
      <dsp:spPr>
        <a:xfrm>
          <a:off x="1565813" y="756682"/>
          <a:ext cx="300892" cy="351987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>
        <a:off x="1565813" y="827079"/>
        <a:ext cx="210624" cy="211193"/>
      </dsp:txXfrm>
    </dsp:sp>
    <dsp:sp modelId="{DCE1F16A-B727-4CBE-A293-0D364A0CBFFF}">
      <dsp:nvSpPr>
        <dsp:cNvPr id="0" name=""/>
        <dsp:cNvSpPr/>
      </dsp:nvSpPr>
      <dsp:spPr>
        <a:xfrm>
          <a:off x="1991605" y="506884"/>
          <a:ext cx="1419304" cy="8515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Jashraj</a:t>
          </a:r>
          <a:r>
            <a:rPr lang="en-CA" sz="2300" kern="1200" dirty="0"/>
            <a:t> </a:t>
          </a:r>
          <a:r>
            <a:rPr lang="en-CA" sz="2300" kern="1200" dirty="0" err="1"/>
            <a:t>vashisht</a:t>
          </a:r>
          <a:endParaRPr lang="en-CA" sz="2300" kern="1200" dirty="0"/>
        </a:p>
      </dsp:txBody>
      <dsp:txXfrm>
        <a:off x="2016547" y="531826"/>
        <a:ext cx="1369420" cy="801698"/>
      </dsp:txXfrm>
    </dsp:sp>
    <dsp:sp modelId="{9D541395-96B7-4BB9-ADEB-A5C32AC2C2A4}">
      <dsp:nvSpPr>
        <dsp:cNvPr id="0" name=""/>
        <dsp:cNvSpPr/>
      </dsp:nvSpPr>
      <dsp:spPr>
        <a:xfrm>
          <a:off x="3552840" y="756682"/>
          <a:ext cx="300892" cy="351987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>
        <a:off x="3552840" y="827079"/>
        <a:ext cx="210624" cy="211193"/>
      </dsp:txXfrm>
    </dsp:sp>
    <dsp:sp modelId="{2E6CA0B5-52A1-4853-8951-FEC83004B69E}">
      <dsp:nvSpPr>
        <dsp:cNvPr id="0" name=""/>
        <dsp:cNvSpPr/>
      </dsp:nvSpPr>
      <dsp:spPr>
        <a:xfrm>
          <a:off x="3978632" y="506884"/>
          <a:ext cx="1419304" cy="8515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Navanjot</a:t>
          </a:r>
          <a:r>
            <a:rPr lang="en-CA" sz="2300" kern="1200" dirty="0"/>
            <a:t> </a:t>
          </a:r>
          <a:r>
            <a:rPr lang="en-CA" sz="2300" kern="1200" dirty="0" err="1"/>
            <a:t>singh</a:t>
          </a:r>
          <a:endParaRPr lang="en-CA" sz="2300" kern="1200" dirty="0"/>
        </a:p>
      </dsp:txBody>
      <dsp:txXfrm>
        <a:off x="4003574" y="531826"/>
        <a:ext cx="1369420" cy="801698"/>
      </dsp:txXfrm>
    </dsp:sp>
    <dsp:sp modelId="{107E56DE-B9E9-4E06-AFD4-0F4F8FDC9845}">
      <dsp:nvSpPr>
        <dsp:cNvPr id="0" name=""/>
        <dsp:cNvSpPr/>
      </dsp:nvSpPr>
      <dsp:spPr>
        <a:xfrm>
          <a:off x="5539867" y="756682"/>
          <a:ext cx="300892" cy="351987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>
        <a:off x="5539867" y="827079"/>
        <a:ext cx="210624" cy="211193"/>
      </dsp:txXfrm>
    </dsp:sp>
    <dsp:sp modelId="{17B73783-96CD-430B-BBED-4B31619A765D}">
      <dsp:nvSpPr>
        <dsp:cNvPr id="0" name=""/>
        <dsp:cNvSpPr/>
      </dsp:nvSpPr>
      <dsp:spPr>
        <a:xfrm>
          <a:off x="5965658" y="506884"/>
          <a:ext cx="1419304" cy="8515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Mankaran</a:t>
          </a:r>
          <a:r>
            <a:rPr lang="en-CA" sz="2300" kern="1200" dirty="0"/>
            <a:t> </a:t>
          </a:r>
          <a:r>
            <a:rPr lang="en-CA" sz="2300" kern="1200" dirty="0" err="1"/>
            <a:t>singh</a:t>
          </a:r>
          <a:endParaRPr lang="en-CA" sz="2300" kern="1200" dirty="0"/>
        </a:p>
      </dsp:txBody>
      <dsp:txXfrm>
        <a:off x="5990600" y="531826"/>
        <a:ext cx="1369420" cy="801698"/>
      </dsp:txXfrm>
    </dsp:sp>
    <dsp:sp modelId="{BDAFAD3F-8A80-4F8B-93B5-F52BCC8FD295}">
      <dsp:nvSpPr>
        <dsp:cNvPr id="0" name=""/>
        <dsp:cNvSpPr/>
      </dsp:nvSpPr>
      <dsp:spPr>
        <a:xfrm>
          <a:off x="7526894" y="756682"/>
          <a:ext cx="300892" cy="351987"/>
        </a:xfrm>
        <a:prstGeom prst="mathMin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>
        <a:off x="7526894" y="827079"/>
        <a:ext cx="210624" cy="211193"/>
      </dsp:txXfrm>
    </dsp:sp>
    <dsp:sp modelId="{51F60A5D-7848-4B09-ACBE-44523BC840DD}">
      <dsp:nvSpPr>
        <dsp:cNvPr id="0" name=""/>
        <dsp:cNvSpPr/>
      </dsp:nvSpPr>
      <dsp:spPr>
        <a:xfrm>
          <a:off x="7952685" y="506884"/>
          <a:ext cx="1419304" cy="8515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 dirty="0" err="1"/>
            <a:t>Tanish</a:t>
          </a:r>
          <a:r>
            <a:rPr lang="en-CA" sz="2300" kern="1200" dirty="0"/>
            <a:t> </a:t>
          </a:r>
          <a:r>
            <a:rPr lang="en-CA" sz="2300" kern="1200" dirty="0" err="1"/>
            <a:t>dhawan</a:t>
          </a:r>
          <a:endParaRPr lang="en-CA" sz="2300" kern="1200" dirty="0"/>
        </a:p>
      </dsp:txBody>
      <dsp:txXfrm>
        <a:off x="7977627" y="531826"/>
        <a:ext cx="1369420" cy="801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8B026-BDF6-4260-950C-F145A4B6D24B}">
      <dsp:nvSpPr>
        <dsp:cNvPr id="0" name=""/>
        <dsp:cNvSpPr/>
      </dsp:nvSpPr>
      <dsp:spPr>
        <a:xfrm>
          <a:off x="0" y="165497"/>
          <a:ext cx="9905999" cy="743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b="1" i="0" kern="1200">
              <a:latin typeface="Cochin" panose="02000603020000020003" pitchFamily="2" charset="0"/>
            </a:rPr>
            <a:t>Key Question:</a:t>
          </a:r>
          <a:endParaRPr lang="en-US" sz="3100" kern="1200">
            <a:latin typeface="Cochin" panose="02000603020000020003" pitchFamily="2" charset="0"/>
          </a:endParaRPr>
        </a:p>
      </dsp:txBody>
      <dsp:txXfrm>
        <a:off x="36296" y="201793"/>
        <a:ext cx="9833407" cy="670943"/>
      </dsp:txXfrm>
    </dsp:sp>
    <dsp:sp modelId="{493C1634-0CA7-4E03-82A0-0E744E5F52AA}">
      <dsp:nvSpPr>
        <dsp:cNvPr id="0" name=""/>
        <dsp:cNvSpPr/>
      </dsp:nvSpPr>
      <dsp:spPr>
        <a:xfrm>
          <a:off x="0" y="909032"/>
          <a:ext cx="9905999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1" kern="1200">
              <a:latin typeface="Cochin" panose="02000603020000020003" pitchFamily="2" charset="0"/>
            </a:rPr>
            <a:t>How can we predict the popularity of vehicles based on their features?</a:t>
          </a:r>
          <a:endParaRPr lang="en-US" sz="2400" kern="1200">
            <a:latin typeface="Cochin" panose="02000603020000020003" pitchFamily="2" charset="0"/>
          </a:endParaRPr>
        </a:p>
      </dsp:txBody>
      <dsp:txXfrm>
        <a:off x="0" y="909032"/>
        <a:ext cx="9905999" cy="513360"/>
      </dsp:txXfrm>
    </dsp:sp>
    <dsp:sp modelId="{2C89FE86-D075-4962-85D6-4E57B4381D36}">
      <dsp:nvSpPr>
        <dsp:cNvPr id="0" name=""/>
        <dsp:cNvSpPr/>
      </dsp:nvSpPr>
      <dsp:spPr>
        <a:xfrm>
          <a:off x="0" y="1422392"/>
          <a:ext cx="9905999" cy="74353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b="1" i="0" kern="1200">
              <a:latin typeface="Cochin" panose="02000603020000020003" pitchFamily="2" charset="0"/>
            </a:rPr>
            <a:t>Why is this important?</a:t>
          </a:r>
          <a:endParaRPr lang="en-US" sz="3100" kern="1200">
            <a:latin typeface="Cochin" panose="02000603020000020003" pitchFamily="2" charset="0"/>
          </a:endParaRPr>
        </a:p>
      </dsp:txBody>
      <dsp:txXfrm>
        <a:off x="36296" y="1458688"/>
        <a:ext cx="9833407" cy="670943"/>
      </dsp:txXfrm>
    </dsp:sp>
    <dsp:sp modelId="{F8E732EF-453D-496D-948A-FB61F2EAA846}">
      <dsp:nvSpPr>
        <dsp:cNvPr id="0" name=""/>
        <dsp:cNvSpPr/>
      </dsp:nvSpPr>
      <dsp:spPr>
        <a:xfrm>
          <a:off x="0" y="2165927"/>
          <a:ext cx="9905999" cy="11229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0" i="0" kern="1200"/>
            <a:t>Helps dealers understand which vehicles are likely to sell faster.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0" i="0" kern="1200"/>
            <a:t>Enables better inventory management and targeted marketing.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b="0" i="0" kern="1200"/>
            <a:t>Provides insights into customer preferences based on vehicle features.</a:t>
          </a:r>
          <a:endParaRPr lang="en-US" sz="2400" kern="1200"/>
        </a:p>
      </dsp:txBody>
      <dsp:txXfrm>
        <a:off x="0" y="2165927"/>
        <a:ext cx="9905999" cy="1122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ACD7C-79A3-45ED-943C-F7EA0E0075E1}">
      <dsp:nvSpPr>
        <dsp:cNvPr id="0" name=""/>
        <dsp:cNvSpPr/>
      </dsp:nvSpPr>
      <dsp:spPr>
        <a:xfrm>
          <a:off x="1040438" y="1922"/>
          <a:ext cx="1680879" cy="7152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Handling Missing Values:</a:t>
          </a:r>
          <a:endParaRPr lang="en-US" sz="1800" kern="1200" dirty="0"/>
        </a:p>
      </dsp:txBody>
      <dsp:txXfrm>
        <a:off x="1061387" y="22871"/>
        <a:ext cx="1638981" cy="673369"/>
      </dsp:txXfrm>
    </dsp:sp>
    <dsp:sp modelId="{AE315161-069D-411E-BB32-C888324D92E7}">
      <dsp:nvSpPr>
        <dsp:cNvPr id="0" name=""/>
        <dsp:cNvSpPr/>
      </dsp:nvSpPr>
      <dsp:spPr>
        <a:xfrm rot="5400000">
          <a:off x="1746765" y="735072"/>
          <a:ext cx="268225" cy="321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84317" y="761895"/>
        <a:ext cx="193122" cy="187758"/>
      </dsp:txXfrm>
    </dsp:sp>
    <dsp:sp modelId="{80EAD972-91DC-40DA-A26A-7B7D606BC824}">
      <dsp:nvSpPr>
        <dsp:cNvPr id="0" name=""/>
        <dsp:cNvSpPr/>
      </dsp:nvSpPr>
      <dsp:spPr>
        <a:xfrm>
          <a:off x="1040438" y="1074824"/>
          <a:ext cx="1680879" cy="715267"/>
        </a:xfrm>
        <a:prstGeom prst="roundRect">
          <a:avLst>
            <a:gd name="adj" fmla="val 10000"/>
          </a:avLst>
        </a:prstGeom>
        <a:solidFill>
          <a:schemeClr val="accent5">
            <a:hueOff val="-1102852"/>
            <a:satOff val="-5923"/>
            <a:lumOff val="20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Handling Zero Values:</a:t>
          </a:r>
          <a:endParaRPr lang="en-US" sz="1800" kern="1200" dirty="0"/>
        </a:p>
      </dsp:txBody>
      <dsp:txXfrm>
        <a:off x="1061387" y="1095773"/>
        <a:ext cx="1638981" cy="673369"/>
      </dsp:txXfrm>
    </dsp:sp>
    <dsp:sp modelId="{9EE18B52-7D22-4B9C-A807-1F46D5F82011}">
      <dsp:nvSpPr>
        <dsp:cNvPr id="0" name=""/>
        <dsp:cNvSpPr/>
      </dsp:nvSpPr>
      <dsp:spPr>
        <a:xfrm rot="5400000">
          <a:off x="1746765" y="1807973"/>
          <a:ext cx="268225" cy="321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54278"/>
            <a:satOff val="-8885"/>
            <a:lumOff val="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84317" y="1834796"/>
        <a:ext cx="193122" cy="187758"/>
      </dsp:txXfrm>
    </dsp:sp>
    <dsp:sp modelId="{B37898C0-BFF0-44FE-AC5B-0FC4A5FC7043}">
      <dsp:nvSpPr>
        <dsp:cNvPr id="0" name=""/>
        <dsp:cNvSpPr/>
      </dsp:nvSpPr>
      <dsp:spPr>
        <a:xfrm>
          <a:off x="1040438" y="2147725"/>
          <a:ext cx="1680879" cy="715267"/>
        </a:xfrm>
        <a:prstGeom prst="roundRect">
          <a:avLst>
            <a:gd name="adj" fmla="val 10000"/>
          </a:avLst>
        </a:prstGeom>
        <a:solidFill>
          <a:schemeClr val="accent5">
            <a:hueOff val="-2205704"/>
            <a:satOff val="-11847"/>
            <a:lumOff val="40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Outlier Removal:</a:t>
          </a:r>
          <a:endParaRPr lang="en-US" sz="1800" kern="1200" dirty="0"/>
        </a:p>
      </dsp:txBody>
      <dsp:txXfrm>
        <a:off x="1061387" y="2168674"/>
        <a:ext cx="1638981" cy="673369"/>
      </dsp:txXfrm>
    </dsp:sp>
    <dsp:sp modelId="{86C32169-D9D5-450C-A30C-49508AD5683F}">
      <dsp:nvSpPr>
        <dsp:cNvPr id="0" name=""/>
        <dsp:cNvSpPr/>
      </dsp:nvSpPr>
      <dsp:spPr>
        <a:xfrm rot="5400000">
          <a:off x="1746765" y="2880875"/>
          <a:ext cx="268225" cy="3218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784317" y="2907698"/>
        <a:ext cx="193122" cy="187758"/>
      </dsp:txXfrm>
    </dsp:sp>
    <dsp:sp modelId="{EEB5A683-1493-41C9-B71D-54DCC56DA26E}">
      <dsp:nvSpPr>
        <dsp:cNvPr id="0" name=""/>
        <dsp:cNvSpPr/>
      </dsp:nvSpPr>
      <dsp:spPr>
        <a:xfrm>
          <a:off x="1040438" y="3220627"/>
          <a:ext cx="1680879" cy="715267"/>
        </a:xfrm>
        <a:prstGeom prst="roundRect">
          <a:avLst>
            <a:gd name="adj" fmla="val 10000"/>
          </a:avLst>
        </a:prstGeom>
        <a:solidFill>
          <a:schemeClr val="accent5">
            <a:hueOff val="-3308557"/>
            <a:satOff val="-17770"/>
            <a:lumOff val="60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Feature Engineering:</a:t>
          </a:r>
          <a:endParaRPr lang="en-US" sz="1800" kern="1200" dirty="0"/>
        </a:p>
      </dsp:txBody>
      <dsp:txXfrm>
        <a:off x="1061387" y="3241576"/>
        <a:ext cx="1638981" cy="673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2BC01-46AF-4F4F-B451-A729B250EB2E}">
      <dsp:nvSpPr>
        <dsp:cNvPr id="0" name=""/>
        <dsp:cNvSpPr/>
      </dsp:nvSpPr>
      <dsp:spPr>
        <a:xfrm>
          <a:off x="423526" y="0"/>
          <a:ext cx="1510523" cy="1323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181C1-8333-4413-91E6-B0DE2EA80C09}">
      <dsp:nvSpPr>
        <dsp:cNvPr id="0" name=""/>
        <dsp:cNvSpPr/>
      </dsp:nvSpPr>
      <dsp:spPr>
        <a:xfrm>
          <a:off x="423526" y="1478179"/>
          <a:ext cx="4315781" cy="56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i="0" kern="1200"/>
            <a:t>Key Insights:</a:t>
          </a:r>
          <a:endParaRPr lang="en-US" sz="3600" kern="1200"/>
        </a:p>
      </dsp:txBody>
      <dsp:txXfrm>
        <a:off x="423526" y="1478179"/>
        <a:ext cx="4315781" cy="567317"/>
      </dsp:txXfrm>
    </dsp:sp>
    <dsp:sp modelId="{EBB5B805-7A41-488C-81EA-548488A503A9}">
      <dsp:nvSpPr>
        <dsp:cNvPr id="0" name=""/>
        <dsp:cNvSpPr/>
      </dsp:nvSpPr>
      <dsp:spPr>
        <a:xfrm>
          <a:off x="423526" y="2117329"/>
          <a:ext cx="4315781" cy="1981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Price Distribution:</a:t>
          </a:r>
          <a:r>
            <a:rPr lang="en-GB" sz="1800" b="0" i="0" kern="1200" dirty="0"/>
            <a:t> Most vehicles are priced between $20,000 </a:t>
          </a:r>
          <a:r>
            <a:rPr lang="en-GB" sz="1800" b="0" i="1" kern="1200" dirty="0"/>
            <a:t>and </a:t>
          </a:r>
          <a:r>
            <a:rPr lang="en-GB" sz="1800" b="0" kern="1200" dirty="0"/>
            <a:t>$</a:t>
          </a:r>
          <a:r>
            <a:rPr lang="en-GB" sz="1800" b="0" i="0" kern="1200" dirty="0"/>
            <a:t>60,000.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Mileage Distribution:</a:t>
          </a:r>
          <a:r>
            <a:rPr lang="en-GB" sz="1800" b="0" i="0" kern="1200" dirty="0"/>
            <a:t> Used vehicles have higher mileage compared to new vehicles.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/>
            <a:t>Model Year:</a:t>
          </a:r>
          <a:r>
            <a:rPr lang="en-GB" sz="1800" b="0" i="0" kern="1200"/>
            <a:t> Most vehicles are from 2020-2024.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i="0" kern="1200" dirty="0"/>
            <a:t>Stock Type:</a:t>
          </a:r>
          <a:r>
            <a:rPr lang="en-GB" sz="1800" b="0" i="0" kern="1200" dirty="0"/>
            <a:t> Majority of listings are for used vehicles.</a:t>
          </a:r>
          <a:endParaRPr lang="en-US" sz="1800" kern="1200" dirty="0"/>
        </a:p>
      </dsp:txBody>
      <dsp:txXfrm>
        <a:off x="423526" y="2117329"/>
        <a:ext cx="4315781" cy="1981074"/>
      </dsp:txXfrm>
    </dsp:sp>
    <dsp:sp modelId="{7638DC45-1FDC-4BAA-B63F-8EE0994D0507}">
      <dsp:nvSpPr>
        <dsp:cNvPr id="0" name=""/>
        <dsp:cNvSpPr/>
      </dsp:nvSpPr>
      <dsp:spPr>
        <a:xfrm>
          <a:off x="5494569" y="0"/>
          <a:ext cx="1510523" cy="1323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46933-7065-4575-8F7D-5F5EAF56CB04}">
      <dsp:nvSpPr>
        <dsp:cNvPr id="0" name=""/>
        <dsp:cNvSpPr/>
      </dsp:nvSpPr>
      <dsp:spPr>
        <a:xfrm>
          <a:off x="5494569" y="1478179"/>
          <a:ext cx="4315781" cy="56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600" b="1" i="0" kern="1200"/>
            <a:t>Visualizations:</a:t>
          </a:r>
          <a:endParaRPr lang="en-US" sz="3600" kern="1200"/>
        </a:p>
      </dsp:txBody>
      <dsp:txXfrm>
        <a:off x="5494569" y="1478179"/>
        <a:ext cx="4315781" cy="567317"/>
      </dsp:txXfrm>
    </dsp:sp>
    <dsp:sp modelId="{80BA185E-4C1B-40E5-9022-C20824993A68}">
      <dsp:nvSpPr>
        <dsp:cNvPr id="0" name=""/>
        <dsp:cNvSpPr/>
      </dsp:nvSpPr>
      <dsp:spPr>
        <a:xfrm>
          <a:off x="5494569" y="2117329"/>
          <a:ext cx="4315781" cy="19810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Boxplots for price and mileage before and after outlier handling.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/>
            <a:t>Histograms for price, mileage, and model_year.</a:t>
          </a:r>
          <a:endParaRPr lang="en-US" sz="2000" kern="120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i="0" kern="1200" dirty="0"/>
            <a:t>Bar charts for make and model distribution.</a:t>
          </a:r>
          <a:endParaRPr lang="en-US" sz="2000" kern="1200" dirty="0"/>
        </a:p>
      </dsp:txBody>
      <dsp:txXfrm>
        <a:off x="5494569" y="2117329"/>
        <a:ext cx="4315781" cy="19810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F97F8-39A8-4D09-A453-034CD6533663}">
      <dsp:nvSpPr>
        <dsp:cNvPr id="0" name=""/>
        <dsp:cNvSpPr/>
      </dsp:nvSpPr>
      <dsp:spPr>
        <a:xfrm>
          <a:off x="0" y="2666034"/>
          <a:ext cx="9906000" cy="875051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baseline="0" dirty="0"/>
            <a:t>Saving the Processed </a:t>
          </a:r>
          <a:r>
            <a:rPr lang="en-CA" sz="2400" kern="1200" baseline="0" dirty="0" err="1"/>
            <a:t>DataFinal</a:t>
          </a:r>
          <a:r>
            <a:rPr lang="en-CA" sz="2400" kern="1200" baseline="0" dirty="0"/>
            <a:t> Dataset: Encoded and </a:t>
          </a:r>
          <a:r>
            <a:rPr lang="en-CA" sz="2400" kern="1200" baseline="0" dirty="0" err="1"/>
            <a:t>cleanedSaved</a:t>
          </a:r>
          <a:r>
            <a:rPr lang="en-CA" sz="2400" kern="1200" baseline="0" dirty="0"/>
            <a:t> as CSV: encoded_vehicle_data.csv</a:t>
          </a:r>
          <a:endParaRPr lang="en-US" sz="2400" kern="1200" dirty="0"/>
        </a:p>
      </dsp:txBody>
      <dsp:txXfrm>
        <a:off x="0" y="2666034"/>
        <a:ext cx="9906000" cy="875051"/>
      </dsp:txXfrm>
    </dsp:sp>
    <dsp:sp modelId="{58B0D5E9-53D7-4EEB-9EC8-DD2036A7BF83}">
      <dsp:nvSpPr>
        <dsp:cNvPr id="0" name=""/>
        <dsp:cNvSpPr/>
      </dsp:nvSpPr>
      <dsp:spPr>
        <a:xfrm rot="10800000">
          <a:off x="0" y="1333330"/>
          <a:ext cx="9906000" cy="1345829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baseline="0" dirty="0"/>
            <a:t>Label </a:t>
          </a:r>
          <a:r>
            <a:rPr lang="en-CA" sz="2400" kern="1200" baseline="0" dirty="0" err="1"/>
            <a:t>Encoding:make</a:t>
          </a:r>
          <a:r>
            <a:rPr lang="en-CA" sz="2400" kern="1200" baseline="0" dirty="0"/>
            <a:t>, model, style, </a:t>
          </a:r>
          <a:r>
            <a:rPr lang="en-CA" sz="2400" kern="1200" baseline="0" dirty="0" err="1"/>
            <a:t>drivetrain_from_vin</a:t>
          </a:r>
          <a:r>
            <a:rPr lang="en-CA" sz="2400" kern="1200" baseline="0" dirty="0"/>
            <a:t>, </a:t>
          </a:r>
          <a:r>
            <a:rPr lang="en-CA" sz="2400" kern="1200" baseline="0" dirty="0" err="1"/>
            <a:t>fuel_type_from_vin</a:t>
          </a:r>
          <a:r>
            <a:rPr lang="en-CA" sz="2400" kern="1200" baseline="0" dirty="0"/>
            <a:t>, etc.</a:t>
          </a:r>
          <a:endParaRPr lang="en-US" sz="2400" kern="1200" dirty="0"/>
        </a:p>
      </dsp:txBody>
      <dsp:txXfrm rot="10800000">
        <a:off x="0" y="1333330"/>
        <a:ext cx="9906000" cy="874479"/>
      </dsp:txXfrm>
    </dsp:sp>
    <dsp:sp modelId="{FF694913-19E7-4357-BD7A-3B779BEA578C}">
      <dsp:nvSpPr>
        <dsp:cNvPr id="0" name=""/>
        <dsp:cNvSpPr/>
      </dsp:nvSpPr>
      <dsp:spPr>
        <a:xfrm rot="10800000">
          <a:off x="0" y="626"/>
          <a:ext cx="9906000" cy="1345829"/>
        </a:xfrm>
        <a:prstGeom prst="upArrowCallou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baseline="0" dirty="0"/>
            <a:t>One-Hot </a:t>
          </a:r>
          <a:r>
            <a:rPr lang="en-CA" sz="2400" kern="1200" baseline="0" dirty="0" err="1"/>
            <a:t>Encoding:stock_type</a:t>
          </a:r>
          <a:r>
            <a:rPr lang="en-CA" sz="2400" kern="1200" baseline="0" dirty="0"/>
            <a:t> (New vs. Used)</a:t>
          </a:r>
          <a:endParaRPr lang="en-US" sz="2400" kern="1200" dirty="0"/>
        </a:p>
      </dsp:txBody>
      <dsp:txXfrm rot="10800000">
        <a:off x="0" y="626"/>
        <a:ext cx="9906000" cy="8744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9351B-CC6A-9344-9A5E-0926BEF9541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2A334-1B0D-014B-80C0-AE556BFEB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6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A334-1B0D-014B-80C0-AE556BFEBE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3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A334-1B0D-014B-80C0-AE556BFEBE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6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2A334-1B0D-014B-80C0-AE556BFEBE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6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F9259A-1FE3-4FF9-8A07-BDD8177164ED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4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63810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22359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5548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783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26869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17515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0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6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2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February 12,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8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2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8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0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February 12,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60BD-7AC1-4217-9611-AAA56D3EE38F}" type="datetime4">
              <a:rPr lang="en-US" smtClean="0"/>
              <a:pPr/>
              <a:t>February 12,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1062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.jpe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arthrottle.com/post/wg7q4qq/" TargetMode="External"/><Relationship Id="rId11" Type="http://schemas.microsoft.com/office/2007/relationships/diagramDrawing" Target="../diagrams/drawing2.xml"/><Relationship Id="rId5" Type="http://schemas.openxmlformats.org/officeDocument/2006/relationships/image" Target="../media/image3.jpeg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22" name="Rectangle 121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3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5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1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2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3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2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5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6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47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A7AF4E-2230-3DA1-A28E-1689AE7A2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400" i="0" u="none" strike="noStrike">
                <a:solidFill>
                  <a:srgbClr val="FFFFFF"/>
                </a:solidFill>
                <a:effectLst/>
              </a:rPr>
              <a:t>Feature-Based Vehicle Popularity Analysis</a:t>
            </a:r>
            <a:endParaRPr lang="en-US" sz="4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7F326-5E79-EF6B-FCA6-CBC9CE85D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b="1" spc="50" dirty="0">
                <a:solidFill>
                  <a:schemeClr val="bg2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THE DATA PIT CREW</a:t>
            </a:r>
            <a:endParaRPr lang="en-US" sz="3200" spc="50" dirty="0">
              <a:solidFill>
                <a:schemeClr val="bg2"/>
              </a:solidFill>
              <a:latin typeface="Bahnschrift Light" panose="020B0502040204020203" pitchFamily="34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pc="50" dirty="0">
              <a:solidFill>
                <a:schemeClr val="bg2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2234109-98DF-46C5-88E2-402490850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0857456"/>
              </p:ext>
            </p:extLst>
          </p:nvPr>
        </p:nvGraphicFramePr>
        <p:xfrm>
          <a:off x="1686189" y="4705081"/>
          <a:ext cx="9376569" cy="1865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7975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F0A3-6B29-4AF1-494D-1852F4E0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OR SYNTIX EXAMPLE FOR VISUALS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45EAC-7819-6A60-FF2E-9B7F9D3F0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959" y="2377052"/>
            <a:ext cx="8468907" cy="3286584"/>
          </a:xfrm>
        </p:spPr>
      </p:pic>
    </p:spTree>
    <p:extLst>
      <p:ext uri="{BB962C8B-B14F-4D97-AF65-F5344CB8AC3E}">
        <p14:creationId xmlns:p14="http://schemas.microsoft.com/office/powerpoint/2010/main" val="42109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8FE3EE-9C34-BB25-8F81-3C19A9B3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893684"/>
            <a:ext cx="5768340" cy="34860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BA79C6-DF4E-1451-0E3C-406BA164A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3684"/>
            <a:ext cx="6233160" cy="34860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3" name="Title 52">
            <a:extLst>
              <a:ext uri="{FF2B5EF4-FFF2-40B4-BE49-F238E27FC236}">
                <a16:creationId xmlns:a16="http://schemas.microsoft.com/office/drawing/2014/main" id="{92F94C4B-BB6C-3F75-3C3D-37564050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 based on main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featuers</a:t>
            </a:r>
            <a:endParaRPr lang="en-CA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1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3DA4-BD82-EBFF-2E9C-1AD59255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863" y="525439"/>
            <a:ext cx="9908274" cy="7915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Visuals based on main features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D608821-2C07-222B-22FB-C88A39BA8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1301" y="2049780"/>
            <a:ext cx="5486400" cy="3111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EB328-DF68-68D8-A5A4-EB258362C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80" y="1826740"/>
            <a:ext cx="5951220" cy="311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5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F21F-B599-A736-6B68-F1094B47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794" y="323962"/>
            <a:ext cx="9233647" cy="1004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Visuals based on main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FD11D-C081-4111-AEEB-B4BB552C3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4287" y="1857561"/>
            <a:ext cx="5722530" cy="3726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EDEA0-D3E2-81D9-2675-CA96AAABC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989" y="1472079"/>
            <a:ext cx="5471726" cy="372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E11B-7B69-A910-B11A-C85DC0C0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1" y="4817036"/>
            <a:ext cx="9233647" cy="1004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Visuals based on main </a:t>
            </a:r>
            <a:r>
              <a:rPr lang="en-US" dirty="0" err="1"/>
              <a:t>featuers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8AE2C-4EA6-6920-6067-E671AA8A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4910" y="1036916"/>
            <a:ext cx="4512188" cy="393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257D7-1B65-F866-BF0E-FA4A9DE9F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965" y="1051952"/>
            <a:ext cx="4512188" cy="393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5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C9B0-7186-B9FB-4682-D383D544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>
                <a:latin typeface="Algerian" panose="04020705040A02060702" pitchFamily="82" charset="0"/>
              </a:rPr>
              <a:t>EN-CODING AND SAVING NEW CSV FILE</a:t>
            </a:r>
          </a:p>
        </p:txBody>
      </p:sp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6E411904-6784-7A4E-BEFC-E00CA82E5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261091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01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22C4-B9C8-94D5-EE70-8CD89B4D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latin typeface="Algerian" panose="04020705040A02060702" pitchFamily="82" charset="0"/>
              </a:rPr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53CB-3EE4-FAC2-E0DB-588F866F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Key Learnings: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Successfully preprocessed vehicle data for clustering.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Identified significant trends in pricing, mileage, and vehicle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Next Steps: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Implement clustering algorithms to segment vehicles.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Analyze which clusters result in faster sales and higher demand.</a:t>
            </a:r>
          </a:p>
          <a:p>
            <a:endParaRPr lang="en-CA" dirty="0"/>
          </a:p>
        </p:txBody>
      </p:sp>
      <p:pic>
        <p:nvPicPr>
          <p:cNvPr id="7" name="Graphic 6" descr="Taxi">
            <a:extLst>
              <a:ext uri="{FF2B5EF4-FFF2-40B4-BE49-F238E27FC236}">
                <a16:creationId xmlns:a16="http://schemas.microsoft.com/office/drawing/2014/main" id="{A506F071-178D-2EF8-0F45-8FCDA28E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1673" y="1978172"/>
            <a:ext cx="3846011" cy="384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72ABBE0-87C0-9CA1-8C84-8ED61D6EC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86469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8" name="Rectangle 77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A group of cars parked on a runway&#10;&#10;AI-generated content may be incorrect.">
            <a:extLst>
              <a:ext uri="{FF2B5EF4-FFF2-40B4-BE49-F238E27FC236}">
                <a16:creationId xmlns:a16="http://schemas.microsoft.com/office/drawing/2014/main" id="{774B81B6-C6CD-37EE-16C8-C0855268873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9" t="13217"/>
          <a:stretch/>
        </p:blipFill>
        <p:spPr>
          <a:xfrm>
            <a:off x="3611" y="14286"/>
            <a:ext cx="12188389" cy="6826251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82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103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4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5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6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97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8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2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6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87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8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9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1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92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77AD4B0-2A36-8095-3BE6-A4490914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GB" b="1" u="none" strike="noStrike">
                <a:effectLst/>
                <a:latin typeface="Cochin" panose="02000603020000020003" pitchFamily="2" charset="0"/>
              </a:rPr>
              <a:t>Problem</a:t>
            </a:r>
            <a:endParaRPr lang="en-CA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7CD4DB1-330A-C0BD-AE39-B1DC509E6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928387"/>
              </p:ext>
            </p:extLst>
          </p:nvPr>
        </p:nvGraphicFramePr>
        <p:xfrm>
          <a:off x="1143001" y="2252134"/>
          <a:ext cx="9905999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1061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F93D-6DA1-EA6D-7405-482091BB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436" y="1933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3600" b="1" u="none" strike="noStrike" dirty="0">
                <a:effectLst/>
                <a:latin typeface="Algerian" panose="04020705040A02060702" pitchFamily="82" charset="0"/>
              </a:rPr>
              <a:t>Dataset Overview</a:t>
            </a:r>
            <a:endParaRPr lang="en-CA" sz="36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15E70-94F5-CBB6-E971-4BF3D4885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0436" y="1723193"/>
            <a:ext cx="5781368" cy="4460875"/>
          </a:xfr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anchor="ctr">
            <a:normAutofit/>
          </a:bodyPr>
          <a:lstStyle/>
          <a:p>
            <a:pPr lvl="0">
              <a:lnSpc>
                <a:spcPct val="90000"/>
              </a:lnSpc>
              <a:defRPr b="1"/>
            </a:pPr>
            <a:r>
              <a:rPr lang="en-GB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</a:t>
            </a:r>
            <a:r>
              <a:rPr lang="en-GB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CBB Listings Dataset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defRPr b="1"/>
            </a:pPr>
            <a:r>
              <a:rPr lang="en-GB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  <a:r>
              <a:rPr lang="en-GB" sz="18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145,114 rows, 46 columns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defRPr b="1"/>
            </a:pPr>
            <a:r>
              <a:rPr lang="en-GB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Used: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Features: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price, mileage,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model_year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days_on_market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Features: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make, model,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stock_type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exterior_color_catrgory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interior_color_caategory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defRPr b="1"/>
            </a:pPr>
            <a:r>
              <a:rPr lang="en-GB" sz="18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GB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Popularity: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Defined by </a:t>
            </a:r>
            <a:r>
              <a:rPr lang="en-GB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days_on_market</a:t>
            </a:r>
            <a:r>
              <a:rPr lang="en-GB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(lower days = more popular).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AFA0E-4C4D-9DF3-06C1-267391174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5702" y="1723193"/>
            <a:ext cx="4672470" cy="4460875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r>
              <a:rPr lang="en-CA" dirty="0"/>
              <a:t>Tasks we did: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8152EF-4FEB-2306-2828-2B41328453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092178"/>
              </p:ext>
            </p:extLst>
          </p:nvPr>
        </p:nvGraphicFramePr>
        <p:xfrm>
          <a:off x="8430243" y="1984721"/>
          <a:ext cx="3761757" cy="393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14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2566-F6C0-0A74-DC7F-193D6D28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2"/>
            <a:ext cx="9810604" cy="726830"/>
          </a:xfrm>
        </p:spPr>
        <p:txBody>
          <a:bodyPr>
            <a:normAutofit/>
          </a:bodyPr>
          <a:lstStyle/>
          <a:p>
            <a:pPr algn="ctr"/>
            <a:r>
              <a:rPr lang="en-CA" b="1" dirty="0">
                <a:latin typeface="Algerian" panose="04020705040A02060702" pitchFamily="82" charset="0"/>
              </a:rPr>
              <a:t>EDA ON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0B3EE-AE69-1FD0-2396-9CF86F38C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456" y="1293463"/>
            <a:ext cx="9883027" cy="4716778"/>
          </a:xfrm>
        </p:spPr>
        <p:txBody>
          <a:bodyPr>
            <a:norm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checked by using : </a:t>
            </a:r>
            <a:r>
              <a:rPr lang="en-CA" sz="2400" b="0" dirty="0" err="1">
                <a:effectLst/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df.isnull</a:t>
            </a:r>
            <a:r>
              <a:rPr lang="en-CA" sz="2400" b="0" dirty="0">
                <a:effectLst/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CA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handle missing values, we mainly used mode and mean imputation</a:t>
            </a:r>
            <a:r>
              <a:rPr lang="en-CA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360" lvl="4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BCBD97-23F2-5A5A-8EEB-2749B34E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466"/>
          <a:stretch/>
        </p:blipFill>
        <p:spPr>
          <a:xfrm>
            <a:off x="3759990" y="2660289"/>
            <a:ext cx="2598126" cy="1801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E697D1-EFA0-DB94-A52C-33950BFB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162" y="5681647"/>
            <a:ext cx="9183382" cy="72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47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6664-CD85-B6F8-AC2F-925DCB026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588" y="64090"/>
            <a:ext cx="9810604" cy="1216024"/>
          </a:xfrm>
        </p:spPr>
        <p:txBody>
          <a:bodyPr>
            <a:normAutofit/>
          </a:bodyPr>
          <a:lstStyle/>
          <a:p>
            <a:pPr algn="ctr"/>
            <a:r>
              <a:rPr lang="en-GB" b="1" i="0" u="none" strike="noStrike" dirty="0">
                <a:effectLst/>
                <a:latin typeface="Cochin" panose="02000603020000020003" pitchFamily="2" charset="0"/>
              </a:rPr>
              <a:t>EDA CONTINUED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523C-8909-C344-FB88-23254315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914400"/>
            <a:ext cx="9810604" cy="557683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0"/>
            <a:r>
              <a:rPr lang="en-GB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Zero Values: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Based on stock type we handled zeros in mileage column.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560070" lvl="1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For price and </a:t>
            </a:r>
            <a:r>
              <a:rPr lang="en-US" sz="2400" dirty="0" err="1"/>
              <a:t>wheelbase_from_vin</a:t>
            </a:r>
            <a:r>
              <a:rPr lang="en-US" sz="2400" dirty="0"/>
              <a:t> also checked</a:t>
            </a:r>
          </a:p>
          <a:p>
            <a:pPr marL="560070" lvl="1" indent="-285750">
              <a:buFont typeface="Wingdings" panose="05000000000000000000" pitchFamily="2" charset="2"/>
              <a:buChar char="Ø"/>
            </a:pPr>
            <a:r>
              <a:rPr lang="en-GB" sz="2400" b="0" i="0" dirty="0"/>
              <a:t>Replaced zero values in mileage and </a:t>
            </a:r>
            <a:r>
              <a:rPr lang="en-GB" sz="2400" b="0" i="0" dirty="0" err="1"/>
              <a:t>wheelbase_from_vin</a:t>
            </a:r>
            <a:r>
              <a:rPr lang="en-GB" sz="2400" b="0" i="0" dirty="0"/>
              <a:t> by mean and price with the median. </a:t>
            </a:r>
            <a:r>
              <a:rPr lang="en-GB" sz="2400" dirty="0"/>
              <a:t>By using :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CD409-AE2C-C68E-717C-2F3BAD1CA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16" y="2045448"/>
            <a:ext cx="5800588" cy="1383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53DDBB-7BD4-6AB9-F980-71E16685E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623" y="5101691"/>
            <a:ext cx="7821116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6C12-A501-A414-E42A-AAF54A7B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34" y="628780"/>
            <a:ext cx="9810604" cy="1216024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ochin" panose="02000603020000020003" pitchFamily="2" charset="0"/>
              </a:rPr>
              <a:t>Exploratory Data Analysis (EDA) CONT.</a:t>
            </a:r>
            <a:endParaRPr lang="en-CA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8D5D62E-2CE4-BD6B-0FAE-DCAA094D20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380507"/>
              </p:ext>
            </p:extLst>
          </p:nvPr>
        </p:nvGraphicFramePr>
        <p:xfrm>
          <a:off x="627797" y="2156347"/>
          <a:ext cx="10233878" cy="4098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9816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A523-6A03-48F7-7EF7-E5A77963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806822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effectLst/>
                <a:latin typeface="Cochin" panose="02000603020000020003" pitchFamily="2" charset="0"/>
              </a:rPr>
              <a:t>OutlIerS</a:t>
            </a:r>
            <a:r>
              <a:rPr lang="en-GB" b="1" i="0" u="none" strike="noStrike" dirty="0">
                <a:effectLst/>
                <a:latin typeface="Cochin" panose="02000603020000020003" pitchFamily="2" charset="0"/>
              </a:rPr>
              <a:t> Detection and Handling</a:t>
            </a:r>
            <a:br>
              <a:rPr lang="en-GB" b="1" i="0" u="none" strike="noStrike" dirty="0">
                <a:effectLst/>
                <a:latin typeface="Cochin" panose="02000603020000020003" pitchFamily="2" charset="0"/>
              </a:rPr>
            </a:br>
            <a:endParaRPr lang="en-CA" dirty="0"/>
          </a:p>
        </p:txBody>
      </p:sp>
      <p:pic>
        <p:nvPicPr>
          <p:cNvPr id="58" name="Content Placeholder 57">
            <a:extLst>
              <a:ext uri="{FF2B5EF4-FFF2-40B4-BE49-F238E27FC236}">
                <a16:creationId xmlns:a16="http://schemas.microsoft.com/office/drawing/2014/main" id="{B55C4F25-19FC-D5F0-AA10-C1FB269823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7077" y="4501662"/>
            <a:ext cx="6109397" cy="2241220"/>
          </a:xfrm>
        </p:spPr>
      </p:pic>
      <p:pic>
        <p:nvPicPr>
          <p:cNvPr id="59" name="Content Placeholder 58">
            <a:extLst>
              <a:ext uri="{FF2B5EF4-FFF2-40B4-BE49-F238E27FC236}">
                <a16:creationId xmlns:a16="http://schemas.microsoft.com/office/drawing/2014/main" id="{7B86F88C-919B-A837-6A3A-C1C53098D4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99770" y="1607737"/>
            <a:ext cx="5721610" cy="2711528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FE5161DA-72E2-144C-BB0D-066A46BB5FEA}"/>
              </a:ext>
            </a:extLst>
          </p:cNvPr>
          <p:cNvSpPr txBox="1"/>
          <p:nvPr/>
        </p:nvSpPr>
        <p:spPr>
          <a:xfrm>
            <a:off x="7475974" y="1828800"/>
            <a:ext cx="3336052" cy="183415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Checking outliers in price columns, code will count the outliers which are 3797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BFB4D4-57C6-E070-E27E-0EA4DDADDBDE}"/>
              </a:ext>
            </a:extLst>
          </p:cNvPr>
          <p:cNvSpPr txBox="1"/>
          <p:nvPr/>
        </p:nvSpPr>
        <p:spPr>
          <a:xfrm>
            <a:off x="1487156" y="4963886"/>
            <a:ext cx="2733152" cy="128391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Capping outliers by using IQR METHOD </a:t>
            </a:r>
          </a:p>
        </p:txBody>
      </p:sp>
    </p:spTree>
    <p:extLst>
      <p:ext uri="{BB962C8B-B14F-4D97-AF65-F5344CB8AC3E}">
        <p14:creationId xmlns:p14="http://schemas.microsoft.com/office/powerpoint/2010/main" val="2327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8852-54DC-27EF-37C8-622EAD2E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407" y="609602"/>
            <a:ext cx="9647433" cy="679805"/>
          </a:xfrm>
        </p:spPr>
        <p:txBody>
          <a:bodyPr>
            <a:normAutofit/>
          </a:bodyPr>
          <a:lstStyle/>
          <a:p>
            <a:pPr algn="ctr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Box plots for outlier handling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491C393F-0A24-4715-1FE8-A0121E99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855" y="5170732"/>
            <a:ext cx="10117130" cy="158696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Before capping outliers graphs look like above .</a:t>
            </a:r>
          </a:p>
          <a:p>
            <a:r>
              <a:rPr lang="en-US" dirty="0"/>
              <a:t>Number of Outliers In price column: 3797</a:t>
            </a:r>
          </a:p>
          <a:p>
            <a:r>
              <a:rPr lang="en-US" dirty="0"/>
              <a:t>Number of Outliers In mileage column: 4060</a:t>
            </a:r>
          </a:p>
          <a:p>
            <a:endParaRPr lang="en-US" dirty="0"/>
          </a:p>
        </p:txBody>
      </p:sp>
      <p:pic>
        <p:nvPicPr>
          <p:cNvPr id="42" name="Content Placeholder 41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FA193759-38A1-899D-E5BD-7A8B63B39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51" y="1675686"/>
            <a:ext cx="4925667" cy="2893829"/>
          </a:xfrm>
          <a:prstGeom prst="rect">
            <a:avLst/>
          </a:prstGeom>
        </p:spPr>
      </p:pic>
      <p:pic>
        <p:nvPicPr>
          <p:cNvPr id="44" name="Picture 43" descr="A graph of mileage box plot&#10;&#10;AI-generated content may be incorrect.">
            <a:extLst>
              <a:ext uri="{FF2B5EF4-FFF2-40B4-BE49-F238E27FC236}">
                <a16:creationId xmlns:a16="http://schemas.microsoft.com/office/drawing/2014/main" id="{C280278F-3AF2-9244-25B1-F5F5EA44D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135" y="1675686"/>
            <a:ext cx="4925667" cy="289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9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0C2C-0243-4080-5F25-D7D8B95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072" y="4730412"/>
            <a:ext cx="9233645" cy="8071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/>
              <a:t>Boxplots of price and mileage after capping outliers  </a:t>
            </a:r>
            <a:endParaRPr lang="en-US" dirty="0"/>
          </a:p>
        </p:txBody>
      </p:sp>
      <p:pic>
        <p:nvPicPr>
          <p:cNvPr id="5" name="Content Placeholder 4" descr="A blue rectangular bar graph&#10;&#10;AI-generated content may be incorrect.">
            <a:extLst>
              <a:ext uri="{FF2B5EF4-FFF2-40B4-BE49-F238E27FC236}">
                <a16:creationId xmlns:a16="http://schemas.microsoft.com/office/drawing/2014/main" id="{6154CF74-36AD-F834-7743-EB5132CE7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172" y="1431964"/>
            <a:ext cx="4201546" cy="2468408"/>
          </a:xfrm>
          <a:prstGeom prst="rect">
            <a:avLst/>
          </a:prstGeom>
        </p:spPr>
      </p:pic>
      <p:pic>
        <p:nvPicPr>
          <p:cNvPr id="7" name="Picture 6" descr="A blue rectangle with numbers and a line&#10;&#10;AI-generated content may be incorrect.">
            <a:extLst>
              <a:ext uri="{FF2B5EF4-FFF2-40B4-BE49-F238E27FC236}">
                <a16:creationId xmlns:a16="http://schemas.microsoft.com/office/drawing/2014/main" id="{185B77D4-2F96-DCC8-3F67-54092A01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47" y="1431964"/>
            <a:ext cx="4201546" cy="24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22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269</TotalTime>
  <Words>539</Words>
  <Application>Microsoft Office PowerPoint</Application>
  <PresentationFormat>Widescreen</PresentationFormat>
  <Paragraphs>82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Algerian</vt:lpstr>
      <vt:lpstr>Aptos</vt:lpstr>
      <vt:lpstr>Arial</vt:lpstr>
      <vt:lpstr>Bahnschrift Light</vt:lpstr>
      <vt:lpstr>Cochin</vt:lpstr>
      <vt:lpstr>Times New Roman</vt:lpstr>
      <vt:lpstr>Tw Cen MT</vt:lpstr>
      <vt:lpstr>Wingdings</vt:lpstr>
      <vt:lpstr>Circuit</vt:lpstr>
      <vt:lpstr>Feature-Based Vehicle Popularity Analysis</vt:lpstr>
      <vt:lpstr>Problem</vt:lpstr>
      <vt:lpstr>Dataset Overview</vt:lpstr>
      <vt:lpstr>EDA ON dataset </vt:lpstr>
      <vt:lpstr>EDA CONTINUED</vt:lpstr>
      <vt:lpstr>Exploratory Data Analysis (EDA) CONT.</vt:lpstr>
      <vt:lpstr>OutlIerS Detection and Handling </vt:lpstr>
      <vt:lpstr>Box plots for outlier handling</vt:lpstr>
      <vt:lpstr>Boxplots of price and mileage after capping outliers  </vt:lpstr>
      <vt:lpstr>CODE OR SYNTIX EXAMPLE FOR VISUALS </vt:lpstr>
      <vt:lpstr>Visuals based on main featuers</vt:lpstr>
      <vt:lpstr>Visuals based on main features</vt:lpstr>
      <vt:lpstr>Visuals based on main features</vt:lpstr>
      <vt:lpstr>Visuals based on main featuers</vt:lpstr>
      <vt:lpstr>EN-CODING AND SAVING NEW CSV FILE</vt:lpstr>
      <vt:lpstr>Conclusion and next steps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Gurleen kaur</dc:creator>
  <cp:lastModifiedBy>Gurleen kaur</cp:lastModifiedBy>
  <cp:revision>4</cp:revision>
  <dcterms:created xsi:type="dcterms:W3CDTF">2025-02-12T16:33:02Z</dcterms:created>
  <dcterms:modified xsi:type="dcterms:W3CDTF">2025-02-13T06:43:09Z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e6ac5-0e84-491c-8838-b11844917f54_Enabled">
    <vt:lpwstr>true</vt:lpwstr>
  </property>
  <property fmtid="{D5CDD505-2E9C-101B-9397-08002B2CF9AE}" pid="3" name="MSIP_Label_724e6ac5-0e84-491c-8838-b11844917f54_SetDate">
    <vt:lpwstr>2025-02-12T22:24:06Z</vt:lpwstr>
  </property>
  <property fmtid="{D5CDD505-2E9C-101B-9397-08002B2CF9AE}" pid="4" name="MSIP_Label_724e6ac5-0e84-491c-8838-b11844917f54_Method">
    <vt:lpwstr>Standard</vt:lpwstr>
  </property>
  <property fmtid="{D5CDD505-2E9C-101B-9397-08002B2CF9AE}" pid="5" name="MSIP_Label_724e6ac5-0e84-491c-8838-b11844917f54_Name">
    <vt:lpwstr>Protected</vt:lpwstr>
  </property>
  <property fmtid="{D5CDD505-2E9C-101B-9397-08002B2CF9AE}" pid="6" name="MSIP_Label_724e6ac5-0e84-491c-8838-b11844917f54_SiteId">
    <vt:lpwstr>2ba011f1-f50a-44f3-a200-db3ea74e29b7</vt:lpwstr>
  </property>
  <property fmtid="{D5CDD505-2E9C-101B-9397-08002B2CF9AE}" pid="7" name="MSIP_Label_724e6ac5-0e84-491c-8838-b11844917f54_ActionId">
    <vt:lpwstr>83658d7c-3c63-4883-aaf2-656a1e03a5c6</vt:lpwstr>
  </property>
  <property fmtid="{D5CDD505-2E9C-101B-9397-08002B2CF9AE}" pid="8" name="MSIP_Label_724e6ac5-0e84-491c-8838-b11844917f54_ContentBits">
    <vt:lpwstr>0</vt:lpwstr>
  </property>
</Properties>
</file>