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sldIdLst>
    <p:sldId id="261" r:id="rId2"/>
    <p:sldId id="271" r:id="rId3"/>
    <p:sldId id="304" r:id="rId4"/>
    <p:sldId id="281" r:id="rId5"/>
    <p:sldId id="287" r:id="rId6"/>
    <p:sldId id="296" r:id="rId7"/>
    <p:sldId id="3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D9"/>
    <a:srgbClr val="FF0062"/>
    <a:srgbClr val="4FEF99"/>
    <a:srgbClr val="C638B8"/>
    <a:srgbClr val="A32F98"/>
    <a:srgbClr val="B333A7"/>
    <a:srgbClr val="B131A5"/>
    <a:srgbClr val="CC48BF"/>
    <a:srgbClr val="D466CA"/>
    <a:srgbClr val="882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29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19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5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845593" y="2445520"/>
            <a:ext cx="1802800" cy="1347358"/>
          </a:xfrm>
          <a:custGeom>
            <a:avLst/>
            <a:gdLst>
              <a:gd name="connsiteX0" fmla="*/ 171653 w 1802800"/>
              <a:gd name="connsiteY0" fmla="*/ 0 h 1347358"/>
              <a:gd name="connsiteX1" fmla="*/ 1631147 w 1802800"/>
              <a:gd name="connsiteY1" fmla="*/ 0 h 1347358"/>
              <a:gd name="connsiteX2" fmla="*/ 1802800 w 1802800"/>
              <a:gd name="connsiteY2" fmla="*/ 171653 h 1347358"/>
              <a:gd name="connsiteX3" fmla="*/ 1802800 w 1802800"/>
              <a:gd name="connsiteY3" fmla="*/ 1175705 h 1347358"/>
              <a:gd name="connsiteX4" fmla="*/ 1631147 w 1802800"/>
              <a:gd name="connsiteY4" fmla="*/ 1347358 h 1347358"/>
              <a:gd name="connsiteX5" fmla="*/ 171653 w 1802800"/>
              <a:gd name="connsiteY5" fmla="*/ 1347358 h 1347358"/>
              <a:gd name="connsiteX6" fmla="*/ 0 w 1802800"/>
              <a:gd name="connsiteY6" fmla="*/ 1175705 h 1347358"/>
              <a:gd name="connsiteX7" fmla="*/ 0 w 1802800"/>
              <a:gd name="connsiteY7" fmla="*/ 171653 h 1347358"/>
              <a:gd name="connsiteX8" fmla="*/ 171653 w 1802800"/>
              <a:gd name="connsiteY8" fmla="*/ 0 h 134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800" h="1347358">
                <a:moveTo>
                  <a:pt x="171653" y="0"/>
                </a:moveTo>
                <a:lnTo>
                  <a:pt x="1631147" y="0"/>
                </a:lnTo>
                <a:cubicBezTo>
                  <a:pt x="1725948" y="0"/>
                  <a:pt x="1802800" y="76852"/>
                  <a:pt x="1802800" y="171653"/>
                </a:cubicBezTo>
                <a:lnTo>
                  <a:pt x="1802800" y="1175705"/>
                </a:lnTo>
                <a:cubicBezTo>
                  <a:pt x="1802800" y="1270506"/>
                  <a:pt x="1725948" y="1347358"/>
                  <a:pt x="1631147" y="1347358"/>
                </a:cubicBezTo>
                <a:lnTo>
                  <a:pt x="171653" y="1347358"/>
                </a:lnTo>
                <a:cubicBezTo>
                  <a:pt x="76852" y="1347358"/>
                  <a:pt x="0" y="1270506"/>
                  <a:pt x="0" y="1175705"/>
                </a:cubicBezTo>
                <a:lnTo>
                  <a:pt x="0" y="171653"/>
                </a:lnTo>
                <a:cubicBezTo>
                  <a:pt x="0" y="76852"/>
                  <a:pt x="76852" y="0"/>
                  <a:pt x="17165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962282" y="1103130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8793278" y="2262896"/>
            <a:ext cx="2454903" cy="1565577"/>
          </a:xfrm>
          <a:custGeom>
            <a:avLst/>
            <a:gdLst>
              <a:gd name="connsiteX0" fmla="*/ 199455 w 2454903"/>
              <a:gd name="connsiteY0" fmla="*/ 0 h 1565577"/>
              <a:gd name="connsiteX1" fmla="*/ 2255448 w 2454903"/>
              <a:gd name="connsiteY1" fmla="*/ 0 h 1565577"/>
              <a:gd name="connsiteX2" fmla="*/ 2454903 w 2454903"/>
              <a:gd name="connsiteY2" fmla="*/ 199455 h 1565577"/>
              <a:gd name="connsiteX3" fmla="*/ 2454903 w 2454903"/>
              <a:gd name="connsiteY3" fmla="*/ 1366122 h 1565577"/>
              <a:gd name="connsiteX4" fmla="*/ 2255448 w 2454903"/>
              <a:gd name="connsiteY4" fmla="*/ 1565577 h 1565577"/>
              <a:gd name="connsiteX5" fmla="*/ 199455 w 2454903"/>
              <a:gd name="connsiteY5" fmla="*/ 1565577 h 1565577"/>
              <a:gd name="connsiteX6" fmla="*/ 0 w 2454903"/>
              <a:gd name="connsiteY6" fmla="*/ 1366122 h 1565577"/>
              <a:gd name="connsiteX7" fmla="*/ 0 w 2454903"/>
              <a:gd name="connsiteY7" fmla="*/ 199455 h 1565577"/>
              <a:gd name="connsiteX8" fmla="*/ 199455 w 2454903"/>
              <a:gd name="connsiteY8" fmla="*/ 0 h 15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4903" h="1565577">
                <a:moveTo>
                  <a:pt x="199455" y="0"/>
                </a:moveTo>
                <a:lnTo>
                  <a:pt x="2255448" y="0"/>
                </a:lnTo>
                <a:cubicBezTo>
                  <a:pt x="2365604" y="0"/>
                  <a:pt x="2454903" y="89299"/>
                  <a:pt x="2454903" y="199455"/>
                </a:cubicBezTo>
                <a:lnTo>
                  <a:pt x="2454903" y="1366122"/>
                </a:lnTo>
                <a:cubicBezTo>
                  <a:pt x="2454903" y="1476278"/>
                  <a:pt x="2365604" y="1565577"/>
                  <a:pt x="2255448" y="1565577"/>
                </a:cubicBezTo>
                <a:lnTo>
                  <a:pt x="199455" y="1565577"/>
                </a:lnTo>
                <a:cubicBezTo>
                  <a:pt x="89299" y="1565577"/>
                  <a:pt x="0" y="1476278"/>
                  <a:pt x="0" y="1366122"/>
                </a:cubicBezTo>
                <a:lnTo>
                  <a:pt x="0" y="199455"/>
                </a:lnTo>
                <a:cubicBezTo>
                  <a:pt x="0" y="89299"/>
                  <a:pt x="89299" y="0"/>
                  <a:pt x="19945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8707111" y="4034835"/>
            <a:ext cx="1802800" cy="1347358"/>
          </a:xfrm>
          <a:custGeom>
            <a:avLst/>
            <a:gdLst>
              <a:gd name="connsiteX0" fmla="*/ 171653 w 1802800"/>
              <a:gd name="connsiteY0" fmla="*/ 0 h 1347358"/>
              <a:gd name="connsiteX1" fmla="*/ 1631147 w 1802800"/>
              <a:gd name="connsiteY1" fmla="*/ 0 h 1347358"/>
              <a:gd name="connsiteX2" fmla="*/ 1802800 w 1802800"/>
              <a:gd name="connsiteY2" fmla="*/ 171653 h 1347358"/>
              <a:gd name="connsiteX3" fmla="*/ 1802800 w 1802800"/>
              <a:gd name="connsiteY3" fmla="*/ 1175705 h 1347358"/>
              <a:gd name="connsiteX4" fmla="*/ 1631147 w 1802800"/>
              <a:gd name="connsiteY4" fmla="*/ 1347358 h 1347358"/>
              <a:gd name="connsiteX5" fmla="*/ 171653 w 1802800"/>
              <a:gd name="connsiteY5" fmla="*/ 1347358 h 1347358"/>
              <a:gd name="connsiteX6" fmla="*/ 0 w 1802800"/>
              <a:gd name="connsiteY6" fmla="*/ 1175705 h 1347358"/>
              <a:gd name="connsiteX7" fmla="*/ 0 w 1802800"/>
              <a:gd name="connsiteY7" fmla="*/ 171653 h 1347358"/>
              <a:gd name="connsiteX8" fmla="*/ 171653 w 1802800"/>
              <a:gd name="connsiteY8" fmla="*/ 0 h 134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2800" h="1347358">
                <a:moveTo>
                  <a:pt x="171653" y="0"/>
                </a:moveTo>
                <a:lnTo>
                  <a:pt x="1631147" y="0"/>
                </a:lnTo>
                <a:cubicBezTo>
                  <a:pt x="1725948" y="0"/>
                  <a:pt x="1802800" y="76852"/>
                  <a:pt x="1802800" y="171653"/>
                </a:cubicBezTo>
                <a:lnTo>
                  <a:pt x="1802800" y="1175705"/>
                </a:lnTo>
                <a:cubicBezTo>
                  <a:pt x="1802800" y="1270506"/>
                  <a:pt x="1725948" y="1347358"/>
                  <a:pt x="1631147" y="1347358"/>
                </a:cubicBezTo>
                <a:lnTo>
                  <a:pt x="171653" y="1347358"/>
                </a:lnTo>
                <a:cubicBezTo>
                  <a:pt x="76852" y="1347358"/>
                  <a:pt x="0" y="1270506"/>
                  <a:pt x="0" y="1175705"/>
                </a:cubicBezTo>
                <a:lnTo>
                  <a:pt x="0" y="171653"/>
                </a:lnTo>
                <a:cubicBezTo>
                  <a:pt x="0" y="76852"/>
                  <a:pt x="76852" y="0"/>
                  <a:pt x="17165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6083388" y="3918722"/>
            <a:ext cx="2454903" cy="1565577"/>
          </a:xfrm>
          <a:custGeom>
            <a:avLst/>
            <a:gdLst>
              <a:gd name="connsiteX0" fmla="*/ 199455 w 2454903"/>
              <a:gd name="connsiteY0" fmla="*/ 0 h 1565577"/>
              <a:gd name="connsiteX1" fmla="*/ 2255448 w 2454903"/>
              <a:gd name="connsiteY1" fmla="*/ 0 h 1565577"/>
              <a:gd name="connsiteX2" fmla="*/ 2454903 w 2454903"/>
              <a:gd name="connsiteY2" fmla="*/ 199455 h 1565577"/>
              <a:gd name="connsiteX3" fmla="*/ 2454903 w 2454903"/>
              <a:gd name="connsiteY3" fmla="*/ 1366122 h 1565577"/>
              <a:gd name="connsiteX4" fmla="*/ 2255448 w 2454903"/>
              <a:gd name="connsiteY4" fmla="*/ 1565577 h 1565577"/>
              <a:gd name="connsiteX5" fmla="*/ 199455 w 2454903"/>
              <a:gd name="connsiteY5" fmla="*/ 1565577 h 1565577"/>
              <a:gd name="connsiteX6" fmla="*/ 0 w 2454903"/>
              <a:gd name="connsiteY6" fmla="*/ 1366122 h 1565577"/>
              <a:gd name="connsiteX7" fmla="*/ 0 w 2454903"/>
              <a:gd name="connsiteY7" fmla="*/ 199455 h 1565577"/>
              <a:gd name="connsiteX8" fmla="*/ 199455 w 2454903"/>
              <a:gd name="connsiteY8" fmla="*/ 0 h 15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4903" h="1565577">
                <a:moveTo>
                  <a:pt x="199455" y="0"/>
                </a:moveTo>
                <a:lnTo>
                  <a:pt x="2255448" y="0"/>
                </a:lnTo>
                <a:cubicBezTo>
                  <a:pt x="2365604" y="0"/>
                  <a:pt x="2454903" y="89299"/>
                  <a:pt x="2454903" y="199455"/>
                </a:cubicBezTo>
                <a:lnTo>
                  <a:pt x="2454903" y="1366122"/>
                </a:lnTo>
                <a:cubicBezTo>
                  <a:pt x="2454903" y="1476278"/>
                  <a:pt x="2365604" y="1565577"/>
                  <a:pt x="2255448" y="1565577"/>
                </a:cubicBezTo>
                <a:lnTo>
                  <a:pt x="199455" y="1565577"/>
                </a:lnTo>
                <a:cubicBezTo>
                  <a:pt x="89299" y="1565577"/>
                  <a:pt x="0" y="1476278"/>
                  <a:pt x="0" y="1366122"/>
                </a:cubicBezTo>
                <a:lnTo>
                  <a:pt x="0" y="199455"/>
                </a:lnTo>
                <a:cubicBezTo>
                  <a:pt x="0" y="89299"/>
                  <a:pt x="89299" y="0"/>
                  <a:pt x="19945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  <p:bldP spid="27" grpId="0"/>
      <p:bldP spid="29" grpId="0"/>
      <p:bldP spid="3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144150" y="2864632"/>
            <a:ext cx="2779190" cy="1794210"/>
          </a:xfrm>
          <a:custGeom>
            <a:avLst/>
            <a:gdLst>
              <a:gd name="connsiteX0" fmla="*/ 299041 w 2779190"/>
              <a:gd name="connsiteY0" fmla="*/ 0 h 1794210"/>
              <a:gd name="connsiteX1" fmla="*/ 2480149 w 2779190"/>
              <a:gd name="connsiteY1" fmla="*/ 0 h 1794210"/>
              <a:gd name="connsiteX2" fmla="*/ 2779190 w 2779190"/>
              <a:gd name="connsiteY2" fmla="*/ 299041 h 1794210"/>
              <a:gd name="connsiteX3" fmla="*/ 2779190 w 2779190"/>
              <a:gd name="connsiteY3" fmla="*/ 1495169 h 1794210"/>
              <a:gd name="connsiteX4" fmla="*/ 2480149 w 2779190"/>
              <a:gd name="connsiteY4" fmla="*/ 1794210 h 1794210"/>
              <a:gd name="connsiteX5" fmla="*/ 299041 w 2779190"/>
              <a:gd name="connsiteY5" fmla="*/ 1794210 h 1794210"/>
              <a:gd name="connsiteX6" fmla="*/ 0 w 2779190"/>
              <a:gd name="connsiteY6" fmla="*/ 1495169 h 1794210"/>
              <a:gd name="connsiteX7" fmla="*/ 0 w 2779190"/>
              <a:gd name="connsiteY7" fmla="*/ 299041 h 1794210"/>
              <a:gd name="connsiteX8" fmla="*/ 299041 w 2779190"/>
              <a:gd name="connsiteY8" fmla="*/ 0 h 179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190" h="1794210">
                <a:moveTo>
                  <a:pt x="299041" y="0"/>
                </a:moveTo>
                <a:lnTo>
                  <a:pt x="2480149" y="0"/>
                </a:lnTo>
                <a:cubicBezTo>
                  <a:pt x="2645305" y="0"/>
                  <a:pt x="2779190" y="133885"/>
                  <a:pt x="2779190" y="299041"/>
                </a:cubicBezTo>
                <a:lnTo>
                  <a:pt x="2779190" y="1495169"/>
                </a:lnTo>
                <a:cubicBezTo>
                  <a:pt x="2779190" y="1660325"/>
                  <a:pt x="2645305" y="1794210"/>
                  <a:pt x="2480149" y="1794210"/>
                </a:cubicBezTo>
                <a:lnTo>
                  <a:pt x="299041" y="1794210"/>
                </a:lnTo>
                <a:cubicBezTo>
                  <a:pt x="133885" y="1794210"/>
                  <a:pt x="0" y="1660325"/>
                  <a:pt x="0" y="1495169"/>
                </a:cubicBezTo>
                <a:lnTo>
                  <a:pt x="0" y="299041"/>
                </a:lnTo>
                <a:cubicBezTo>
                  <a:pt x="0" y="133885"/>
                  <a:pt x="133885" y="0"/>
                  <a:pt x="29904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069909" y="3123958"/>
            <a:ext cx="2314182" cy="1534885"/>
          </a:xfrm>
          <a:custGeom>
            <a:avLst/>
            <a:gdLst>
              <a:gd name="connsiteX0" fmla="*/ 255819 w 2314182"/>
              <a:gd name="connsiteY0" fmla="*/ 0 h 1534885"/>
              <a:gd name="connsiteX1" fmla="*/ 2058363 w 2314182"/>
              <a:gd name="connsiteY1" fmla="*/ 0 h 1534885"/>
              <a:gd name="connsiteX2" fmla="*/ 2314182 w 2314182"/>
              <a:gd name="connsiteY2" fmla="*/ 255819 h 1534885"/>
              <a:gd name="connsiteX3" fmla="*/ 2314182 w 2314182"/>
              <a:gd name="connsiteY3" fmla="*/ 1279066 h 1534885"/>
              <a:gd name="connsiteX4" fmla="*/ 2058363 w 2314182"/>
              <a:gd name="connsiteY4" fmla="*/ 1534885 h 1534885"/>
              <a:gd name="connsiteX5" fmla="*/ 255819 w 2314182"/>
              <a:gd name="connsiteY5" fmla="*/ 1534885 h 1534885"/>
              <a:gd name="connsiteX6" fmla="*/ 0 w 2314182"/>
              <a:gd name="connsiteY6" fmla="*/ 1279066 h 1534885"/>
              <a:gd name="connsiteX7" fmla="*/ 0 w 2314182"/>
              <a:gd name="connsiteY7" fmla="*/ 255819 h 1534885"/>
              <a:gd name="connsiteX8" fmla="*/ 255819 w 2314182"/>
              <a:gd name="connsiteY8" fmla="*/ 0 h 15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182" h="1534885">
                <a:moveTo>
                  <a:pt x="255819" y="0"/>
                </a:moveTo>
                <a:lnTo>
                  <a:pt x="2058363" y="0"/>
                </a:lnTo>
                <a:cubicBezTo>
                  <a:pt x="2199648" y="0"/>
                  <a:pt x="2314182" y="114534"/>
                  <a:pt x="2314182" y="255819"/>
                </a:cubicBezTo>
                <a:lnTo>
                  <a:pt x="2314182" y="1279066"/>
                </a:lnTo>
                <a:cubicBezTo>
                  <a:pt x="2314182" y="1420351"/>
                  <a:pt x="2199648" y="1534885"/>
                  <a:pt x="2058363" y="1534885"/>
                </a:cubicBezTo>
                <a:lnTo>
                  <a:pt x="255819" y="1534885"/>
                </a:lnTo>
                <a:cubicBezTo>
                  <a:pt x="114534" y="1534885"/>
                  <a:pt x="0" y="1420351"/>
                  <a:pt x="0" y="1279066"/>
                </a:cubicBezTo>
                <a:lnTo>
                  <a:pt x="0" y="255819"/>
                </a:lnTo>
                <a:cubicBezTo>
                  <a:pt x="0" y="114534"/>
                  <a:pt x="114534" y="0"/>
                  <a:pt x="25581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694097" y="1182562"/>
            <a:ext cx="2314182" cy="1534885"/>
          </a:xfrm>
          <a:custGeom>
            <a:avLst/>
            <a:gdLst>
              <a:gd name="connsiteX0" fmla="*/ 255819 w 2314182"/>
              <a:gd name="connsiteY0" fmla="*/ 0 h 1534885"/>
              <a:gd name="connsiteX1" fmla="*/ 2058363 w 2314182"/>
              <a:gd name="connsiteY1" fmla="*/ 0 h 1534885"/>
              <a:gd name="connsiteX2" fmla="*/ 2314182 w 2314182"/>
              <a:gd name="connsiteY2" fmla="*/ 255819 h 1534885"/>
              <a:gd name="connsiteX3" fmla="*/ 2314182 w 2314182"/>
              <a:gd name="connsiteY3" fmla="*/ 1279066 h 1534885"/>
              <a:gd name="connsiteX4" fmla="*/ 2058363 w 2314182"/>
              <a:gd name="connsiteY4" fmla="*/ 1534885 h 1534885"/>
              <a:gd name="connsiteX5" fmla="*/ 255819 w 2314182"/>
              <a:gd name="connsiteY5" fmla="*/ 1534885 h 1534885"/>
              <a:gd name="connsiteX6" fmla="*/ 0 w 2314182"/>
              <a:gd name="connsiteY6" fmla="*/ 1279066 h 1534885"/>
              <a:gd name="connsiteX7" fmla="*/ 0 w 2314182"/>
              <a:gd name="connsiteY7" fmla="*/ 255819 h 1534885"/>
              <a:gd name="connsiteX8" fmla="*/ 255819 w 2314182"/>
              <a:gd name="connsiteY8" fmla="*/ 0 h 15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182" h="1534885">
                <a:moveTo>
                  <a:pt x="255819" y="0"/>
                </a:moveTo>
                <a:lnTo>
                  <a:pt x="2058363" y="0"/>
                </a:lnTo>
                <a:cubicBezTo>
                  <a:pt x="2199648" y="0"/>
                  <a:pt x="2314182" y="114534"/>
                  <a:pt x="2314182" y="255819"/>
                </a:cubicBezTo>
                <a:lnTo>
                  <a:pt x="2314182" y="1279066"/>
                </a:lnTo>
                <a:cubicBezTo>
                  <a:pt x="2314182" y="1420351"/>
                  <a:pt x="2199648" y="1534885"/>
                  <a:pt x="2058363" y="1534885"/>
                </a:cubicBezTo>
                <a:lnTo>
                  <a:pt x="255819" y="1534885"/>
                </a:lnTo>
                <a:cubicBezTo>
                  <a:pt x="114534" y="1534885"/>
                  <a:pt x="0" y="1420351"/>
                  <a:pt x="0" y="1279066"/>
                </a:cubicBezTo>
                <a:lnTo>
                  <a:pt x="0" y="255819"/>
                </a:lnTo>
                <a:cubicBezTo>
                  <a:pt x="0" y="114534"/>
                  <a:pt x="114534" y="0"/>
                  <a:pt x="25581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9135460" y="1070422"/>
            <a:ext cx="2779190" cy="1794210"/>
          </a:xfrm>
          <a:custGeom>
            <a:avLst/>
            <a:gdLst>
              <a:gd name="connsiteX0" fmla="*/ 299041 w 2779190"/>
              <a:gd name="connsiteY0" fmla="*/ 0 h 1794210"/>
              <a:gd name="connsiteX1" fmla="*/ 2480149 w 2779190"/>
              <a:gd name="connsiteY1" fmla="*/ 0 h 1794210"/>
              <a:gd name="connsiteX2" fmla="*/ 2779190 w 2779190"/>
              <a:gd name="connsiteY2" fmla="*/ 299041 h 1794210"/>
              <a:gd name="connsiteX3" fmla="*/ 2779190 w 2779190"/>
              <a:gd name="connsiteY3" fmla="*/ 1495169 h 1794210"/>
              <a:gd name="connsiteX4" fmla="*/ 2480149 w 2779190"/>
              <a:gd name="connsiteY4" fmla="*/ 1794210 h 1794210"/>
              <a:gd name="connsiteX5" fmla="*/ 299041 w 2779190"/>
              <a:gd name="connsiteY5" fmla="*/ 1794210 h 1794210"/>
              <a:gd name="connsiteX6" fmla="*/ 0 w 2779190"/>
              <a:gd name="connsiteY6" fmla="*/ 1495169 h 1794210"/>
              <a:gd name="connsiteX7" fmla="*/ 0 w 2779190"/>
              <a:gd name="connsiteY7" fmla="*/ 299041 h 1794210"/>
              <a:gd name="connsiteX8" fmla="*/ 299041 w 2779190"/>
              <a:gd name="connsiteY8" fmla="*/ 0 h 179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190" h="1794210">
                <a:moveTo>
                  <a:pt x="299041" y="0"/>
                </a:moveTo>
                <a:lnTo>
                  <a:pt x="2480149" y="0"/>
                </a:lnTo>
                <a:cubicBezTo>
                  <a:pt x="2645305" y="0"/>
                  <a:pt x="2779190" y="133885"/>
                  <a:pt x="2779190" y="299041"/>
                </a:cubicBezTo>
                <a:lnTo>
                  <a:pt x="2779190" y="1495169"/>
                </a:lnTo>
                <a:cubicBezTo>
                  <a:pt x="2779190" y="1660325"/>
                  <a:pt x="2645305" y="1794210"/>
                  <a:pt x="2480149" y="1794210"/>
                </a:cubicBezTo>
                <a:lnTo>
                  <a:pt x="299041" y="1794210"/>
                </a:lnTo>
                <a:cubicBezTo>
                  <a:pt x="133885" y="1794210"/>
                  <a:pt x="0" y="1660325"/>
                  <a:pt x="0" y="1495169"/>
                </a:cubicBezTo>
                <a:lnTo>
                  <a:pt x="0" y="299041"/>
                </a:lnTo>
                <a:cubicBezTo>
                  <a:pt x="0" y="133885"/>
                  <a:pt x="133885" y="0"/>
                  <a:pt x="29904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5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9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6274748" y="1401663"/>
            <a:ext cx="1593217" cy="1092046"/>
          </a:xfrm>
          <a:custGeom>
            <a:avLst/>
            <a:gdLst>
              <a:gd name="connsiteX0" fmla="*/ 139127 w 1593217"/>
              <a:gd name="connsiteY0" fmla="*/ 0 h 1092046"/>
              <a:gd name="connsiteX1" fmla="*/ 1454090 w 1593217"/>
              <a:gd name="connsiteY1" fmla="*/ 0 h 1092046"/>
              <a:gd name="connsiteX2" fmla="*/ 1593217 w 1593217"/>
              <a:gd name="connsiteY2" fmla="*/ 139127 h 1092046"/>
              <a:gd name="connsiteX3" fmla="*/ 1593217 w 1593217"/>
              <a:gd name="connsiteY3" fmla="*/ 952919 h 1092046"/>
              <a:gd name="connsiteX4" fmla="*/ 1454090 w 1593217"/>
              <a:gd name="connsiteY4" fmla="*/ 1092046 h 1092046"/>
              <a:gd name="connsiteX5" fmla="*/ 139127 w 1593217"/>
              <a:gd name="connsiteY5" fmla="*/ 1092046 h 1092046"/>
              <a:gd name="connsiteX6" fmla="*/ 0 w 1593217"/>
              <a:gd name="connsiteY6" fmla="*/ 952919 h 1092046"/>
              <a:gd name="connsiteX7" fmla="*/ 0 w 1593217"/>
              <a:gd name="connsiteY7" fmla="*/ 139127 h 1092046"/>
              <a:gd name="connsiteX8" fmla="*/ 139127 w 1593217"/>
              <a:gd name="connsiteY8" fmla="*/ 0 h 10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3217" h="1092046">
                <a:moveTo>
                  <a:pt x="139127" y="0"/>
                </a:moveTo>
                <a:lnTo>
                  <a:pt x="1454090" y="0"/>
                </a:lnTo>
                <a:cubicBezTo>
                  <a:pt x="1530928" y="0"/>
                  <a:pt x="1593217" y="62289"/>
                  <a:pt x="1593217" y="139127"/>
                </a:cubicBezTo>
                <a:lnTo>
                  <a:pt x="1593217" y="952919"/>
                </a:lnTo>
                <a:cubicBezTo>
                  <a:pt x="1593217" y="1029757"/>
                  <a:pt x="1530928" y="1092046"/>
                  <a:pt x="1454090" y="1092046"/>
                </a:cubicBezTo>
                <a:lnTo>
                  <a:pt x="139127" y="1092046"/>
                </a:lnTo>
                <a:cubicBezTo>
                  <a:pt x="62289" y="1092046"/>
                  <a:pt x="0" y="1029757"/>
                  <a:pt x="0" y="952919"/>
                </a:cubicBezTo>
                <a:lnTo>
                  <a:pt x="0" y="139127"/>
                </a:lnTo>
                <a:cubicBezTo>
                  <a:pt x="0" y="62289"/>
                  <a:pt x="62289" y="0"/>
                  <a:pt x="13912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307936" y="2882978"/>
            <a:ext cx="1593217" cy="1092046"/>
          </a:xfrm>
          <a:custGeom>
            <a:avLst/>
            <a:gdLst>
              <a:gd name="connsiteX0" fmla="*/ 139127 w 1593217"/>
              <a:gd name="connsiteY0" fmla="*/ 0 h 1092046"/>
              <a:gd name="connsiteX1" fmla="*/ 1454090 w 1593217"/>
              <a:gd name="connsiteY1" fmla="*/ 0 h 1092046"/>
              <a:gd name="connsiteX2" fmla="*/ 1593217 w 1593217"/>
              <a:gd name="connsiteY2" fmla="*/ 139127 h 1092046"/>
              <a:gd name="connsiteX3" fmla="*/ 1593217 w 1593217"/>
              <a:gd name="connsiteY3" fmla="*/ 952919 h 1092046"/>
              <a:gd name="connsiteX4" fmla="*/ 1454090 w 1593217"/>
              <a:gd name="connsiteY4" fmla="*/ 1092046 h 1092046"/>
              <a:gd name="connsiteX5" fmla="*/ 139127 w 1593217"/>
              <a:gd name="connsiteY5" fmla="*/ 1092046 h 1092046"/>
              <a:gd name="connsiteX6" fmla="*/ 0 w 1593217"/>
              <a:gd name="connsiteY6" fmla="*/ 952919 h 1092046"/>
              <a:gd name="connsiteX7" fmla="*/ 0 w 1593217"/>
              <a:gd name="connsiteY7" fmla="*/ 139127 h 1092046"/>
              <a:gd name="connsiteX8" fmla="*/ 139127 w 1593217"/>
              <a:gd name="connsiteY8" fmla="*/ 0 h 10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3217" h="1092046">
                <a:moveTo>
                  <a:pt x="139127" y="0"/>
                </a:moveTo>
                <a:lnTo>
                  <a:pt x="1454090" y="0"/>
                </a:lnTo>
                <a:cubicBezTo>
                  <a:pt x="1530928" y="0"/>
                  <a:pt x="1593217" y="62289"/>
                  <a:pt x="1593217" y="139127"/>
                </a:cubicBezTo>
                <a:lnTo>
                  <a:pt x="1593217" y="952919"/>
                </a:lnTo>
                <a:cubicBezTo>
                  <a:pt x="1593217" y="1029757"/>
                  <a:pt x="1530928" y="1092046"/>
                  <a:pt x="1454090" y="1092046"/>
                </a:cubicBezTo>
                <a:lnTo>
                  <a:pt x="139127" y="1092046"/>
                </a:lnTo>
                <a:cubicBezTo>
                  <a:pt x="62289" y="1092046"/>
                  <a:pt x="0" y="1029757"/>
                  <a:pt x="0" y="952919"/>
                </a:cubicBezTo>
                <a:lnTo>
                  <a:pt x="0" y="139127"/>
                </a:lnTo>
                <a:cubicBezTo>
                  <a:pt x="0" y="62289"/>
                  <a:pt x="62289" y="0"/>
                  <a:pt x="13912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6341124" y="4364293"/>
            <a:ext cx="1593217" cy="1092046"/>
          </a:xfrm>
          <a:custGeom>
            <a:avLst/>
            <a:gdLst>
              <a:gd name="connsiteX0" fmla="*/ 139127 w 1593217"/>
              <a:gd name="connsiteY0" fmla="*/ 0 h 1092046"/>
              <a:gd name="connsiteX1" fmla="*/ 1454090 w 1593217"/>
              <a:gd name="connsiteY1" fmla="*/ 0 h 1092046"/>
              <a:gd name="connsiteX2" fmla="*/ 1593217 w 1593217"/>
              <a:gd name="connsiteY2" fmla="*/ 139127 h 1092046"/>
              <a:gd name="connsiteX3" fmla="*/ 1593217 w 1593217"/>
              <a:gd name="connsiteY3" fmla="*/ 952919 h 1092046"/>
              <a:gd name="connsiteX4" fmla="*/ 1454090 w 1593217"/>
              <a:gd name="connsiteY4" fmla="*/ 1092046 h 1092046"/>
              <a:gd name="connsiteX5" fmla="*/ 139127 w 1593217"/>
              <a:gd name="connsiteY5" fmla="*/ 1092046 h 1092046"/>
              <a:gd name="connsiteX6" fmla="*/ 0 w 1593217"/>
              <a:gd name="connsiteY6" fmla="*/ 952919 h 1092046"/>
              <a:gd name="connsiteX7" fmla="*/ 0 w 1593217"/>
              <a:gd name="connsiteY7" fmla="*/ 139127 h 1092046"/>
              <a:gd name="connsiteX8" fmla="*/ 139127 w 1593217"/>
              <a:gd name="connsiteY8" fmla="*/ 0 h 10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3217" h="1092046">
                <a:moveTo>
                  <a:pt x="139127" y="0"/>
                </a:moveTo>
                <a:lnTo>
                  <a:pt x="1454090" y="0"/>
                </a:lnTo>
                <a:cubicBezTo>
                  <a:pt x="1530928" y="0"/>
                  <a:pt x="1593217" y="62289"/>
                  <a:pt x="1593217" y="139127"/>
                </a:cubicBezTo>
                <a:lnTo>
                  <a:pt x="1593217" y="952919"/>
                </a:lnTo>
                <a:cubicBezTo>
                  <a:pt x="1593217" y="1029757"/>
                  <a:pt x="1530928" y="1092046"/>
                  <a:pt x="1454090" y="1092046"/>
                </a:cubicBezTo>
                <a:lnTo>
                  <a:pt x="139127" y="1092046"/>
                </a:lnTo>
                <a:cubicBezTo>
                  <a:pt x="62289" y="1092046"/>
                  <a:pt x="0" y="1029757"/>
                  <a:pt x="0" y="952919"/>
                </a:cubicBezTo>
                <a:lnTo>
                  <a:pt x="0" y="139127"/>
                </a:lnTo>
                <a:cubicBezTo>
                  <a:pt x="0" y="62289"/>
                  <a:pt x="62289" y="0"/>
                  <a:pt x="13912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91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12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96847" y="1079517"/>
            <a:ext cx="3467138" cy="2072843"/>
          </a:xfrm>
          <a:custGeom>
            <a:avLst/>
            <a:gdLst>
              <a:gd name="connsiteX0" fmla="*/ 264080 w 3467138"/>
              <a:gd name="connsiteY0" fmla="*/ 0 h 2072843"/>
              <a:gd name="connsiteX1" fmla="*/ 3203058 w 3467138"/>
              <a:gd name="connsiteY1" fmla="*/ 0 h 2072843"/>
              <a:gd name="connsiteX2" fmla="*/ 3467138 w 3467138"/>
              <a:gd name="connsiteY2" fmla="*/ 264080 h 2072843"/>
              <a:gd name="connsiteX3" fmla="*/ 3467138 w 3467138"/>
              <a:gd name="connsiteY3" fmla="*/ 1808763 h 2072843"/>
              <a:gd name="connsiteX4" fmla="*/ 3203058 w 3467138"/>
              <a:gd name="connsiteY4" fmla="*/ 2072843 h 2072843"/>
              <a:gd name="connsiteX5" fmla="*/ 264080 w 3467138"/>
              <a:gd name="connsiteY5" fmla="*/ 2072843 h 2072843"/>
              <a:gd name="connsiteX6" fmla="*/ 0 w 3467138"/>
              <a:gd name="connsiteY6" fmla="*/ 1808763 h 2072843"/>
              <a:gd name="connsiteX7" fmla="*/ 0 w 3467138"/>
              <a:gd name="connsiteY7" fmla="*/ 264080 h 2072843"/>
              <a:gd name="connsiteX8" fmla="*/ 264080 w 3467138"/>
              <a:gd name="connsiteY8" fmla="*/ 0 h 207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138" h="2072843">
                <a:moveTo>
                  <a:pt x="264080" y="0"/>
                </a:moveTo>
                <a:lnTo>
                  <a:pt x="3203058" y="0"/>
                </a:lnTo>
                <a:cubicBezTo>
                  <a:pt x="3348905" y="0"/>
                  <a:pt x="3467138" y="118233"/>
                  <a:pt x="3467138" y="264080"/>
                </a:cubicBezTo>
                <a:lnTo>
                  <a:pt x="3467138" y="1808763"/>
                </a:lnTo>
                <a:cubicBezTo>
                  <a:pt x="3467138" y="1954610"/>
                  <a:pt x="3348905" y="2072843"/>
                  <a:pt x="3203058" y="2072843"/>
                </a:cubicBezTo>
                <a:lnTo>
                  <a:pt x="264080" y="2072843"/>
                </a:lnTo>
                <a:cubicBezTo>
                  <a:pt x="118233" y="2072843"/>
                  <a:pt x="0" y="1954610"/>
                  <a:pt x="0" y="1808763"/>
                </a:cubicBezTo>
                <a:lnTo>
                  <a:pt x="0" y="264080"/>
                </a:lnTo>
                <a:cubicBezTo>
                  <a:pt x="0" y="118233"/>
                  <a:pt x="118233" y="0"/>
                  <a:pt x="2640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4362431" y="1079517"/>
            <a:ext cx="3467138" cy="2072843"/>
          </a:xfrm>
          <a:custGeom>
            <a:avLst/>
            <a:gdLst>
              <a:gd name="connsiteX0" fmla="*/ 264080 w 3467138"/>
              <a:gd name="connsiteY0" fmla="*/ 0 h 2072843"/>
              <a:gd name="connsiteX1" fmla="*/ 3203058 w 3467138"/>
              <a:gd name="connsiteY1" fmla="*/ 0 h 2072843"/>
              <a:gd name="connsiteX2" fmla="*/ 3467138 w 3467138"/>
              <a:gd name="connsiteY2" fmla="*/ 264080 h 2072843"/>
              <a:gd name="connsiteX3" fmla="*/ 3467138 w 3467138"/>
              <a:gd name="connsiteY3" fmla="*/ 1808763 h 2072843"/>
              <a:gd name="connsiteX4" fmla="*/ 3203058 w 3467138"/>
              <a:gd name="connsiteY4" fmla="*/ 2072843 h 2072843"/>
              <a:gd name="connsiteX5" fmla="*/ 264080 w 3467138"/>
              <a:gd name="connsiteY5" fmla="*/ 2072843 h 2072843"/>
              <a:gd name="connsiteX6" fmla="*/ 0 w 3467138"/>
              <a:gd name="connsiteY6" fmla="*/ 1808763 h 2072843"/>
              <a:gd name="connsiteX7" fmla="*/ 0 w 3467138"/>
              <a:gd name="connsiteY7" fmla="*/ 264080 h 2072843"/>
              <a:gd name="connsiteX8" fmla="*/ 264080 w 3467138"/>
              <a:gd name="connsiteY8" fmla="*/ 0 h 207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138" h="2072843">
                <a:moveTo>
                  <a:pt x="264080" y="0"/>
                </a:moveTo>
                <a:lnTo>
                  <a:pt x="3203058" y="0"/>
                </a:lnTo>
                <a:cubicBezTo>
                  <a:pt x="3348905" y="0"/>
                  <a:pt x="3467138" y="118233"/>
                  <a:pt x="3467138" y="264080"/>
                </a:cubicBezTo>
                <a:lnTo>
                  <a:pt x="3467138" y="1808763"/>
                </a:lnTo>
                <a:cubicBezTo>
                  <a:pt x="3467138" y="1954610"/>
                  <a:pt x="3348905" y="2072843"/>
                  <a:pt x="3203058" y="2072843"/>
                </a:cubicBezTo>
                <a:lnTo>
                  <a:pt x="264080" y="2072843"/>
                </a:lnTo>
                <a:cubicBezTo>
                  <a:pt x="118233" y="2072843"/>
                  <a:pt x="0" y="1954610"/>
                  <a:pt x="0" y="1808763"/>
                </a:cubicBezTo>
                <a:lnTo>
                  <a:pt x="0" y="264080"/>
                </a:lnTo>
                <a:cubicBezTo>
                  <a:pt x="0" y="118233"/>
                  <a:pt x="118233" y="0"/>
                  <a:pt x="2640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8219655" y="1079517"/>
            <a:ext cx="3467138" cy="2072843"/>
          </a:xfrm>
          <a:custGeom>
            <a:avLst/>
            <a:gdLst>
              <a:gd name="connsiteX0" fmla="*/ 264080 w 3467138"/>
              <a:gd name="connsiteY0" fmla="*/ 0 h 2072843"/>
              <a:gd name="connsiteX1" fmla="*/ 3203058 w 3467138"/>
              <a:gd name="connsiteY1" fmla="*/ 0 h 2072843"/>
              <a:gd name="connsiteX2" fmla="*/ 3467138 w 3467138"/>
              <a:gd name="connsiteY2" fmla="*/ 264080 h 2072843"/>
              <a:gd name="connsiteX3" fmla="*/ 3467138 w 3467138"/>
              <a:gd name="connsiteY3" fmla="*/ 1808763 h 2072843"/>
              <a:gd name="connsiteX4" fmla="*/ 3203058 w 3467138"/>
              <a:gd name="connsiteY4" fmla="*/ 2072843 h 2072843"/>
              <a:gd name="connsiteX5" fmla="*/ 264080 w 3467138"/>
              <a:gd name="connsiteY5" fmla="*/ 2072843 h 2072843"/>
              <a:gd name="connsiteX6" fmla="*/ 0 w 3467138"/>
              <a:gd name="connsiteY6" fmla="*/ 1808763 h 2072843"/>
              <a:gd name="connsiteX7" fmla="*/ 0 w 3467138"/>
              <a:gd name="connsiteY7" fmla="*/ 264080 h 2072843"/>
              <a:gd name="connsiteX8" fmla="*/ 264080 w 3467138"/>
              <a:gd name="connsiteY8" fmla="*/ 0 h 207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138" h="2072843">
                <a:moveTo>
                  <a:pt x="264080" y="0"/>
                </a:moveTo>
                <a:lnTo>
                  <a:pt x="3203058" y="0"/>
                </a:lnTo>
                <a:cubicBezTo>
                  <a:pt x="3348905" y="0"/>
                  <a:pt x="3467138" y="118233"/>
                  <a:pt x="3467138" y="264080"/>
                </a:cubicBezTo>
                <a:lnTo>
                  <a:pt x="3467138" y="1808763"/>
                </a:lnTo>
                <a:cubicBezTo>
                  <a:pt x="3467138" y="1954610"/>
                  <a:pt x="3348905" y="2072843"/>
                  <a:pt x="3203058" y="2072843"/>
                </a:cubicBezTo>
                <a:lnTo>
                  <a:pt x="264080" y="2072843"/>
                </a:lnTo>
                <a:cubicBezTo>
                  <a:pt x="118233" y="2072843"/>
                  <a:pt x="0" y="1954610"/>
                  <a:pt x="0" y="1808763"/>
                </a:cubicBezTo>
                <a:lnTo>
                  <a:pt x="0" y="264080"/>
                </a:lnTo>
                <a:cubicBezTo>
                  <a:pt x="0" y="118233"/>
                  <a:pt x="118233" y="0"/>
                  <a:pt x="2640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3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6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98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1427762" y="2919929"/>
            <a:ext cx="1811672" cy="1306292"/>
          </a:xfrm>
          <a:custGeom>
            <a:avLst/>
            <a:gdLst>
              <a:gd name="connsiteX0" fmla="*/ 130629 w 1811672"/>
              <a:gd name="connsiteY0" fmla="*/ 0 h 1306292"/>
              <a:gd name="connsiteX1" fmla="*/ 1681043 w 1811672"/>
              <a:gd name="connsiteY1" fmla="*/ 0 h 1306292"/>
              <a:gd name="connsiteX2" fmla="*/ 1811672 w 1811672"/>
              <a:gd name="connsiteY2" fmla="*/ 130629 h 1306292"/>
              <a:gd name="connsiteX3" fmla="*/ 1811672 w 1811672"/>
              <a:gd name="connsiteY3" fmla="*/ 1175663 h 1306292"/>
              <a:gd name="connsiteX4" fmla="*/ 1681043 w 1811672"/>
              <a:gd name="connsiteY4" fmla="*/ 1306292 h 1306292"/>
              <a:gd name="connsiteX5" fmla="*/ 130629 w 1811672"/>
              <a:gd name="connsiteY5" fmla="*/ 1306292 h 1306292"/>
              <a:gd name="connsiteX6" fmla="*/ 0 w 1811672"/>
              <a:gd name="connsiteY6" fmla="*/ 1175663 h 1306292"/>
              <a:gd name="connsiteX7" fmla="*/ 0 w 1811672"/>
              <a:gd name="connsiteY7" fmla="*/ 130629 h 1306292"/>
              <a:gd name="connsiteX8" fmla="*/ 130629 w 1811672"/>
              <a:gd name="connsiteY8" fmla="*/ 0 h 130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1672" h="1306292">
                <a:moveTo>
                  <a:pt x="130629" y="0"/>
                </a:moveTo>
                <a:lnTo>
                  <a:pt x="1681043" y="0"/>
                </a:lnTo>
                <a:cubicBezTo>
                  <a:pt x="1753187" y="0"/>
                  <a:pt x="1811672" y="58485"/>
                  <a:pt x="1811672" y="130629"/>
                </a:cubicBezTo>
                <a:lnTo>
                  <a:pt x="1811672" y="1175663"/>
                </a:lnTo>
                <a:cubicBezTo>
                  <a:pt x="1811672" y="1247807"/>
                  <a:pt x="1753187" y="1306292"/>
                  <a:pt x="1681043" y="1306292"/>
                </a:cubicBezTo>
                <a:lnTo>
                  <a:pt x="130629" y="1306292"/>
                </a:lnTo>
                <a:cubicBezTo>
                  <a:pt x="58485" y="1306292"/>
                  <a:pt x="0" y="1247807"/>
                  <a:pt x="0" y="1175663"/>
                </a:cubicBezTo>
                <a:lnTo>
                  <a:pt x="0" y="130629"/>
                </a:lnTo>
                <a:cubicBezTo>
                  <a:pt x="0" y="58485"/>
                  <a:pt x="58485" y="0"/>
                  <a:pt x="13062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420603" y="2919929"/>
            <a:ext cx="1811672" cy="1306292"/>
          </a:xfrm>
          <a:custGeom>
            <a:avLst/>
            <a:gdLst>
              <a:gd name="connsiteX0" fmla="*/ 130629 w 1811672"/>
              <a:gd name="connsiteY0" fmla="*/ 0 h 1306292"/>
              <a:gd name="connsiteX1" fmla="*/ 1681043 w 1811672"/>
              <a:gd name="connsiteY1" fmla="*/ 0 h 1306292"/>
              <a:gd name="connsiteX2" fmla="*/ 1811672 w 1811672"/>
              <a:gd name="connsiteY2" fmla="*/ 130629 h 1306292"/>
              <a:gd name="connsiteX3" fmla="*/ 1811672 w 1811672"/>
              <a:gd name="connsiteY3" fmla="*/ 1175663 h 1306292"/>
              <a:gd name="connsiteX4" fmla="*/ 1681043 w 1811672"/>
              <a:gd name="connsiteY4" fmla="*/ 1306292 h 1306292"/>
              <a:gd name="connsiteX5" fmla="*/ 130629 w 1811672"/>
              <a:gd name="connsiteY5" fmla="*/ 1306292 h 1306292"/>
              <a:gd name="connsiteX6" fmla="*/ 0 w 1811672"/>
              <a:gd name="connsiteY6" fmla="*/ 1175663 h 1306292"/>
              <a:gd name="connsiteX7" fmla="*/ 0 w 1811672"/>
              <a:gd name="connsiteY7" fmla="*/ 130629 h 1306292"/>
              <a:gd name="connsiteX8" fmla="*/ 130629 w 1811672"/>
              <a:gd name="connsiteY8" fmla="*/ 0 h 130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1672" h="1306292">
                <a:moveTo>
                  <a:pt x="130629" y="0"/>
                </a:moveTo>
                <a:lnTo>
                  <a:pt x="1681043" y="0"/>
                </a:lnTo>
                <a:cubicBezTo>
                  <a:pt x="1753187" y="0"/>
                  <a:pt x="1811672" y="58485"/>
                  <a:pt x="1811672" y="130629"/>
                </a:cubicBezTo>
                <a:lnTo>
                  <a:pt x="1811672" y="1175663"/>
                </a:lnTo>
                <a:cubicBezTo>
                  <a:pt x="1811672" y="1247807"/>
                  <a:pt x="1753187" y="1306292"/>
                  <a:pt x="1681043" y="1306292"/>
                </a:cubicBezTo>
                <a:lnTo>
                  <a:pt x="130629" y="1306292"/>
                </a:lnTo>
                <a:cubicBezTo>
                  <a:pt x="58485" y="1306292"/>
                  <a:pt x="0" y="1247807"/>
                  <a:pt x="0" y="1175663"/>
                </a:cubicBezTo>
                <a:lnTo>
                  <a:pt x="0" y="130629"/>
                </a:lnTo>
                <a:cubicBezTo>
                  <a:pt x="0" y="58485"/>
                  <a:pt x="58485" y="0"/>
                  <a:pt x="13062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5413443" y="2919929"/>
            <a:ext cx="1811672" cy="1306292"/>
          </a:xfrm>
          <a:custGeom>
            <a:avLst/>
            <a:gdLst>
              <a:gd name="connsiteX0" fmla="*/ 130629 w 1811672"/>
              <a:gd name="connsiteY0" fmla="*/ 0 h 1306292"/>
              <a:gd name="connsiteX1" fmla="*/ 1681043 w 1811672"/>
              <a:gd name="connsiteY1" fmla="*/ 0 h 1306292"/>
              <a:gd name="connsiteX2" fmla="*/ 1811672 w 1811672"/>
              <a:gd name="connsiteY2" fmla="*/ 130629 h 1306292"/>
              <a:gd name="connsiteX3" fmla="*/ 1811672 w 1811672"/>
              <a:gd name="connsiteY3" fmla="*/ 1175663 h 1306292"/>
              <a:gd name="connsiteX4" fmla="*/ 1681043 w 1811672"/>
              <a:gd name="connsiteY4" fmla="*/ 1306292 h 1306292"/>
              <a:gd name="connsiteX5" fmla="*/ 130629 w 1811672"/>
              <a:gd name="connsiteY5" fmla="*/ 1306292 h 1306292"/>
              <a:gd name="connsiteX6" fmla="*/ 0 w 1811672"/>
              <a:gd name="connsiteY6" fmla="*/ 1175663 h 1306292"/>
              <a:gd name="connsiteX7" fmla="*/ 0 w 1811672"/>
              <a:gd name="connsiteY7" fmla="*/ 130629 h 1306292"/>
              <a:gd name="connsiteX8" fmla="*/ 130629 w 1811672"/>
              <a:gd name="connsiteY8" fmla="*/ 0 h 130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1672" h="1306292">
                <a:moveTo>
                  <a:pt x="130629" y="0"/>
                </a:moveTo>
                <a:lnTo>
                  <a:pt x="1681043" y="0"/>
                </a:lnTo>
                <a:cubicBezTo>
                  <a:pt x="1753187" y="0"/>
                  <a:pt x="1811672" y="58485"/>
                  <a:pt x="1811672" y="130629"/>
                </a:cubicBezTo>
                <a:lnTo>
                  <a:pt x="1811672" y="1175663"/>
                </a:lnTo>
                <a:cubicBezTo>
                  <a:pt x="1811672" y="1247807"/>
                  <a:pt x="1753187" y="1306292"/>
                  <a:pt x="1681043" y="1306292"/>
                </a:cubicBezTo>
                <a:lnTo>
                  <a:pt x="130629" y="1306292"/>
                </a:lnTo>
                <a:cubicBezTo>
                  <a:pt x="58485" y="1306292"/>
                  <a:pt x="0" y="1247807"/>
                  <a:pt x="0" y="1175663"/>
                </a:cubicBezTo>
                <a:lnTo>
                  <a:pt x="0" y="130629"/>
                </a:lnTo>
                <a:cubicBezTo>
                  <a:pt x="0" y="58485"/>
                  <a:pt x="58485" y="0"/>
                  <a:pt x="13062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3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41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148776" y="1471347"/>
            <a:ext cx="2348138" cy="3899841"/>
          </a:xfrm>
          <a:custGeom>
            <a:avLst/>
            <a:gdLst>
              <a:gd name="connsiteX0" fmla="*/ 370067 w 2348138"/>
              <a:gd name="connsiteY0" fmla="*/ 0 h 3899841"/>
              <a:gd name="connsiteX1" fmla="*/ 1978071 w 2348138"/>
              <a:gd name="connsiteY1" fmla="*/ 0 h 3899841"/>
              <a:gd name="connsiteX2" fmla="*/ 2348138 w 2348138"/>
              <a:gd name="connsiteY2" fmla="*/ 370067 h 3899841"/>
              <a:gd name="connsiteX3" fmla="*/ 2348138 w 2348138"/>
              <a:gd name="connsiteY3" fmla="*/ 3529774 h 3899841"/>
              <a:gd name="connsiteX4" fmla="*/ 1978071 w 2348138"/>
              <a:gd name="connsiteY4" fmla="*/ 3899841 h 3899841"/>
              <a:gd name="connsiteX5" fmla="*/ 370067 w 2348138"/>
              <a:gd name="connsiteY5" fmla="*/ 3899841 h 3899841"/>
              <a:gd name="connsiteX6" fmla="*/ 0 w 2348138"/>
              <a:gd name="connsiteY6" fmla="*/ 3529774 h 3899841"/>
              <a:gd name="connsiteX7" fmla="*/ 0 w 2348138"/>
              <a:gd name="connsiteY7" fmla="*/ 370067 h 3899841"/>
              <a:gd name="connsiteX8" fmla="*/ 370067 w 2348138"/>
              <a:gd name="connsiteY8" fmla="*/ 0 h 38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138" h="3899841">
                <a:moveTo>
                  <a:pt x="370067" y="0"/>
                </a:moveTo>
                <a:lnTo>
                  <a:pt x="1978071" y="0"/>
                </a:lnTo>
                <a:cubicBezTo>
                  <a:pt x="2182453" y="0"/>
                  <a:pt x="2348138" y="165685"/>
                  <a:pt x="2348138" y="370067"/>
                </a:cubicBezTo>
                <a:lnTo>
                  <a:pt x="2348138" y="3529774"/>
                </a:lnTo>
                <a:cubicBezTo>
                  <a:pt x="2348138" y="3734156"/>
                  <a:pt x="2182453" y="3899841"/>
                  <a:pt x="1978071" y="3899841"/>
                </a:cubicBezTo>
                <a:lnTo>
                  <a:pt x="370067" y="3899841"/>
                </a:lnTo>
                <a:cubicBezTo>
                  <a:pt x="165685" y="3899841"/>
                  <a:pt x="0" y="3734156"/>
                  <a:pt x="0" y="3529774"/>
                </a:cubicBezTo>
                <a:lnTo>
                  <a:pt x="0" y="370067"/>
                </a:lnTo>
                <a:cubicBezTo>
                  <a:pt x="0" y="165685"/>
                  <a:pt x="165685" y="0"/>
                  <a:pt x="3700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7742342" y="1471347"/>
            <a:ext cx="2348138" cy="3899841"/>
          </a:xfrm>
          <a:custGeom>
            <a:avLst/>
            <a:gdLst>
              <a:gd name="connsiteX0" fmla="*/ 370067 w 2348138"/>
              <a:gd name="connsiteY0" fmla="*/ 0 h 3899841"/>
              <a:gd name="connsiteX1" fmla="*/ 1978071 w 2348138"/>
              <a:gd name="connsiteY1" fmla="*/ 0 h 3899841"/>
              <a:gd name="connsiteX2" fmla="*/ 2348138 w 2348138"/>
              <a:gd name="connsiteY2" fmla="*/ 370067 h 3899841"/>
              <a:gd name="connsiteX3" fmla="*/ 2348138 w 2348138"/>
              <a:gd name="connsiteY3" fmla="*/ 3529774 h 3899841"/>
              <a:gd name="connsiteX4" fmla="*/ 1978071 w 2348138"/>
              <a:gd name="connsiteY4" fmla="*/ 3899841 h 3899841"/>
              <a:gd name="connsiteX5" fmla="*/ 370067 w 2348138"/>
              <a:gd name="connsiteY5" fmla="*/ 3899841 h 3899841"/>
              <a:gd name="connsiteX6" fmla="*/ 0 w 2348138"/>
              <a:gd name="connsiteY6" fmla="*/ 3529774 h 3899841"/>
              <a:gd name="connsiteX7" fmla="*/ 0 w 2348138"/>
              <a:gd name="connsiteY7" fmla="*/ 370067 h 3899841"/>
              <a:gd name="connsiteX8" fmla="*/ 370067 w 2348138"/>
              <a:gd name="connsiteY8" fmla="*/ 0 h 38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138" h="3899841">
                <a:moveTo>
                  <a:pt x="370067" y="0"/>
                </a:moveTo>
                <a:lnTo>
                  <a:pt x="1978071" y="0"/>
                </a:lnTo>
                <a:cubicBezTo>
                  <a:pt x="2182453" y="0"/>
                  <a:pt x="2348138" y="165685"/>
                  <a:pt x="2348138" y="370067"/>
                </a:cubicBezTo>
                <a:lnTo>
                  <a:pt x="2348138" y="3529774"/>
                </a:lnTo>
                <a:cubicBezTo>
                  <a:pt x="2348138" y="3734156"/>
                  <a:pt x="2182453" y="3899841"/>
                  <a:pt x="1978071" y="3899841"/>
                </a:cubicBezTo>
                <a:lnTo>
                  <a:pt x="370067" y="3899841"/>
                </a:lnTo>
                <a:cubicBezTo>
                  <a:pt x="165685" y="3899841"/>
                  <a:pt x="0" y="3734156"/>
                  <a:pt x="0" y="3529774"/>
                </a:cubicBezTo>
                <a:lnTo>
                  <a:pt x="0" y="370067"/>
                </a:lnTo>
                <a:cubicBezTo>
                  <a:pt x="0" y="165685"/>
                  <a:pt x="165685" y="0"/>
                  <a:pt x="3700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0336814" y="1471348"/>
            <a:ext cx="1855187" cy="3899841"/>
          </a:xfrm>
          <a:custGeom>
            <a:avLst/>
            <a:gdLst>
              <a:gd name="connsiteX0" fmla="*/ 370067 w 1855187"/>
              <a:gd name="connsiteY0" fmla="*/ 0 h 3899841"/>
              <a:gd name="connsiteX1" fmla="*/ 1855187 w 1855187"/>
              <a:gd name="connsiteY1" fmla="*/ 0 h 3899841"/>
              <a:gd name="connsiteX2" fmla="*/ 1855187 w 1855187"/>
              <a:gd name="connsiteY2" fmla="*/ 3899841 h 3899841"/>
              <a:gd name="connsiteX3" fmla="*/ 370067 w 1855187"/>
              <a:gd name="connsiteY3" fmla="*/ 3899841 h 3899841"/>
              <a:gd name="connsiteX4" fmla="*/ 0 w 1855187"/>
              <a:gd name="connsiteY4" fmla="*/ 3529774 h 3899841"/>
              <a:gd name="connsiteX5" fmla="*/ 0 w 1855187"/>
              <a:gd name="connsiteY5" fmla="*/ 370067 h 3899841"/>
              <a:gd name="connsiteX6" fmla="*/ 370067 w 1855187"/>
              <a:gd name="connsiteY6" fmla="*/ 0 h 38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5187" h="3899841">
                <a:moveTo>
                  <a:pt x="370067" y="0"/>
                </a:moveTo>
                <a:lnTo>
                  <a:pt x="1855187" y="0"/>
                </a:lnTo>
                <a:lnTo>
                  <a:pt x="1855187" y="3899841"/>
                </a:lnTo>
                <a:lnTo>
                  <a:pt x="370067" y="3899841"/>
                </a:lnTo>
                <a:cubicBezTo>
                  <a:pt x="165685" y="3899841"/>
                  <a:pt x="0" y="3734156"/>
                  <a:pt x="0" y="3529774"/>
                </a:cubicBezTo>
                <a:lnTo>
                  <a:pt x="0" y="370067"/>
                </a:lnTo>
                <a:cubicBezTo>
                  <a:pt x="0" y="165685"/>
                  <a:pt x="165685" y="0"/>
                  <a:pt x="3700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4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5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1325005" y="2528210"/>
            <a:ext cx="2489578" cy="1528811"/>
          </a:xfrm>
          <a:custGeom>
            <a:avLst/>
            <a:gdLst>
              <a:gd name="connsiteX0" fmla="*/ 132 w 2489578"/>
              <a:gd name="connsiteY0" fmla="*/ 0 h 1528811"/>
              <a:gd name="connsiteX1" fmla="*/ 2489446 w 2489578"/>
              <a:gd name="connsiteY1" fmla="*/ 0 h 1528811"/>
              <a:gd name="connsiteX2" fmla="*/ 2489578 w 2489578"/>
              <a:gd name="connsiteY2" fmla="*/ 1313 h 1528811"/>
              <a:gd name="connsiteX3" fmla="*/ 2489578 w 2489578"/>
              <a:gd name="connsiteY3" fmla="*/ 1305796 h 1528811"/>
              <a:gd name="connsiteX4" fmla="*/ 2266563 w 2489578"/>
              <a:gd name="connsiteY4" fmla="*/ 1528811 h 1528811"/>
              <a:gd name="connsiteX5" fmla="*/ 223015 w 2489578"/>
              <a:gd name="connsiteY5" fmla="*/ 1528811 h 1528811"/>
              <a:gd name="connsiteX6" fmla="*/ 0 w 2489578"/>
              <a:gd name="connsiteY6" fmla="*/ 1305796 h 1528811"/>
              <a:gd name="connsiteX7" fmla="*/ 0 w 2489578"/>
              <a:gd name="connsiteY7" fmla="*/ 1313 h 15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9578" h="1528811">
                <a:moveTo>
                  <a:pt x="132" y="0"/>
                </a:moveTo>
                <a:lnTo>
                  <a:pt x="2489446" y="0"/>
                </a:lnTo>
                <a:lnTo>
                  <a:pt x="2489578" y="1313"/>
                </a:lnTo>
                <a:lnTo>
                  <a:pt x="2489578" y="1305796"/>
                </a:lnTo>
                <a:cubicBezTo>
                  <a:pt x="2489578" y="1428964"/>
                  <a:pt x="2389731" y="1528811"/>
                  <a:pt x="2266563" y="1528811"/>
                </a:cubicBezTo>
                <a:lnTo>
                  <a:pt x="223015" y="1528811"/>
                </a:lnTo>
                <a:cubicBezTo>
                  <a:pt x="99847" y="1528811"/>
                  <a:pt x="0" y="1428964"/>
                  <a:pt x="0" y="1305796"/>
                </a:cubicBezTo>
                <a:lnTo>
                  <a:pt x="0" y="131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851210" y="2528210"/>
            <a:ext cx="2489578" cy="1528811"/>
          </a:xfrm>
          <a:custGeom>
            <a:avLst/>
            <a:gdLst>
              <a:gd name="connsiteX0" fmla="*/ 132 w 2489578"/>
              <a:gd name="connsiteY0" fmla="*/ 0 h 1528811"/>
              <a:gd name="connsiteX1" fmla="*/ 2489446 w 2489578"/>
              <a:gd name="connsiteY1" fmla="*/ 0 h 1528811"/>
              <a:gd name="connsiteX2" fmla="*/ 2489578 w 2489578"/>
              <a:gd name="connsiteY2" fmla="*/ 1313 h 1528811"/>
              <a:gd name="connsiteX3" fmla="*/ 2489578 w 2489578"/>
              <a:gd name="connsiteY3" fmla="*/ 1305796 h 1528811"/>
              <a:gd name="connsiteX4" fmla="*/ 2266563 w 2489578"/>
              <a:gd name="connsiteY4" fmla="*/ 1528811 h 1528811"/>
              <a:gd name="connsiteX5" fmla="*/ 223015 w 2489578"/>
              <a:gd name="connsiteY5" fmla="*/ 1528811 h 1528811"/>
              <a:gd name="connsiteX6" fmla="*/ 0 w 2489578"/>
              <a:gd name="connsiteY6" fmla="*/ 1305796 h 1528811"/>
              <a:gd name="connsiteX7" fmla="*/ 0 w 2489578"/>
              <a:gd name="connsiteY7" fmla="*/ 1313 h 15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9578" h="1528811">
                <a:moveTo>
                  <a:pt x="132" y="0"/>
                </a:moveTo>
                <a:lnTo>
                  <a:pt x="2489446" y="0"/>
                </a:lnTo>
                <a:lnTo>
                  <a:pt x="2489578" y="1313"/>
                </a:lnTo>
                <a:lnTo>
                  <a:pt x="2489578" y="1305796"/>
                </a:lnTo>
                <a:cubicBezTo>
                  <a:pt x="2489578" y="1428964"/>
                  <a:pt x="2389731" y="1528811"/>
                  <a:pt x="2266563" y="1528811"/>
                </a:cubicBezTo>
                <a:lnTo>
                  <a:pt x="223015" y="1528811"/>
                </a:lnTo>
                <a:cubicBezTo>
                  <a:pt x="99847" y="1528811"/>
                  <a:pt x="0" y="1428964"/>
                  <a:pt x="0" y="1305796"/>
                </a:cubicBezTo>
                <a:lnTo>
                  <a:pt x="0" y="131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8377415" y="2528210"/>
            <a:ext cx="2489578" cy="1528811"/>
          </a:xfrm>
          <a:custGeom>
            <a:avLst/>
            <a:gdLst>
              <a:gd name="connsiteX0" fmla="*/ 132 w 2489578"/>
              <a:gd name="connsiteY0" fmla="*/ 0 h 1528811"/>
              <a:gd name="connsiteX1" fmla="*/ 2489446 w 2489578"/>
              <a:gd name="connsiteY1" fmla="*/ 0 h 1528811"/>
              <a:gd name="connsiteX2" fmla="*/ 2489578 w 2489578"/>
              <a:gd name="connsiteY2" fmla="*/ 1313 h 1528811"/>
              <a:gd name="connsiteX3" fmla="*/ 2489578 w 2489578"/>
              <a:gd name="connsiteY3" fmla="*/ 1305796 h 1528811"/>
              <a:gd name="connsiteX4" fmla="*/ 2266563 w 2489578"/>
              <a:gd name="connsiteY4" fmla="*/ 1528811 h 1528811"/>
              <a:gd name="connsiteX5" fmla="*/ 223015 w 2489578"/>
              <a:gd name="connsiteY5" fmla="*/ 1528811 h 1528811"/>
              <a:gd name="connsiteX6" fmla="*/ 0 w 2489578"/>
              <a:gd name="connsiteY6" fmla="*/ 1305796 h 1528811"/>
              <a:gd name="connsiteX7" fmla="*/ 0 w 2489578"/>
              <a:gd name="connsiteY7" fmla="*/ 1313 h 15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9578" h="1528811">
                <a:moveTo>
                  <a:pt x="132" y="0"/>
                </a:moveTo>
                <a:lnTo>
                  <a:pt x="2489446" y="0"/>
                </a:lnTo>
                <a:lnTo>
                  <a:pt x="2489578" y="1313"/>
                </a:lnTo>
                <a:lnTo>
                  <a:pt x="2489578" y="1305796"/>
                </a:lnTo>
                <a:cubicBezTo>
                  <a:pt x="2489578" y="1428964"/>
                  <a:pt x="2389731" y="1528811"/>
                  <a:pt x="2266563" y="1528811"/>
                </a:cubicBezTo>
                <a:lnTo>
                  <a:pt x="223015" y="1528811"/>
                </a:lnTo>
                <a:cubicBezTo>
                  <a:pt x="99847" y="1528811"/>
                  <a:pt x="0" y="1428964"/>
                  <a:pt x="0" y="1305796"/>
                </a:cubicBezTo>
                <a:lnTo>
                  <a:pt x="0" y="131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4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87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13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90311" y="2943694"/>
            <a:ext cx="1971342" cy="1647897"/>
          </a:xfrm>
          <a:custGeom>
            <a:avLst/>
            <a:gdLst>
              <a:gd name="connsiteX0" fmla="*/ 165967 w 1971342"/>
              <a:gd name="connsiteY0" fmla="*/ 0 h 1647897"/>
              <a:gd name="connsiteX1" fmla="*/ 1805375 w 1971342"/>
              <a:gd name="connsiteY1" fmla="*/ 0 h 1647897"/>
              <a:gd name="connsiteX2" fmla="*/ 1971342 w 1971342"/>
              <a:gd name="connsiteY2" fmla="*/ 165967 h 1647897"/>
              <a:gd name="connsiteX3" fmla="*/ 1971342 w 1971342"/>
              <a:gd name="connsiteY3" fmla="*/ 1647897 h 1647897"/>
              <a:gd name="connsiteX4" fmla="*/ 1847910 w 1971342"/>
              <a:gd name="connsiteY4" fmla="*/ 1625711 h 1647897"/>
              <a:gd name="connsiteX5" fmla="*/ 38073 w 1971342"/>
              <a:gd name="connsiteY5" fmla="*/ 1300894 h 1647897"/>
              <a:gd name="connsiteX6" fmla="*/ 0 w 1971342"/>
              <a:gd name="connsiteY6" fmla="*/ 1300664 h 1647897"/>
              <a:gd name="connsiteX7" fmla="*/ 0 w 1971342"/>
              <a:gd name="connsiteY7" fmla="*/ 165967 h 1647897"/>
              <a:gd name="connsiteX8" fmla="*/ 165967 w 1971342"/>
              <a:gd name="connsiteY8" fmla="*/ 0 h 164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342" h="1647897">
                <a:moveTo>
                  <a:pt x="165967" y="0"/>
                </a:moveTo>
                <a:lnTo>
                  <a:pt x="1805375" y="0"/>
                </a:lnTo>
                <a:cubicBezTo>
                  <a:pt x="1897036" y="0"/>
                  <a:pt x="1971342" y="74306"/>
                  <a:pt x="1971342" y="165967"/>
                </a:cubicBezTo>
                <a:lnTo>
                  <a:pt x="1971342" y="1647897"/>
                </a:lnTo>
                <a:lnTo>
                  <a:pt x="1847910" y="1625711"/>
                </a:lnTo>
                <a:cubicBezTo>
                  <a:pt x="1334961" y="1516472"/>
                  <a:pt x="859014" y="1320167"/>
                  <a:pt x="38073" y="1300894"/>
                </a:cubicBezTo>
                <a:lnTo>
                  <a:pt x="0" y="1300664"/>
                </a:lnTo>
                <a:lnTo>
                  <a:pt x="0" y="165967"/>
                </a:lnTo>
                <a:cubicBezTo>
                  <a:pt x="0" y="74306"/>
                  <a:pt x="74306" y="0"/>
                  <a:pt x="1659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3433155" y="2943694"/>
            <a:ext cx="1971342" cy="1647897"/>
          </a:xfrm>
          <a:custGeom>
            <a:avLst/>
            <a:gdLst>
              <a:gd name="connsiteX0" fmla="*/ 165967 w 1971342"/>
              <a:gd name="connsiteY0" fmla="*/ 0 h 1647897"/>
              <a:gd name="connsiteX1" fmla="*/ 1805375 w 1971342"/>
              <a:gd name="connsiteY1" fmla="*/ 0 h 1647897"/>
              <a:gd name="connsiteX2" fmla="*/ 1971342 w 1971342"/>
              <a:gd name="connsiteY2" fmla="*/ 165967 h 1647897"/>
              <a:gd name="connsiteX3" fmla="*/ 1971342 w 1971342"/>
              <a:gd name="connsiteY3" fmla="*/ 1647897 h 1647897"/>
              <a:gd name="connsiteX4" fmla="*/ 1847910 w 1971342"/>
              <a:gd name="connsiteY4" fmla="*/ 1625711 h 1647897"/>
              <a:gd name="connsiteX5" fmla="*/ 38073 w 1971342"/>
              <a:gd name="connsiteY5" fmla="*/ 1300894 h 1647897"/>
              <a:gd name="connsiteX6" fmla="*/ 0 w 1971342"/>
              <a:gd name="connsiteY6" fmla="*/ 1300664 h 1647897"/>
              <a:gd name="connsiteX7" fmla="*/ 0 w 1971342"/>
              <a:gd name="connsiteY7" fmla="*/ 165967 h 1647897"/>
              <a:gd name="connsiteX8" fmla="*/ 165967 w 1971342"/>
              <a:gd name="connsiteY8" fmla="*/ 0 h 164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342" h="1647897">
                <a:moveTo>
                  <a:pt x="165967" y="0"/>
                </a:moveTo>
                <a:lnTo>
                  <a:pt x="1805375" y="0"/>
                </a:lnTo>
                <a:cubicBezTo>
                  <a:pt x="1897036" y="0"/>
                  <a:pt x="1971342" y="74306"/>
                  <a:pt x="1971342" y="165967"/>
                </a:cubicBezTo>
                <a:lnTo>
                  <a:pt x="1971342" y="1647897"/>
                </a:lnTo>
                <a:lnTo>
                  <a:pt x="1847910" y="1625711"/>
                </a:lnTo>
                <a:cubicBezTo>
                  <a:pt x="1334961" y="1516472"/>
                  <a:pt x="859014" y="1320167"/>
                  <a:pt x="38073" y="1300894"/>
                </a:cubicBezTo>
                <a:lnTo>
                  <a:pt x="0" y="1300664"/>
                </a:lnTo>
                <a:lnTo>
                  <a:pt x="0" y="165967"/>
                </a:lnTo>
                <a:cubicBezTo>
                  <a:pt x="0" y="74306"/>
                  <a:pt x="74306" y="0"/>
                  <a:pt x="1659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6077452" y="2943694"/>
            <a:ext cx="1971342" cy="1647897"/>
          </a:xfrm>
          <a:custGeom>
            <a:avLst/>
            <a:gdLst>
              <a:gd name="connsiteX0" fmla="*/ 165967 w 1971342"/>
              <a:gd name="connsiteY0" fmla="*/ 0 h 1647897"/>
              <a:gd name="connsiteX1" fmla="*/ 1805375 w 1971342"/>
              <a:gd name="connsiteY1" fmla="*/ 0 h 1647897"/>
              <a:gd name="connsiteX2" fmla="*/ 1971342 w 1971342"/>
              <a:gd name="connsiteY2" fmla="*/ 165967 h 1647897"/>
              <a:gd name="connsiteX3" fmla="*/ 1971342 w 1971342"/>
              <a:gd name="connsiteY3" fmla="*/ 1647897 h 1647897"/>
              <a:gd name="connsiteX4" fmla="*/ 1847910 w 1971342"/>
              <a:gd name="connsiteY4" fmla="*/ 1625711 h 1647897"/>
              <a:gd name="connsiteX5" fmla="*/ 38073 w 1971342"/>
              <a:gd name="connsiteY5" fmla="*/ 1300894 h 1647897"/>
              <a:gd name="connsiteX6" fmla="*/ 0 w 1971342"/>
              <a:gd name="connsiteY6" fmla="*/ 1300664 h 1647897"/>
              <a:gd name="connsiteX7" fmla="*/ 0 w 1971342"/>
              <a:gd name="connsiteY7" fmla="*/ 165967 h 1647897"/>
              <a:gd name="connsiteX8" fmla="*/ 165967 w 1971342"/>
              <a:gd name="connsiteY8" fmla="*/ 0 h 164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342" h="1647897">
                <a:moveTo>
                  <a:pt x="165967" y="0"/>
                </a:moveTo>
                <a:lnTo>
                  <a:pt x="1805375" y="0"/>
                </a:lnTo>
                <a:cubicBezTo>
                  <a:pt x="1897036" y="0"/>
                  <a:pt x="1971342" y="74306"/>
                  <a:pt x="1971342" y="165967"/>
                </a:cubicBezTo>
                <a:lnTo>
                  <a:pt x="1971342" y="1647897"/>
                </a:lnTo>
                <a:lnTo>
                  <a:pt x="1847910" y="1625711"/>
                </a:lnTo>
                <a:cubicBezTo>
                  <a:pt x="1334961" y="1516472"/>
                  <a:pt x="859014" y="1320167"/>
                  <a:pt x="38073" y="1300894"/>
                </a:cubicBezTo>
                <a:lnTo>
                  <a:pt x="0" y="1300664"/>
                </a:lnTo>
                <a:lnTo>
                  <a:pt x="0" y="165967"/>
                </a:lnTo>
                <a:cubicBezTo>
                  <a:pt x="0" y="74306"/>
                  <a:pt x="74306" y="0"/>
                  <a:pt x="1659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9"/>
          </p:nvPr>
        </p:nvSpPr>
        <p:spPr>
          <a:xfrm>
            <a:off x="8518845" y="2943694"/>
            <a:ext cx="1971342" cy="1647897"/>
          </a:xfrm>
          <a:custGeom>
            <a:avLst/>
            <a:gdLst>
              <a:gd name="connsiteX0" fmla="*/ 165967 w 1971342"/>
              <a:gd name="connsiteY0" fmla="*/ 0 h 1647897"/>
              <a:gd name="connsiteX1" fmla="*/ 1805375 w 1971342"/>
              <a:gd name="connsiteY1" fmla="*/ 0 h 1647897"/>
              <a:gd name="connsiteX2" fmla="*/ 1971342 w 1971342"/>
              <a:gd name="connsiteY2" fmla="*/ 165967 h 1647897"/>
              <a:gd name="connsiteX3" fmla="*/ 1971342 w 1971342"/>
              <a:gd name="connsiteY3" fmla="*/ 1647897 h 1647897"/>
              <a:gd name="connsiteX4" fmla="*/ 1847910 w 1971342"/>
              <a:gd name="connsiteY4" fmla="*/ 1625711 h 1647897"/>
              <a:gd name="connsiteX5" fmla="*/ 38073 w 1971342"/>
              <a:gd name="connsiteY5" fmla="*/ 1300894 h 1647897"/>
              <a:gd name="connsiteX6" fmla="*/ 0 w 1971342"/>
              <a:gd name="connsiteY6" fmla="*/ 1300664 h 1647897"/>
              <a:gd name="connsiteX7" fmla="*/ 0 w 1971342"/>
              <a:gd name="connsiteY7" fmla="*/ 165967 h 1647897"/>
              <a:gd name="connsiteX8" fmla="*/ 165967 w 1971342"/>
              <a:gd name="connsiteY8" fmla="*/ 0 h 164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342" h="1647897">
                <a:moveTo>
                  <a:pt x="165967" y="0"/>
                </a:moveTo>
                <a:lnTo>
                  <a:pt x="1805375" y="0"/>
                </a:lnTo>
                <a:cubicBezTo>
                  <a:pt x="1897036" y="0"/>
                  <a:pt x="1971342" y="74306"/>
                  <a:pt x="1971342" y="165967"/>
                </a:cubicBezTo>
                <a:lnTo>
                  <a:pt x="1971342" y="1647897"/>
                </a:lnTo>
                <a:lnTo>
                  <a:pt x="1847910" y="1625711"/>
                </a:lnTo>
                <a:cubicBezTo>
                  <a:pt x="1334961" y="1516472"/>
                  <a:pt x="859014" y="1320167"/>
                  <a:pt x="38073" y="1300894"/>
                </a:cubicBezTo>
                <a:lnTo>
                  <a:pt x="0" y="1300664"/>
                </a:lnTo>
                <a:lnTo>
                  <a:pt x="0" y="165967"/>
                </a:lnTo>
                <a:cubicBezTo>
                  <a:pt x="0" y="74306"/>
                  <a:pt x="74306" y="0"/>
                  <a:pt x="1659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3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1092652" y="1756244"/>
            <a:ext cx="2716253" cy="1770589"/>
          </a:xfrm>
          <a:custGeom>
            <a:avLst/>
            <a:gdLst>
              <a:gd name="connsiteX0" fmla="*/ 225573 w 2716253"/>
              <a:gd name="connsiteY0" fmla="*/ 0 h 1770589"/>
              <a:gd name="connsiteX1" fmla="*/ 2490680 w 2716253"/>
              <a:gd name="connsiteY1" fmla="*/ 0 h 1770589"/>
              <a:gd name="connsiteX2" fmla="*/ 2716253 w 2716253"/>
              <a:gd name="connsiteY2" fmla="*/ 225573 h 1770589"/>
              <a:gd name="connsiteX3" fmla="*/ 2716253 w 2716253"/>
              <a:gd name="connsiteY3" fmla="*/ 1545016 h 1770589"/>
              <a:gd name="connsiteX4" fmla="*/ 2490680 w 2716253"/>
              <a:gd name="connsiteY4" fmla="*/ 1770589 h 1770589"/>
              <a:gd name="connsiteX5" fmla="*/ 225573 w 2716253"/>
              <a:gd name="connsiteY5" fmla="*/ 1770589 h 1770589"/>
              <a:gd name="connsiteX6" fmla="*/ 0 w 2716253"/>
              <a:gd name="connsiteY6" fmla="*/ 1545016 h 1770589"/>
              <a:gd name="connsiteX7" fmla="*/ 0 w 2716253"/>
              <a:gd name="connsiteY7" fmla="*/ 225573 h 1770589"/>
              <a:gd name="connsiteX8" fmla="*/ 225573 w 2716253"/>
              <a:gd name="connsiteY8" fmla="*/ 0 h 177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253" h="1770589">
                <a:moveTo>
                  <a:pt x="225573" y="0"/>
                </a:moveTo>
                <a:lnTo>
                  <a:pt x="2490680" y="0"/>
                </a:lnTo>
                <a:cubicBezTo>
                  <a:pt x="2615261" y="0"/>
                  <a:pt x="2716253" y="100992"/>
                  <a:pt x="2716253" y="225573"/>
                </a:cubicBezTo>
                <a:lnTo>
                  <a:pt x="2716253" y="1545016"/>
                </a:lnTo>
                <a:cubicBezTo>
                  <a:pt x="2716253" y="1669597"/>
                  <a:pt x="2615261" y="1770589"/>
                  <a:pt x="2490680" y="1770589"/>
                </a:cubicBezTo>
                <a:lnTo>
                  <a:pt x="225573" y="1770589"/>
                </a:lnTo>
                <a:cubicBezTo>
                  <a:pt x="100992" y="1770589"/>
                  <a:pt x="0" y="1669597"/>
                  <a:pt x="0" y="1545016"/>
                </a:cubicBezTo>
                <a:lnTo>
                  <a:pt x="0" y="225573"/>
                </a:lnTo>
                <a:cubicBezTo>
                  <a:pt x="0" y="100992"/>
                  <a:pt x="100992" y="0"/>
                  <a:pt x="22557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737875" y="1756244"/>
            <a:ext cx="2716253" cy="1770589"/>
          </a:xfrm>
          <a:custGeom>
            <a:avLst/>
            <a:gdLst>
              <a:gd name="connsiteX0" fmla="*/ 225573 w 2716253"/>
              <a:gd name="connsiteY0" fmla="*/ 0 h 1770589"/>
              <a:gd name="connsiteX1" fmla="*/ 2490680 w 2716253"/>
              <a:gd name="connsiteY1" fmla="*/ 0 h 1770589"/>
              <a:gd name="connsiteX2" fmla="*/ 2716253 w 2716253"/>
              <a:gd name="connsiteY2" fmla="*/ 225573 h 1770589"/>
              <a:gd name="connsiteX3" fmla="*/ 2716253 w 2716253"/>
              <a:gd name="connsiteY3" fmla="*/ 1545016 h 1770589"/>
              <a:gd name="connsiteX4" fmla="*/ 2490680 w 2716253"/>
              <a:gd name="connsiteY4" fmla="*/ 1770589 h 1770589"/>
              <a:gd name="connsiteX5" fmla="*/ 225573 w 2716253"/>
              <a:gd name="connsiteY5" fmla="*/ 1770589 h 1770589"/>
              <a:gd name="connsiteX6" fmla="*/ 0 w 2716253"/>
              <a:gd name="connsiteY6" fmla="*/ 1545016 h 1770589"/>
              <a:gd name="connsiteX7" fmla="*/ 0 w 2716253"/>
              <a:gd name="connsiteY7" fmla="*/ 225573 h 1770589"/>
              <a:gd name="connsiteX8" fmla="*/ 225573 w 2716253"/>
              <a:gd name="connsiteY8" fmla="*/ 0 h 177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253" h="1770589">
                <a:moveTo>
                  <a:pt x="225573" y="0"/>
                </a:moveTo>
                <a:lnTo>
                  <a:pt x="2490680" y="0"/>
                </a:lnTo>
                <a:cubicBezTo>
                  <a:pt x="2615261" y="0"/>
                  <a:pt x="2716253" y="100992"/>
                  <a:pt x="2716253" y="225573"/>
                </a:cubicBezTo>
                <a:lnTo>
                  <a:pt x="2716253" y="1545016"/>
                </a:lnTo>
                <a:cubicBezTo>
                  <a:pt x="2716253" y="1669597"/>
                  <a:pt x="2615261" y="1770589"/>
                  <a:pt x="2490680" y="1770589"/>
                </a:cubicBezTo>
                <a:lnTo>
                  <a:pt x="225573" y="1770589"/>
                </a:lnTo>
                <a:cubicBezTo>
                  <a:pt x="100992" y="1770589"/>
                  <a:pt x="0" y="1669597"/>
                  <a:pt x="0" y="1545016"/>
                </a:cubicBezTo>
                <a:lnTo>
                  <a:pt x="0" y="225573"/>
                </a:lnTo>
                <a:cubicBezTo>
                  <a:pt x="0" y="100992"/>
                  <a:pt x="100992" y="0"/>
                  <a:pt x="22557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8383097" y="1756243"/>
            <a:ext cx="2716253" cy="1770589"/>
          </a:xfrm>
          <a:custGeom>
            <a:avLst/>
            <a:gdLst>
              <a:gd name="connsiteX0" fmla="*/ 225573 w 2716253"/>
              <a:gd name="connsiteY0" fmla="*/ 0 h 1770589"/>
              <a:gd name="connsiteX1" fmla="*/ 2490680 w 2716253"/>
              <a:gd name="connsiteY1" fmla="*/ 0 h 1770589"/>
              <a:gd name="connsiteX2" fmla="*/ 2716253 w 2716253"/>
              <a:gd name="connsiteY2" fmla="*/ 225573 h 1770589"/>
              <a:gd name="connsiteX3" fmla="*/ 2716253 w 2716253"/>
              <a:gd name="connsiteY3" fmla="*/ 1545016 h 1770589"/>
              <a:gd name="connsiteX4" fmla="*/ 2490680 w 2716253"/>
              <a:gd name="connsiteY4" fmla="*/ 1770589 h 1770589"/>
              <a:gd name="connsiteX5" fmla="*/ 225573 w 2716253"/>
              <a:gd name="connsiteY5" fmla="*/ 1770589 h 1770589"/>
              <a:gd name="connsiteX6" fmla="*/ 0 w 2716253"/>
              <a:gd name="connsiteY6" fmla="*/ 1545016 h 1770589"/>
              <a:gd name="connsiteX7" fmla="*/ 0 w 2716253"/>
              <a:gd name="connsiteY7" fmla="*/ 225573 h 1770589"/>
              <a:gd name="connsiteX8" fmla="*/ 225573 w 2716253"/>
              <a:gd name="connsiteY8" fmla="*/ 0 h 177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253" h="1770589">
                <a:moveTo>
                  <a:pt x="225573" y="0"/>
                </a:moveTo>
                <a:lnTo>
                  <a:pt x="2490680" y="0"/>
                </a:lnTo>
                <a:cubicBezTo>
                  <a:pt x="2615261" y="0"/>
                  <a:pt x="2716253" y="100992"/>
                  <a:pt x="2716253" y="225573"/>
                </a:cubicBezTo>
                <a:lnTo>
                  <a:pt x="2716253" y="1545016"/>
                </a:lnTo>
                <a:cubicBezTo>
                  <a:pt x="2716253" y="1669597"/>
                  <a:pt x="2615261" y="1770589"/>
                  <a:pt x="2490680" y="1770589"/>
                </a:cubicBezTo>
                <a:lnTo>
                  <a:pt x="225573" y="1770589"/>
                </a:lnTo>
                <a:cubicBezTo>
                  <a:pt x="100992" y="1770589"/>
                  <a:pt x="0" y="1669597"/>
                  <a:pt x="0" y="1545016"/>
                </a:cubicBezTo>
                <a:lnTo>
                  <a:pt x="0" y="225573"/>
                </a:lnTo>
                <a:cubicBezTo>
                  <a:pt x="0" y="100992"/>
                  <a:pt x="100992" y="0"/>
                  <a:pt x="22557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917340" y="1728291"/>
            <a:ext cx="2774977" cy="3089248"/>
          </a:xfrm>
          <a:custGeom>
            <a:avLst/>
            <a:gdLst>
              <a:gd name="connsiteX0" fmla="*/ 110888 w 2774977"/>
              <a:gd name="connsiteY0" fmla="*/ 0 h 3089248"/>
              <a:gd name="connsiteX1" fmla="*/ 2664089 w 2774977"/>
              <a:gd name="connsiteY1" fmla="*/ 0 h 3089248"/>
              <a:gd name="connsiteX2" fmla="*/ 2774977 w 2774977"/>
              <a:gd name="connsiteY2" fmla="*/ 110888 h 3089248"/>
              <a:gd name="connsiteX3" fmla="*/ 2774977 w 2774977"/>
              <a:gd name="connsiteY3" fmla="*/ 2978360 h 3089248"/>
              <a:gd name="connsiteX4" fmla="*/ 2664089 w 2774977"/>
              <a:gd name="connsiteY4" fmla="*/ 3089248 h 3089248"/>
              <a:gd name="connsiteX5" fmla="*/ 110888 w 2774977"/>
              <a:gd name="connsiteY5" fmla="*/ 3089248 h 3089248"/>
              <a:gd name="connsiteX6" fmla="*/ 0 w 2774977"/>
              <a:gd name="connsiteY6" fmla="*/ 2978360 h 3089248"/>
              <a:gd name="connsiteX7" fmla="*/ 0 w 2774977"/>
              <a:gd name="connsiteY7" fmla="*/ 110888 h 3089248"/>
              <a:gd name="connsiteX8" fmla="*/ 110888 w 2774977"/>
              <a:gd name="connsiteY8" fmla="*/ 0 h 308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4977" h="3089248">
                <a:moveTo>
                  <a:pt x="110888" y="0"/>
                </a:moveTo>
                <a:lnTo>
                  <a:pt x="2664089" y="0"/>
                </a:lnTo>
                <a:cubicBezTo>
                  <a:pt x="2725331" y="0"/>
                  <a:pt x="2774977" y="49646"/>
                  <a:pt x="2774977" y="110888"/>
                </a:cubicBezTo>
                <a:lnTo>
                  <a:pt x="2774977" y="2978360"/>
                </a:lnTo>
                <a:cubicBezTo>
                  <a:pt x="2774977" y="3039602"/>
                  <a:pt x="2725331" y="3089248"/>
                  <a:pt x="2664089" y="3089248"/>
                </a:cubicBezTo>
                <a:lnTo>
                  <a:pt x="110888" y="3089248"/>
                </a:lnTo>
                <a:cubicBezTo>
                  <a:pt x="49646" y="3089248"/>
                  <a:pt x="0" y="3039602"/>
                  <a:pt x="0" y="2978360"/>
                </a:cubicBezTo>
                <a:lnTo>
                  <a:pt x="0" y="110888"/>
                </a:lnTo>
                <a:cubicBezTo>
                  <a:pt x="0" y="49646"/>
                  <a:pt x="49646" y="0"/>
                  <a:pt x="110888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5293402" y="1728291"/>
            <a:ext cx="2774977" cy="3089248"/>
          </a:xfrm>
          <a:custGeom>
            <a:avLst/>
            <a:gdLst>
              <a:gd name="connsiteX0" fmla="*/ 110888 w 2774977"/>
              <a:gd name="connsiteY0" fmla="*/ 0 h 3089248"/>
              <a:gd name="connsiteX1" fmla="*/ 2664089 w 2774977"/>
              <a:gd name="connsiteY1" fmla="*/ 0 h 3089248"/>
              <a:gd name="connsiteX2" fmla="*/ 2774977 w 2774977"/>
              <a:gd name="connsiteY2" fmla="*/ 110888 h 3089248"/>
              <a:gd name="connsiteX3" fmla="*/ 2774977 w 2774977"/>
              <a:gd name="connsiteY3" fmla="*/ 2978360 h 3089248"/>
              <a:gd name="connsiteX4" fmla="*/ 2664089 w 2774977"/>
              <a:gd name="connsiteY4" fmla="*/ 3089248 h 3089248"/>
              <a:gd name="connsiteX5" fmla="*/ 110888 w 2774977"/>
              <a:gd name="connsiteY5" fmla="*/ 3089248 h 3089248"/>
              <a:gd name="connsiteX6" fmla="*/ 0 w 2774977"/>
              <a:gd name="connsiteY6" fmla="*/ 2978360 h 3089248"/>
              <a:gd name="connsiteX7" fmla="*/ 0 w 2774977"/>
              <a:gd name="connsiteY7" fmla="*/ 110888 h 3089248"/>
              <a:gd name="connsiteX8" fmla="*/ 110888 w 2774977"/>
              <a:gd name="connsiteY8" fmla="*/ 0 h 308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4977" h="3089248">
                <a:moveTo>
                  <a:pt x="110888" y="0"/>
                </a:moveTo>
                <a:lnTo>
                  <a:pt x="2664089" y="0"/>
                </a:lnTo>
                <a:cubicBezTo>
                  <a:pt x="2725331" y="0"/>
                  <a:pt x="2774977" y="49646"/>
                  <a:pt x="2774977" y="110888"/>
                </a:cubicBezTo>
                <a:lnTo>
                  <a:pt x="2774977" y="2978360"/>
                </a:lnTo>
                <a:cubicBezTo>
                  <a:pt x="2774977" y="3039602"/>
                  <a:pt x="2725331" y="3089248"/>
                  <a:pt x="2664089" y="3089248"/>
                </a:cubicBezTo>
                <a:lnTo>
                  <a:pt x="110888" y="3089248"/>
                </a:lnTo>
                <a:cubicBezTo>
                  <a:pt x="49646" y="3089248"/>
                  <a:pt x="0" y="3039602"/>
                  <a:pt x="0" y="2978360"/>
                </a:cubicBezTo>
                <a:lnTo>
                  <a:pt x="0" y="110888"/>
                </a:lnTo>
                <a:cubicBezTo>
                  <a:pt x="0" y="49646"/>
                  <a:pt x="49646" y="0"/>
                  <a:pt x="110888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8669465" y="1728291"/>
            <a:ext cx="2774977" cy="3089248"/>
          </a:xfrm>
          <a:custGeom>
            <a:avLst/>
            <a:gdLst>
              <a:gd name="connsiteX0" fmla="*/ 110888 w 2774977"/>
              <a:gd name="connsiteY0" fmla="*/ 0 h 3089248"/>
              <a:gd name="connsiteX1" fmla="*/ 2664089 w 2774977"/>
              <a:gd name="connsiteY1" fmla="*/ 0 h 3089248"/>
              <a:gd name="connsiteX2" fmla="*/ 2774977 w 2774977"/>
              <a:gd name="connsiteY2" fmla="*/ 110888 h 3089248"/>
              <a:gd name="connsiteX3" fmla="*/ 2774977 w 2774977"/>
              <a:gd name="connsiteY3" fmla="*/ 2978360 h 3089248"/>
              <a:gd name="connsiteX4" fmla="*/ 2664089 w 2774977"/>
              <a:gd name="connsiteY4" fmla="*/ 3089248 h 3089248"/>
              <a:gd name="connsiteX5" fmla="*/ 110888 w 2774977"/>
              <a:gd name="connsiteY5" fmla="*/ 3089248 h 3089248"/>
              <a:gd name="connsiteX6" fmla="*/ 0 w 2774977"/>
              <a:gd name="connsiteY6" fmla="*/ 2978360 h 3089248"/>
              <a:gd name="connsiteX7" fmla="*/ 0 w 2774977"/>
              <a:gd name="connsiteY7" fmla="*/ 110888 h 3089248"/>
              <a:gd name="connsiteX8" fmla="*/ 110888 w 2774977"/>
              <a:gd name="connsiteY8" fmla="*/ 0 h 308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4977" h="3089248">
                <a:moveTo>
                  <a:pt x="110888" y="0"/>
                </a:moveTo>
                <a:lnTo>
                  <a:pt x="2664089" y="0"/>
                </a:lnTo>
                <a:cubicBezTo>
                  <a:pt x="2725331" y="0"/>
                  <a:pt x="2774977" y="49646"/>
                  <a:pt x="2774977" y="110888"/>
                </a:cubicBezTo>
                <a:lnTo>
                  <a:pt x="2774977" y="2978360"/>
                </a:lnTo>
                <a:cubicBezTo>
                  <a:pt x="2774977" y="3039602"/>
                  <a:pt x="2725331" y="3089248"/>
                  <a:pt x="2664089" y="3089248"/>
                </a:cubicBezTo>
                <a:lnTo>
                  <a:pt x="110888" y="3089248"/>
                </a:lnTo>
                <a:cubicBezTo>
                  <a:pt x="49646" y="3089248"/>
                  <a:pt x="0" y="3039602"/>
                  <a:pt x="0" y="2978360"/>
                </a:cubicBezTo>
                <a:lnTo>
                  <a:pt x="0" y="110888"/>
                </a:lnTo>
                <a:cubicBezTo>
                  <a:pt x="0" y="49646"/>
                  <a:pt x="49646" y="0"/>
                  <a:pt x="110888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031024" y="1939157"/>
            <a:ext cx="2494085" cy="1440732"/>
          </a:xfrm>
          <a:custGeom>
            <a:avLst/>
            <a:gdLst>
              <a:gd name="connsiteX0" fmla="*/ 121295 w 2494085"/>
              <a:gd name="connsiteY0" fmla="*/ 0 h 1440732"/>
              <a:gd name="connsiteX1" fmla="*/ 2372790 w 2494085"/>
              <a:gd name="connsiteY1" fmla="*/ 0 h 1440732"/>
              <a:gd name="connsiteX2" fmla="*/ 2494085 w 2494085"/>
              <a:gd name="connsiteY2" fmla="*/ 121295 h 1440732"/>
              <a:gd name="connsiteX3" fmla="*/ 2494085 w 2494085"/>
              <a:gd name="connsiteY3" fmla="*/ 1319437 h 1440732"/>
              <a:gd name="connsiteX4" fmla="*/ 2372790 w 2494085"/>
              <a:gd name="connsiteY4" fmla="*/ 1440732 h 1440732"/>
              <a:gd name="connsiteX5" fmla="*/ 121295 w 2494085"/>
              <a:gd name="connsiteY5" fmla="*/ 1440732 h 1440732"/>
              <a:gd name="connsiteX6" fmla="*/ 0 w 2494085"/>
              <a:gd name="connsiteY6" fmla="*/ 1319437 h 1440732"/>
              <a:gd name="connsiteX7" fmla="*/ 0 w 2494085"/>
              <a:gd name="connsiteY7" fmla="*/ 121295 h 1440732"/>
              <a:gd name="connsiteX8" fmla="*/ 121295 w 2494085"/>
              <a:gd name="connsiteY8" fmla="*/ 0 h 144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4085" h="1440732">
                <a:moveTo>
                  <a:pt x="121295" y="0"/>
                </a:moveTo>
                <a:lnTo>
                  <a:pt x="2372790" y="0"/>
                </a:lnTo>
                <a:cubicBezTo>
                  <a:pt x="2439779" y="0"/>
                  <a:pt x="2494085" y="54306"/>
                  <a:pt x="2494085" y="121295"/>
                </a:cubicBezTo>
                <a:lnTo>
                  <a:pt x="2494085" y="1319437"/>
                </a:lnTo>
                <a:cubicBezTo>
                  <a:pt x="2494085" y="1386426"/>
                  <a:pt x="2439779" y="1440732"/>
                  <a:pt x="2372790" y="1440732"/>
                </a:cubicBezTo>
                <a:lnTo>
                  <a:pt x="121295" y="1440732"/>
                </a:lnTo>
                <a:cubicBezTo>
                  <a:pt x="54306" y="1440732"/>
                  <a:pt x="0" y="1386426"/>
                  <a:pt x="0" y="1319437"/>
                </a:cubicBezTo>
                <a:lnTo>
                  <a:pt x="0" y="121295"/>
                </a:lnTo>
                <a:cubicBezTo>
                  <a:pt x="0" y="54306"/>
                  <a:pt x="54306" y="0"/>
                  <a:pt x="12129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5470282" y="1939157"/>
            <a:ext cx="2494085" cy="1440732"/>
          </a:xfrm>
          <a:custGeom>
            <a:avLst/>
            <a:gdLst>
              <a:gd name="connsiteX0" fmla="*/ 121295 w 2494085"/>
              <a:gd name="connsiteY0" fmla="*/ 0 h 1440732"/>
              <a:gd name="connsiteX1" fmla="*/ 2372790 w 2494085"/>
              <a:gd name="connsiteY1" fmla="*/ 0 h 1440732"/>
              <a:gd name="connsiteX2" fmla="*/ 2494085 w 2494085"/>
              <a:gd name="connsiteY2" fmla="*/ 121295 h 1440732"/>
              <a:gd name="connsiteX3" fmla="*/ 2494085 w 2494085"/>
              <a:gd name="connsiteY3" fmla="*/ 1319437 h 1440732"/>
              <a:gd name="connsiteX4" fmla="*/ 2372790 w 2494085"/>
              <a:gd name="connsiteY4" fmla="*/ 1440732 h 1440732"/>
              <a:gd name="connsiteX5" fmla="*/ 121295 w 2494085"/>
              <a:gd name="connsiteY5" fmla="*/ 1440732 h 1440732"/>
              <a:gd name="connsiteX6" fmla="*/ 0 w 2494085"/>
              <a:gd name="connsiteY6" fmla="*/ 1319437 h 1440732"/>
              <a:gd name="connsiteX7" fmla="*/ 0 w 2494085"/>
              <a:gd name="connsiteY7" fmla="*/ 121295 h 1440732"/>
              <a:gd name="connsiteX8" fmla="*/ 121295 w 2494085"/>
              <a:gd name="connsiteY8" fmla="*/ 0 h 144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4085" h="1440732">
                <a:moveTo>
                  <a:pt x="121295" y="0"/>
                </a:moveTo>
                <a:lnTo>
                  <a:pt x="2372790" y="0"/>
                </a:lnTo>
                <a:cubicBezTo>
                  <a:pt x="2439779" y="0"/>
                  <a:pt x="2494085" y="54306"/>
                  <a:pt x="2494085" y="121295"/>
                </a:cubicBezTo>
                <a:lnTo>
                  <a:pt x="2494085" y="1319437"/>
                </a:lnTo>
                <a:cubicBezTo>
                  <a:pt x="2494085" y="1386426"/>
                  <a:pt x="2439779" y="1440732"/>
                  <a:pt x="2372790" y="1440732"/>
                </a:cubicBezTo>
                <a:lnTo>
                  <a:pt x="121295" y="1440732"/>
                </a:lnTo>
                <a:cubicBezTo>
                  <a:pt x="54306" y="1440732"/>
                  <a:pt x="0" y="1386426"/>
                  <a:pt x="0" y="1319437"/>
                </a:cubicBezTo>
                <a:lnTo>
                  <a:pt x="0" y="121295"/>
                </a:lnTo>
                <a:cubicBezTo>
                  <a:pt x="0" y="54306"/>
                  <a:pt x="54306" y="0"/>
                  <a:pt x="12129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8909540" y="1939157"/>
            <a:ext cx="2494085" cy="1440732"/>
          </a:xfrm>
          <a:custGeom>
            <a:avLst/>
            <a:gdLst>
              <a:gd name="connsiteX0" fmla="*/ 121295 w 2494085"/>
              <a:gd name="connsiteY0" fmla="*/ 0 h 1440732"/>
              <a:gd name="connsiteX1" fmla="*/ 2372790 w 2494085"/>
              <a:gd name="connsiteY1" fmla="*/ 0 h 1440732"/>
              <a:gd name="connsiteX2" fmla="*/ 2494085 w 2494085"/>
              <a:gd name="connsiteY2" fmla="*/ 121295 h 1440732"/>
              <a:gd name="connsiteX3" fmla="*/ 2494085 w 2494085"/>
              <a:gd name="connsiteY3" fmla="*/ 1319437 h 1440732"/>
              <a:gd name="connsiteX4" fmla="*/ 2372790 w 2494085"/>
              <a:gd name="connsiteY4" fmla="*/ 1440732 h 1440732"/>
              <a:gd name="connsiteX5" fmla="*/ 121295 w 2494085"/>
              <a:gd name="connsiteY5" fmla="*/ 1440732 h 1440732"/>
              <a:gd name="connsiteX6" fmla="*/ 0 w 2494085"/>
              <a:gd name="connsiteY6" fmla="*/ 1319437 h 1440732"/>
              <a:gd name="connsiteX7" fmla="*/ 0 w 2494085"/>
              <a:gd name="connsiteY7" fmla="*/ 121295 h 1440732"/>
              <a:gd name="connsiteX8" fmla="*/ 121295 w 2494085"/>
              <a:gd name="connsiteY8" fmla="*/ 0 h 144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4085" h="1440732">
                <a:moveTo>
                  <a:pt x="121295" y="0"/>
                </a:moveTo>
                <a:lnTo>
                  <a:pt x="2372790" y="0"/>
                </a:lnTo>
                <a:cubicBezTo>
                  <a:pt x="2439779" y="0"/>
                  <a:pt x="2494085" y="54306"/>
                  <a:pt x="2494085" y="121295"/>
                </a:cubicBezTo>
                <a:lnTo>
                  <a:pt x="2494085" y="1319437"/>
                </a:lnTo>
                <a:cubicBezTo>
                  <a:pt x="2494085" y="1386426"/>
                  <a:pt x="2439779" y="1440732"/>
                  <a:pt x="2372790" y="1440732"/>
                </a:cubicBezTo>
                <a:lnTo>
                  <a:pt x="121295" y="1440732"/>
                </a:lnTo>
                <a:cubicBezTo>
                  <a:pt x="54306" y="1440732"/>
                  <a:pt x="0" y="1386426"/>
                  <a:pt x="0" y="1319437"/>
                </a:cubicBezTo>
                <a:lnTo>
                  <a:pt x="0" y="121295"/>
                </a:lnTo>
                <a:cubicBezTo>
                  <a:pt x="0" y="54306"/>
                  <a:pt x="54306" y="0"/>
                  <a:pt x="12129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8909541" y="3575174"/>
            <a:ext cx="2494085" cy="1440732"/>
          </a:xfrm>
          <a:custGeom>
            <a:avLst/>
            <a:gdLst>
              <a:gd name="connsiteX0" fmla="*/ 121295 w 2494085"/>
              <a:gd name="connsiteY0" fmla="*/ 0 h 1440732"/>
              <a:gd name="connsiteX1" fmla="*/ 2372790 w 2494085"/>
              <a:gd name="connsiteY1" fmla="*/ 0 h 1440732"/>
              <a:gd name="connsiteX2" fmla="*/ 2494085 w 2494085"/>
              <a:gd name="connsiteY2" fmla="*/ 121295 h 1440732"/>
              <a:gd name="connsiteX3" fmla="*/ 2494085 w 2494085"/>
              <a:gd name="connsiteY3" fmla="*/ 1319437 h 1440732"/>
              <a:gd name="connsiteX4" fmla="*/ 2372790 w 2494085"/>
              <a:gd name="connsiteY4" fmla="*/ 1440732 h 1440732"/>
              <a:gd name="connsiteX5" fmla="*/ 121295 w 2494085"/>
              <a:gd name="connsiteY5" fmla="*/ 1440732 h 1440732"/>
              <a:gd name="connsiteX6" fmla="*/ 0 w 2494085"/>
              <a:gd name="connsiteY6" fmla="*/ 1319437 h 1440732"/>
              <a:gd name="connsiteX7" fmla="*/ 0 w 2494085"/>
              <a:gd name="connsiteY7" fmla="*/ 121295 h 1440732"/>
              <a:gd name="connsiteX8" fmla="*/ 121295 w 2494085"/>
              <a:gd name="connsiteY8" fmla="*/ 0 h 144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4085" h="1440732">
                <a:moveTo>
                  <a:pt x="121295" y="0"/>
                </a:moveTo>
                <a:lnTo>
                  <a:pt x="2372790" y="0"/>
                </a:lnTo>
                <a:cubicBezTo>
                  <a:pt x="2439779" y="0"/>
                  <a:pt x="2494085" y="54306"/>
                  <a:pt x="2494085" y="121295"/>
                </a:cubicBezTo>
                <a:lnTo>
                  <a:pt x="2494085" y="1319437"/>
                </a:lnTo>
                <a:cubicBezTo>
                  <a:pt x="2494085" y="1386426"/>
                  <a:pt x="2439779" y="1440732"/>
                  <a:pt x="2372790" y="1440732"/>
                </a:cubicBezTo>
                <a:lnTo>
                  <a:pt x="121295" y="1440732"/>
                </a:lnTo>
                <a:cubicBezTo>
                  <a:pt x="54306" y="1440732"/>
                  <a:pt x="0" y="1386426"/>
                  <a:pt x="0" y="1319437"/>
                </a:cubicBezTo>
                <a:lnTo>
                  <a:pt x="0" y="121295"/>
                </a:lnTo>
                <a:cubicBezTo>
                  <a:pt x="0" y="54306"/>
                  <a:pt x="54306" y="0"/>
                  <a:pt x="12129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70283" y="3575174"/>
            <a:ext cx="2494085" cy="1440732"/>
          </a:xfrm>
          <a:custGeom>
            <a:avLst/>
            <a:gdLst>
              <a:gd name="connsiteX0" fmla="*/ 121295 w 2494085"/>
              <a:gd name="connsiteY0" fmla="*/ 0 h 1440732"/>
              <a:gd name="connsiteX1" fmla="*/ 2372790 w 2494085"/>
              <a:gd name="connsiteY1" fmla="*/ 0 h 1440732"/>
              <a:gd name="connsiteX2" fmla="*/ 2494085 w 2494085"/>
              <a:gd name="connsiteY2" fmla="*/ 121295 h 1440732"/>
              <a:gd name="connsiteX3" fmla="*/ 2494085 w 2494085"/>
              <a:gd name="connsiteY3" fmla="*/ 1319437 h 1440732"/>
              <a:gd name="connsiteX4" fmla="*/ 2372790 w 2494085"/>
              <a:gd name="connsiteY4" fmla="*/ 1440732 h 1440732"/>
              <a:gd name="connsiteX5" fmla="*/ 121295 w 2494085"/>
              <a:gd name="connsiteY5" fmla="*/ 1440732 h 1440732"/>
              <a:gd name="connsiteX6" fmla="*/ 0 w 2494085"/>
              <a:gd name="connsiteY6" fmla="*/ 1319437 h 1440732"/>
              <a:gd name="connsiteX7" fmla="*/ 0 w 2494085"/>
              <a:gd name="connsiteY7" fmla="*/ 121295 h 1440732"/>
              <a:gd name="connsiteX8" fmla="*/ 121295 w 2494085"/>
              <a:gd name="connsiteY8" fmla="*/ 0 h 144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4085" h="1440732">
                <a:moveTo>
                  <a:pt x="121295" y="0"/>
                </a:moveTo>
                <a:lnTo>
                  <a:pt x="2372790" y="0"/>
                </a:lnTo>
                <a:cubicBezTo>
                  <a:pt x="2439779" y="0"/>
                  <a:pt x="2494085" y="54306"/>
                  <a:pt x="2494085" y="121295"/>
                </a:cubicBezTo>
                <a:lnTo>
                  <a:pt x="2494085" y="1319437"/>
                </a:lnTo>
                <a:cubicBezTo>
                  <a:pt x="2494085" y="1386426"/>
                  <a:pt x="2439779" y="1440732"/>
                  <a:pt x="2372790" y="1440732"/>
                </a:cubicBezTo>
                <a:lnTo>
                  <a:pt x="121295" y="1440732"/>
                </a:lnTo>
                <a:cubicBezTo>
                  <a:pt x="54306" y="1440732"/>
                  <a:pt x="0" y="1386426"/>
                  <a:pt x="0" y="1319437"/>
                </a:cubicBezTo>
                <a:lnTo>
                  <a:pt x="0" y="121295"/>
                </a:lnTo>
                <a:cubicBezTo>
                  <a:pt x="0" y="54306"/>
                  <a:pt x="54306" y="0"/>
                  <a:pt x="12129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1"/>
          </p:nvPr>
        </p:nvSpPr>
        <p:spPr>
          <a:xfrm>
            <a:off x="2031024" y="3575174"/>
            <a:ext cx="2494085" cy="1440732"/>
          </a:xfrm>
          <a:custGeom>
            <a:avLst/>
            <a:gdLst>
              <a:gd name="connsiteX0" fmla="*/ 121295 w 2494085"/>
              <a:gd name="connsiteY0" fmla="*/ 0 h 1440732"/>
              <a:gd name="connsiteX1" fmla="*/ 2372790 w 2494085"/>
              <a:gd name="connsiteY1" fmla="*/ 0 h 1440732"/>
              <a:gd name="connsiteX2" fmla="*/ 2494085 w 2494085"/>
              <a:gd name="connsiteY2" fmla="*/ 121295 h 1440732"/>
              <a:gd name="connsiteX3" fmla="*/ 2494085 w 2494085"/>
              <a:gd name="connsiteY3" fmla="*/ 1319437 h 1440732"/>
              <a:gd name="connsiteX4" fmla="*/ 2372790 w 2494085"/>
              <a:gd name="connsiteY4" fmla="*/ 1440732 h 1440732"/>
              <a:gd name="connsiteX5" fmla="*/ 121295 w 2494085"/>
              <a:gd name="connsiteY5" fmla="*/ 1440732 h 1440732"/>
              <a:gd name="connsiteX6" fmla="*/ 0 w 2494085"/>
              <a:gd name="connsiteY6" fmla="*/ 1319437 h 1440732"/>
              <a:gd name="connsiteX7" fmla="*/ 0 w 2494085"/>
              <a:gd name="connsiteY7" fmla="*/ 121295 h 1440732"/>
              <a:gd name="connsiteX8" fmla="*/ 121295 w 2494085"/>
              <a:gd name="connsiteY8" fmla="*/ 0 h 144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4085" h="1440732">
                <a:moveTo>
                  <a:pt x="121295" y="0"/>
                </a:moveTo>
                <a:lnTo>
                  <a:pt x="2372790" y="0"/>
                </a:lnTo>
                <a:cubicBezTo>
                  <a:pt x="2439779" y="0"/>
                  <a:pt x="2494085" y="54306"/>
                  <a:pt x="2494085" y="121295"/>
                </a:cubicBezTo>
                <a:lnTo>
                  <a:pt x="2494085" y="1319437"/>
                </a:lnTo>
                <a:cubicBezTo>
                  <a:pt x="2494085" y="1386426"/>
                  <a:pt x="2439779" y="1440732"/>
                  <a:pt x="2372790" y="1440732"/>
                </a:cubicBezTo>
                <a:lnTo>
                  <a:pt x="121295" y="1440732"/>
                </a:lnTo>
                <a:cubicBezTo>
                  <a:pt x="54306" y="1440732"/>
                  <a:pt x="0" y="1386426"/>
                  <a:pt x="0" y="1319437"/>
                </a:cubicBezTo>
                <a:lnTo>
                  <a:pt x="0" y="121295"/>
                </a:lnTo>
                <a:cubicBezTo>
                  <a:pt x="0" y="54306"/>
                  <a:pt x="54306" y="0"/>
                  <a:pt x="12129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10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 nodePh="1">
                                  <p:stCondLst>
                                    <p:cond delay="105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  <p:bldP spid="21" grpId="0"/>
      <p:bldP spid="23" grpId="0"/>
      <p:bldP spid="2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68381" y="2574141"/>
            <a:ext cx="2249714" cy="1539287"/>
          </a:xfrm>
          <a:custGeom>
            <a:avLst/>
            <a:gdLst>
              <a:gd name="connsiteX0" fmla="*/ 109151 w 2249714"/>
              <a:gd name="connsiteY0" fmla="*/ 0 h 1539287"/>
              <a:gd name="connsiteX1" fmla="*/ 2140563 w 2249714"/>
              <a:gd name="connsiteY1" fmla="*/ 0 h 1539287"/>
              <a:gd name="connsiteX2" fmla="*/ 2249714 w 2249714"/>
              <a:gd name="connsiteY2" fmla="*/ 109151 h 1539287"/>
              <a:gd name="connsiteX3" fmla="*/ 2249714 w 2249714"/>
              <a:gd name="connsiteY3" fmla="*/ 1430136 h 1539287"/>
              <a:gd name="connsiteX4" fmla="*/ 2140563 w 2249714"/>
              <a:gd name="connsiteY4" fmla="*/ 1539287 h 1539287"/>
              <a:gd name="connsiteX5" fmla="*/ 109151 w 2249714"/>
              <a:gd name="connsiteY5" fmla="*/ 1539287 h 1539287"/>
              <a:gd name="connsiteX6" fmla="*/ 0 w 2249714"/>
              <a:gd name="connsiteY6" fmla="*/ 1430136 h 1539287"/>
              <a:gd name="connsiteX7" fmla="*/ 0 w 2249714"/>
              <a:gd name="connsiteY7" fmla="*/ 109151 h 1539287"/>
              <a:gd name="connsiteX8" fmla="*/ 109151 w 2249714"/>
              <a:gd name="connsiteY8" fmla="*/ 0 h 153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9714" h="1539287">
                <a:moveTo>
                  <a:pt x="109151" y="0"/>
                </a:moveTo>
                <a:lnTo>
                  <a:pt x="2140563" y="0"/>
                </a:lnTo>
                <a:cubicBezTo>
                  <a:pt x="2200845" y="0"/>
                  <a:pt x="2249714" y="48869"/>
                  <a:pt x="2249714" y="109151"/>
                </a:cubicBezTo>
                <a:lnTo>
                  <a:pt x="2249714" y="1430136"/>
                </a:lnTo>
                <a:cubicBezTo>
                  <a:pt x="2249714" y="1490418"/>
                  <a:pt x="2200845" y="1539287"/>
                  <a:pt x="2140563" y="1539287"/>
                </a:cubicBezTo>
                <a:lnTo>
                  <a:pt x="109151" y="1539287"/>
                </a:lnTo>
                <a:cubicBezTo>
                  <a:pt x="48869" y="1539287"/>
                  <a:pt x="0" y="1490418"/>
                  <a:pt x="0" y="1430136"/>
                </a:cubicBezTo>
                <a:lnTo>
                  <a:pt x="0" y="109151"/>
                </a:lnTo>
                <a:cubicBezTo>
                  <a:pt x="0" y="48869"/>
                  <a:pt x="48869" y="0"/>
                  <a:pt x="10915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560323" y="2574141"/>
            <a:ext cx="2249714" cy="1539287"/>
          </a:xfrm>
          <a:custGeom>
            <a:avLst/>
            <a:gdLst>
              <a:gd name="connsiteX0" fmla="*/ 109151 w 2249714"/>
              <a:gd name="connsiteY0" fmla="*/ 0 h 1539287"/>
              <a:gd name="connsiteX1" fmla="*/ 2140563 w 2249714"/>
              <a:gd name="connsiteY1" fmla="*/ 0 h 1539287"/>
              <a:gd name="connsiteX2" fmla="*/ 2249714 w 2249714"/>
              <a:gd name="connsiteY2" fmla="*/ 109151 h 1539287"/>
              <a:gd name="connsiteX3" fmla="*/ 2249714 w 2249714"/>
              <a:gd name="connsiteY3" fmla="*/ 1430136 h 1539287"/>
              <a:gd name="connsiteX4" fmla="*/ 2140563 w 2249714"/>
              <a:gd name="connsiteY4" fmla="*/ 1539287 h 1539287"/>
              <a:gd name="connsiteX5" fmla="*/ 109151 w 2249714"/>
              <a:gd name="connsiteY5" fmla="*/ 1539287 h 1539287"/>
              <a:gd name="connsiteX6" fmla="*/ 0 w 2249714"/>
              <a:gd name="connsiteY6" fmla="*/ 1430136 h 1539287"/>
              <a:gd name="connsiteX7" fmla="*/ 0 w 2249714"/>
              <a:gd name="connsiteY7" fmla="*/ 109151 h 1539287"/>
              <a:gd name="connsiteX8" fmla="*/ 109151 w 2249714"/>
              <a:gd name="connsiteY8" fmla="*/ 0 h 153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9714" h="1539287">
                <a:moveTo>
                  <a:pt x="109151" y="0"/>
                </a:moveTo>
                <a:lnTo>
                  <a:pt x="2140563" y="0"/>
                </a:lnTo>
                <a:cubicBezTo>
                  <a:pt x="2200845" y="0"/>
                  <a:pt x="2249714" y="48869"/>
                  <a:pt x="2249714" y="109151"/>
                </a:cubicBezTo>
                <a:lnTo>
                  <a:pt x="2249714" y="1430136"/>
                </a:lnTo>
                <a:cubicBezTo>
                  <a:pt x="2249714" y="1490418"/>
                  <a:pt x="2200845" y="1539287"/>
                  <a:pt x="2140563" y="1539287"/>
                </a:cubicBezTo>
                <a:lnTo>
                  <a:pt x="109151" y="1539287"/>
                </a:lnTo>
                <a:cubicBezTo>
                  <a:pt x="48869" y="1539287"/>
                  <a:pt x="0" y="1490418"/>
                  <a:pt x="0" y="1430136"/>
                </a:cubicBezTo>
                <a:lnTo>
                  <a:pt x="0" y="109151"/>
                </a:lnTo>
                <a:cubicBezTo>
                  <a:pt x="0" y="48869"/>
                  <a:pt x="48869" y="0"/>
                  <a:pt x="10915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352265" y="2574142"/>
            <a:ext cx="2249714" cy="1539287"/>
          </a:xfrm>
          <a:custGeom>
            <a:avLst/>
            <a:gdLst>
              <a:gd name="connsiteX0" fmla="*/ 109151 w 2249714"/>
              <a:gd name="connsiteY0" fmla="*/ 0 h 1539287"/>
              <a:gd name="connsiteX1" fmla="*/ 2140563 w 2249714"/>
              <a:gd name="connsiteY1" fmla="*/ 0 h 1539287"/>
              <a:gd name="connsiteX2" fmla="*/ 2249714 w 2249714"/>
              <a:gd name="connsiteY2" fmla="*/ 109151 h 1539287"/>
              <a:gd name="connsiteX3" fmla="*/ 2249714 w 2249714"/>
              <a:gd name="connsiteY3" fmla="*/ 1430136 h 1539287"/>
              <a:gd name="connsiteX4" fmla="*/ 2140563 w 2249714"/>
              <a:gd name="connsiteY4" fmla="*/ 1539287 h 1539287"/>
              <a:gd name="connsiteX5" fmla="*/ 109151 w 2249714"/>
              <a:gd name="connsiteY5" fmla="*/ 1539287 h 1539287"/>
              <a:gd name="connsiteX6" fmla="*/ 0 w 2249714"/>
              <a:gd name="connsiteY6" fmla="*/ 1430136 h 1539287"/>
              <a:gd name="connsiteX7" fmla="*/ 0 w 2249714"/>
              <a:gd name="connsiteY7" fmla="*/ 109151 h 1539287"/>
              <a:gd name="connsiteX8" fmla="*/ 109151 w 2249714"/>
              <a:gd name="connsiteY8" fmla="*/ 0 h 153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9714" h="1539287">
                <a:moveTo>
                  <a:pt x="109151" y="0"/>
                </a:moveTo>
                <a:lnTo>
                  <a:pt x="2140563" y="0"/>
                </a:lnTo>
                <a:cubicBezTo>
                  <a:pt x="2200845" y="0"/>
                  <a:pt x="2249714" y="48869"/>
                  <a:pt x="2249714" y="109151"/>
                </a:cubicBezTo>
                <a:lnTo>
                  <a:pt x="2249714" y="1430136"/>
                </a:lnTo>
                <a:cubicBezTo>
                  <a:pt x="2249714" y="1490418"/>
                  <a:pt x="2200845" y="1539287"/>
                  <a:pt x="2140563" y="1539287"/>
                </a:cubicBezTo>
                <a:lnTo>
                  <a:pt x="109151" y="1539287"/>
                </a:lnTo>
                <a:cubicBezTo>
                  <a:pt x="48869" y="1539287"/>
                  <a:pt x="0" y="1490418"/>
                  <a:pt x="0" y="1430136"/>
                </a:cubicBezTo>
                <a:lnTo>
                  <a:pt x="0" y="109151"/>
                </a:lnTo>
                <a:cubicBezTo>
                  <a:pt x="0" y="48869"/>
                  <a:pt x="48869" y="0"/>
                  <a:pt x="10915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9144207" y="2574141"/>
            <a:ext cx="2249714" cy="1539287"/>
          </a:xfrm>
          <a:custGeom>
            <a:avLst/>
            <a:gdLst>
              <a:gd name="connsiteX0" fmla="*/ 109151 w 2249714"/>
              <a:gd name="connsiteY0" fmla="*/ 0 h 1539287"/>
              <a:gd name="connsiteX1" fmla="*/ 2140563 w 2249714"/>
              <a:gd name="connsiteY1" fmla="*/ 0 h 1539287"/>
              <a:gd name="connsiteX2" fmla="*/ 2249714 w 2249714"/>
              <a:gd name="connsiteY2" fmla="*/ 109151 h 1539287"/>
              <a:gd name="connsiteX3" fmla="*/ 2249714 w 2249714"/>
              <a:gd name="connsiteY3" fmla="*/ 1430136 h 1539287"/>
              <a:gd name="connsiteX4" fmla="*/ 2140563 w 2249714"/>
              <a:gd name="connsiteY4" fmla="*/ 1539287 h 1539287"/>
              <a:gd name="connsiteX5" fmla="*/ 109151 w 2249714"/>
              <a:gd name="connsiteY5" fmla="*/ 1539287 h 1539287"/>
              <a:gd name="connsiteX6" fmla="*/ 0 w 2249714"/>
              <a:gd name="connsiteY6" fmla="*/ 1430136 h 1539287"/>
              <a:gd name="connsiteX7" fmla="*/ 0 w 2249714"/>
              <a:gd name="connsiteY7" fmla="*/ 109151 h 1539287"/>
              <a:gd name="connsiteX8" fmla="*/ 109151 w 2249714"/>
              <a:gd name="connsiteY8" fmla="*/ 0 h 153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9714" h="1539287">
                <a:moveTo>
                  <a:pt x="109151" y="0"/>
                </a:moveTo>
                <a:lnTo>
                  <a:pt x="2140563" y="0"/>
                </a:lnTo>
                <a:cubicBezTo>
                  <a:pt x="2200845" y="0"/>
                  <a:pt x="2249714" y="48869"/>
                  <a:pt x="2249714" y="109151"/>
                </a:cubicBezTo>
                <a:lnTo>
                  <a:pt x="2249714" y="1430136"/>
                </a:lnTo>
                <a:cubicBezTo>
                  <a:pt x="2249714" y="1490418"/>
                  <a:pt x="2200845" y="1539287"/>
                  <a:pt x="2140563" y="1539287"/>
                </a:cubicBezTo>
                <a:lnTo>
                  <a:pt x="109151" y="1539287"/>
                </a:lnTo>
                <a:cubicBezTo>
                  <a:pt x="48869" y="1539287"/>
                  <a:pt x="0" y="1490418"/>
                  <a:pt x="0" y="1430136"/>
                </a:cubicBezTo>
                <a:lnTo>
                  <a:pt x="0" y="109151"/>
                </a:lnTo>
                <a:cubicBezTo>
                  <a:pt x="0" y="48869"/>
                  <a:pt x="48869" y="0"/>
                  <a:pt x="10915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5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77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 nodePh="1">
                                  <p:stCondLst>
                                    <p:cond delay="98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0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339840" y="2740003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5"/>
          </p:nvPr>
        </p:nvSpPr>
        <p:spPr>
          <a:xfrm>
            <a:off x="7391400" y="2740003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8442960" y="2740003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7"/>
          </p:nvPr>
        </p:nvSpPr>
        <p:spPr>
          <a:xfrm>
            <a:off x="9494520" y="2740003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8"/>
          </p:nvPr>
        </p:nvSpPr>
        <p:spPr>
          <a:xfrm>
            <a:off x="10546080" y="2740003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9"/>
          </p:nvPr>
        </p:nvSpPr>
        <p:spPr>
          <a:xfrm>
            <a:off x="6339840" y="3753224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0"/>
          </p:nvPr>
        </p:nvSpPr>
        <p:spPr>
          <a:xfrm>
            <a:off x="7391400" y="3753224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1"/>
          </p:nvPr>
        </p:nvSpPr>
        <p:spPr>
          <a:xfrm>
            <a:off x="8442960" y="3753224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2"/>
          </p:nvPr>
        </p:nvSpPr>
        <p:spPr>
          <a:xfrm>
            <a:off x="1090342" y="2653735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5" name="Picture Placeholder 54"/>
          <p:cNvSpPr>
            <a:spLocks noGrp="1"/>
          </p:cNvSpPr>
          <p:nvPr>
            <p:ph type="pic" sz="quarter" idx="23"/>
          </p:nvPr>
        </p:nvSpPr>
        <p:spPr>
          <a:xfrm>
            <a:off x="2027602" y="2516575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7" name="Picture Placeholder 56"/>
          <p:cNvSpPr>
            <a:spLocks noGrp="1"/>
          </p:cNvSpPr>
          <p:nvPr>
            <p:ph type="pic" sz="quarter" idx="24"/>
          </p:nvPr>
        </p:nvSpPr>
        <p:spPr>
          <a:xfrm>
            <a:off x="3240723" y="2653735"/>
            <a:ext cx="822960" cy="822960"/>
          </a:xfrm>
          <a:custGeom>
            <a:avLst/>
            <a:gdLst>
              <a:gd name="connsiteX0" fmla="*/ 411480 w 822960"/>
              <a:gd name="connsiteY0" fmla="*/ 0 h 822960"/>
              <a:gd name="connsiteX1" fmla="*/ 822960 w 822960"/>
              <a:gd name="connsiteY1" fmla="*/ 411480 h 822960"/>
              <a:gd name="connsiteX2" fmla="*/ 411480 w 822960"/>
              <a:gd name="connsiteY2" fmla="*/ 822960 h 822960"/>
              <a:gd name="connsiteX3" fmla="*/ 0 w 822960"/>
              <a:gd name="connsiteY3" fmla="*/ 411480 h 822960"/>
              <a:gd name="connsiteX4" fmla="*/ 411480 w 822960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822960">
                <a:moveTo>
                  <a:pt x="411480" y="0"/>
                </a:moveTo>
                <a:cubicBezTo>
                  <a:pt x="638734" y="0"/>
                  <a:pt x="822960" y="184226"/>
                  <a:pt x="822960" y="411480"/>
                </a:cubicBezTo>
                <a:cubicBezTo>
                  <a:pt x="822960" y="638734"/>
                  <a:pt x="638734" y="822960"/>
                  <a:pt x="411480" y="822960"/>
                </a:cubicBezTo>
                <a:cubicBezTo>
                  <a:pt x="184226" y="822960"/>
                  <a:pt x="0" y="638734"/>
                  <a:pt x="0" y="411480"/>
                </a:cubicBezTo>
                <a:cubicBezTo>
                  <a:pt x="0" y="184226"/>
                  <a:pt x="184226" y="0"/>
                  <a:pt x="411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3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38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4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 nodePh="1">
                                  <p:stCondLst>
                                    <p:cond delay="52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 nodePh="1">
                                  <p:stCondLst>
                                    <p:cond delay="54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 nodePh="1">
                                  <p:stCondLst>
                                    <p:cond delay="56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 nodePh="1">
                                  <p:stCondLst>
                                    <p:cond delay="580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7" grpId="0"/>
      <p:bldP spid="39" grpId="0"/>
      <p:bldP spid="42" grpId="0"/>
      <p:bldP spid="44" grpId="0"/>
      <p:bldP spid="46" grpId="0"/>
      <p:bldP spid="53" grpId="0"/>
      <p:bldP spid="55" grpId="0"/>
      <p:bldP spid="5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058863" y="907332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079328" y="2781938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3099793" y="4656544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370250" y="2212977"/>
            <a:ext cx="1280160" cy="1280160"/>
          </a:xfrm>
          <a:custGeom>
            <a:avLst/>
            <a:gdLst>
              <a:gd name="connsiteX0" fmla="*/ 640080 w 1280160"/>
              <a:gd name="connsiteY0" fmla="*/ 0 h 1280160"/>
              <a:gd name="connsiteX1" fmla="*/ 1280160 w 1280160"/>
              <a:gd name="connsiteY1" fmla="*/ 640080 h 1280160"/>
              <a:gd name="connsiteX2" fmla="*/ 640080 w 1280160"/>
              <a:gd name="connsiteY2" fmla="*/ 1280160 h 1280160"/>
              <a:gd name="connsiteX3" fmla="*/ 0 w 1280160"/>
              <a:gd name="connsiteY3" fmla="*/ 640080 h 1280160"/>
              <a:gd name="connsiteX4" fmla="*/ 640080 w 1280160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160" h="1280160"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370249" y="5127134"/>
            <a:ext cx="1280160" cy="1280160"/>
          </a:xfrm>
          <a:custGeom>
            <a:avLst/>
            <a:gdLst>
              <a:gd name="connsiteX0" fmla="*/ 640080 w 1280160"/>
              <a:gd name="connsiteY0" fmla="*/ 0 h 1280160"/>
              <a:gd name="connsiteX1" fmla="*/ 1280160 w 1280160"/>
              <a:gd name="connsiteY1" fmla="*/ 640080 h 1280160"/>
              <a:gd name="connsiteX2" fmla="*/ 640080 w 1280160"/>
              <a:gd name="connsiteY2" fmla="*/ 1280160 h 1280160"/>
              <a:gd name="connsiteX3" fmla="*/ 0 w 1280160"/>
              <a:gd name="connsiteY3" fmla="*/ 640080 h 1280160"/>
              <a:gd name="connsiteX4" fmla="*/ 640080 w 1280160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160" h="1280160"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586799" y="2210633"/>
            <a:ext cx="1280160" cy="1280160"/>
          </a:xfrm>
          <a:custGeom>
            <a:avLst/>
            <a:gdLst>
              <a:gd name="connsiteX0" fmla="*/ 640080 w 1280160"/>
              <a:gd name="connsiteY0" fmla="*/ 0 h 1280160"/>
              <a:gd name="connsiteX1" fmla="*/ 1280160 w 1280160"/>
              <a:gd name="connsiteY1" fmla="*/ 640080 h 1280160"/>
              <a:gd name="connsiteX2" fmla="*/ 640080 w 1280160"/>
              <a:gd name="connsiteY2" fmla="*/ 1280160 h 1280160"/>
              <a:gd name="connsiteX3" fmla="*/ 0 w 1280160"/>
              <a:gd name="connsiteY3" fmla="*/ 640080 h 1280160"/>
              <a:gd name="connsiteX4" fmla="*/ 640080 w 1280160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160" h="1280160"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6586798" y="5124790"/>
            <a:ext cx="1280160" cy="1280160"/>
          </a:xfrm>
          <a:custGeom>
            <a:avLst/>
            <a:gdLst>
              <a:gd name="connsiteX0" fmla="*/ 640080 w 1280160"/>
              <a:gd name="connsiteY0" fmla="*/ 0 h 1280160"/>
              <a:gd name="connsiteX1" fmla="*/ 1280160 w 1280160"/>
              <a:gd name="connsiteY1" fmla="*/ 640080 h 1280160"/>
              <a:gd name="connsiteX2" fmla="*/ 640080 w 1280160"/>
              <a:gd name="connsiteY2" fmla="*/ 1280160 h 1280160"/>
              <a:gd name="connsiteX3" fmla="*/ 0 w 1280160"/>
              <a:gd name="connsiteY3" fmla="*/ 640080 h 1280160"/>
              <a:gd name="connsiteX4" fmla="*/ 640080 w 1280160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160" h="1280160"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7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99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41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540933" y="2089380"/>
            <a:ext cx="4516967" cy="2861646"/>
          </a:xfrm>
          <a:custGeom>
            <a:avLst/>
            <a:gdLst>
              <a:gd name="connsiteX0" fmla="*/ 24610 w 4516967"/>
              <a:gd name="connsiteY0" fmla="*/ 0 h 2861646"/>
              <a:gd name="connsiteX1" fmla="*/ 4492357 w 4516967"/>
              <a:gd name="connsiteY1" fmla="*/ 0 h 2861646"/>
              <a:gd name="connsiteX2" fmla="*/ 4516967 w 4516967"/>
              <a:gd name="connsiteY2" fmla="*/ 24610 h 2861646"/>
              <a:gd name="connsiteX3" fmla="*/ 4516967 w 4516967"/>
              <a:gd name="connsiteY3" fmla="*/ 2837036 h 2861646"/>
              <a:gd name="connsiteX4" fmla="*/ 4492357 w 4516967"/>
              <a:gd name="connsiteY4" fmla="*/ 2861646 h 2861646"/>
              <a:gd name="connsiteX5" fmla="*/ 24610 w 4516967"/>
              <a:gd name="connsiteY5" fmla="*/ 2861646 h 2861646"/>
              <a:gd name="connsiteX6" fmla="*/ 0 w 4516967"/>
              <a:gd name="connsiteY6" fmla="*/ 2837036 h 2861646"/>
              <a:gd name="connsiteX7" fmla="*/ 0 w 4516967"/>
              <a:gd name="connsiteY7" fmla="*/ 24610 h 2861646"/>
              <a:gd name="connsiteX8" fmla="*/ 24610 w 4516967"/>
              <a:gd name="connsiteY8" fmla="*/ 0 h 286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6967" h="2861646">
                <a:moveTo>
                  <a:pt x="24610" y="0"/>
                </a:moveTo>
                <a:lnTo>
                  <a:pt x="4492357" y="0"/>
                </a:lnTo>
                <a:cubicBezTo>
                  <a:pt x="4505949" y="0"/>
                  <a:pt x="4516967" y="11018"/>
                  <a:pt x="4516967" y="24610"/>
                </a:cubicBezTo>
                <a:lnTo>
                  <a:pt x="4516967" y="2837036"/>
                </a:lnTo>
                <a:cubicBezTo>
                  <a:pt x="4516967" y="2850628"/>
                  <a:pt x="4505949" y="2861646"/>
                  <a:pt x="4492357" y="2861646"/>
                </a:cubicBezTo>
                <a:lnTo>
                  <a:pt x="24610" y="2861646"/>
                </a:lnTo>
                <a:cubicBezTo>
                  <a:pt x="11018" y="2861646"/>
                  <a:pt x="0" y="2850628"/>
                  <a:pt x="0" y="2837036"/>
                </a:cubicBezTo>
                <a:lnTo>
                  <a:pt x="0" y="24610"/>
                </a:lnTo>
                <a:cubicBezTo>
                  <a:pt x="0" y="11018"/>
                  <a:pt x="11018" y="0"/>
                  <a:pt x="2461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922808" y="1866703"/>
            <a:ext cx="1956412" cy="3462384"/>
          </a:xfrm>
          <a:custGeom>
            <a:avLst/>
            <a:gdLst>
              <a:gd name="connsiteX0" fmla="*/ 16043 w 1956412"/>
              <a:gd name="connsiteY0" fmla="*/ 0 h 3462384"/>
              <a:gd name="connsiteX1" fmla="*/ 1940369 w 1956412"/>
              <a:gd name="connsiteY1" fmla="*/ 0 h 3462384"/>
              <a:gd name="connsiteX2" fmla="*/ 1956412 w 1956412"/>
              <a:gd name="connsiteY2" fmla="*/ 16043 h 3462384"/>
              <a:gd name="connsiteX3" fmla="*/ 1956412 w 1956412"/>
              <a:gd name="connsiteY3" fmla="*/ 3446341 h 3462384"/>
              <a:gd name="connsiteX4" fmla="*/ 1940369 w 1956412"/>
              <a:gd name="connsiteY4" fmla="*/ 3462384 h 3462384"/>
              <a:gd name="connsiteX5" fmla="*/ 16043 w 1956412"/>
              <a:gd name="connsiteY5" fmla="*/ 3462384 h 3462384"/>
              <a:gd name="connsiteX6" fmla="*/ 0 w 1956412"/>
              <a:gd name="connsiteY6" fmla="*/ 3446341 h 3462384"/>
              <a:gd name="connsiteX7" fmla="*/ 0 w 1956412"/>
              <a:gd name="connsiteY7" fmla="*/ 16043 h 3462384"/>
              <a:gd name="connsiteX8" fmla="*/ 16043 w 1956412"/>
              <a:gd name="connsiteY8" fmla="*/ 0 h 346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412" h="3462384">
                <a:moveTo>
                  <a:pt x="16043" y="0"/>
                </a:moveTo>
                <a:lnTo>
                  <a:pt x="1940369" y="0"/>
                </a:lnTo>
                <a:cubicBezTo>
                  <a:pt x="1949229" y="0"/>
                  <a:pt x="1956412" y="7183"/>
                  <a:pt x="1956412" y="16043"/>
                </a:cubicBezTo>
                <a:lnTo>
                  <a:pt x="1956412" y="3446341"/>
                </a:lnTo>
                <a:cubicBezTo>
                  <a:pt x="1956412" y="3455201"/>
                  <a:pt x="1949229" y="3462384"/>
                  <a:pt x="1940369" y="3462384"/>
                </a:cubicBezTo>
                <a:lnTo>
                  <a:pt x="16043" y="3462384"/>
                </a:lnTo>
                <a:cubicBezTo>
                  <a:pt x="7183" y="3462384"/>
                  <a:pt x="0" y="3455201"/>
                  <a:pt x="0" y="3446341"/>
                </a:cubicBezTo>
                <a:lnTo>
                  <a:pt x="0" y="16043"/>
                </a:lnTo>
                <a:cubicBezTo>
                  <a:pt x="0" y="7183"/>
                  <a:pt x="7183" y="0"/>
                  <a:pt x="1604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574993" y="2282890"/>
            <a:ext cx="1053473" cy="1880890"/>
          </a:xfrm>
          <a:custGeom>
            <a:avLst/>
            <a:gdLst>
              <a:gd name="connsiteX0" fmla="*/ 14180 w 1053473"/>
              <a:gd name="connsiteY0" fmla="*/ 0 h 1880890"/>
              <a:gd name="connsiteX1" fmla="*/ 1039293 w 1053473"/>
              <a:gd name="connsiteY1" fmla="*/ 0 h 1880890"/>
              <a:gd name="connsiteX2" fmla="*/ 1053473 w 1053473"/>
              <a:gd name="connsiteY2" fmla="*/ 14180 h 1880890"/>
              <a:gd name="connsiteX3" fmla="*/ 1053473 w 1053473"/>
              <a:gd name="connsiteY3" fmla="*/ 1866710 h 1880890"/>
              <a:gd name="connsiteX4" fmla="*/ 1039293 w 1053473"/>
              <a:gd name="connsiteY4" fmla="*/ 1880890 h 1880890"/>
              <a:gd name="connsiteX5" fmla="*/ 14180 w 1053473"/>
              <a:gd name="connsiteY5" fmla="*/ 1880890 h 1880890"/>
              <a:gd name="connsiteX6" fmla="*/ 0 w 1053473"/>
              <a:gd name="connsiteY6" fmla="*/ 1866710 h 1880890"/>
              <a:gd name="connsiteX7" fmla="*/ 0 w 1053473"/>
              <a:gd name="connsiteY7" fmla="*/ 14180 h 1880890"/>
              <a:gd name="connsiteX8" fmla="*/ 14180 w 1053473"/>
              <a:gd name="connsiteY8" fmla="*/ 0 h 188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3473" h="1880890">
                <a:moveTo>
                  <a:pt x="14180" y="0"/>
                </a:moveTo>
                <a:lnTo>
                  <a:pt x="1039293" y="0"/>
                </a:lnTo>
                <a:cubicBezTo>
                  <a:pt x="1047124" y="0"/>
                  <a:pt x="1053473" y="6349"/>
                  <a:pt x="1053473" y="14180"/>
                </a:cubicBezTo>
                <a:lnTo>
                  <a:pt x="1053473" y="1866710"/>
                </a:lnTo>
                <a:cubicBezTo>
                  <a:pt x="1053473" y="1874541"/>
                  <a:pt x="1047124" y="1880890"/>
                  <a:pt x="1039293" y="1880890"/>
                </a:cubicBezTo>
                <a:lnTo>
                  <a:pt x="14180" y="1880890"/>
                </a:lnTo>
                <a:cubicBezTo>
                  <a:pt x="6349" y="1880890"/>
                  <a:pt x="0" y="1874541"/>
                  <a:pt x="0" y="1866710"/>
                </a:cubicBezTo>
                <a:lnTo>
                  <a:pt x="0" y="14180"/>
                </a:lnTo>
                <a:cubicBezTo>
                  <a:pt x="0" y="6349"/>
                  <a:pt x="6349" y="0"/>
                  <a:pt x="1418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825688" y="1131312"/>
            <a:ext cx="4551829" cy="2842948"/>
          </a:xfrm>
          <a:custGeom>
            <a:avLst/>
            <a:gdLst>
              <a:gd name="connsiteX0" fmla="*/ 37895 w 4551829"/>
              <a:gd name="connsiteY0" fmla="*/ 0 h 2815400"/>
              <a:gd name="connsiteX1" fmla="*/ 4513934 w 4551829"/>
              <a:gd name="connsiteY1" fmla="*/ 0 h 2815400"/>
              <a:gd name="connsiteX2" fmla="*/ 4551829 w 4551829"/>
              <a:gd name="connsiteY2" fmla="*/ 37895 h 2815400"/>
              <a:gd name="connsiteX3" fmla="*/ 4551829 w 4551829"/>
              <a:gd name="connsiteY3" fmla="*/ 2777505 h 2815400"/>
              <a:gd name="connsiteX4" fmla="*/ 4513934 w 4551829"/>
              <a:gd name="connsiteY4" fmla="*/ 2815400 h 2815400"/>
              <a:gd name="connsiteX5" fmla="*/ 37895 w 4551829"/>
              <a:gd name="connsiteY5" fmla="*/ 2815400 h 2815400"/>
              <a:gd name="connsiteX6" fmla="*/ 0 w 4551829"/>
              <a:gd name="connsiteY6" fmla="*/ 2777505 h 2815400"/>
              <a:gd name="connsiteX7" fmla="*/ 0 w 4551829"/>
              <a:gd name="connsiteY7" fmla="*/ 37895 h 2815400"/>
              <a:gd name="connsiteX8" fmla="*/ 37895 w 4551829"/>
              <a:gd name="connsiteY8" fmla="*/ 0 h 281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1829" h="2815400">
                <a:moveTo>
                  <a:pt x="37895" y="0"/>
                </a:moveTo>
                <a:lnTo>
                  <a:pt x="4513934" y="0"/>
                </a:lnTo>
                <a:cubicBezTo>
                  <a:pt x="4534863" y="0"/>
                  <a:pt x="4551829" y="16966"/>
                  <a:pt x="4551829" y="37895"/>
                </a:cubicBezTo>
                <a:lnTo>
                  <a:pt x="4551829" y="2777505"/>
                </a:lnTo>
                <a:cubicBezTo>
                  <a:pt x="4551829" y="2798434"/>
                  <a:pt x="4534863" y="2815400"/>
                  <a:pt x="4513934" y="2815400"/>
                </a:cubicBezTo>
                <a:lnTo>
                  <a:pt x="37895" y="2815400"/>
                </a:lnTo>
                <a:cubicBezTo>
                  <a:pt x="16966" y="2815400"/>
                  <a:pt x="0" y="2798434"/>
                  <a:pt x="0" y="2777505"/>
                </a:cubicBezTo>
                <a:lnTo>
                  <a:pt x="0" y="37895"/>
                </a:lnTo>
                <a:cubicBezTo>
                  <a:pt x="0" y="16966"/>
                  <a:pt x="16966" y="0"/>
                  <a:pt x="3789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9467830" y="2233158"/>
            <a:ext cx="1583576" cy="2106418"/>
          </a:xfrm>
          <a:custGeom>
            <a:avLst/>
            <a:gdLst>
              <a:gd name="connsiteX0" fmla="*/ 21315 w 1583576"/>
              <a:gd name="connsiteY0" fmla="*/ 0 h 2106418"/>
              <a:gd name="connsiteX1" fmla="*/ 1562261 w 1583576"/>
              <a:gd name="connsiteY1" fmla="*/ 0 h 2106418"/>
              <a:gd name="connsiteX2" fmla="*/ 1583576 w 1583576"/>
              <a:gd name="connsiteY2" fmla="*/ 21315 h 2106418"/>
              <a:gd name="connsiteX3" fmla="*/ 1583576 w 1583576"/>
              <a:gd name="connsiteY3" fmla="*/ 2085103 h 2106418"/>
              <a:gd name="connsiteX4" fmla="*/ 1562261 w 1583576"/>
              <a:gd name="connsiteY4" fmla="*/ 2106418 h 2106418"/>
              <a:gd name="connsiteX5" fmla="*/ 21315 w 1583576"/>
              <a:gd name="connsiteY5" fmla="*/ 2106418 h 2106418"/>
              <a:gd name="connsiteX6" fmla="*/ 0 w 1583576"/>
              <a:gd name="connsiteY6" fmla="*/ 2085103 h 2106418"/>
              <a:gd name="connsiteX7" fmla="*/ 0 w 1583576"/>
              <a:gd name="connsiteY7" fmla="*/ 21315 h 2106418"/>
              <a:gd name="connsiteX8" fmla="*/ 21315 w 1583576"/>
              <a:gd name="connsiteY8" fmla="*/ 0 h 210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576" h="2106418">
                <a:moveTo>
                  <a:pt x="21315" y="0"/>
                </a:moveTo>
                <a:lnTo>
                  <a:pt x="1562261" y="0"/>
                </a:lnTo>
                <a:cubicBezTo>
                  <a:pt x="1574033" y="0"/>
                  <a:pt x="1583576" y="9543"/>
                  <a:pt x="1583576" y="21315"/>
                </a:cubicBezTo>
                <a:lnTo>
                  <a:pt x="1583576" y="2085103"/>
                </a:lnTo>
                <a:cubicBezTo>
                  <a:pt x="1583576" y="2096875"/>
                  <a:pt x="1574033" y="2106418"/>
                  <a:pt x="1562261" y="2106418"/>
                </a:cubicBezTo>
                <a:lnTo>
                  <a:pt x="21315" y="2106418"/>
                </a:lnTo>
                <a:cubicBezTo>
                  <a:pt x="9543" y="2106418"/>
                  <a:pt x="0" y="2096875"/>
                  <a:pt x="0" y="2085103"/>
                </a:cubicBezTo>
                <a:lnTo>
                  <a:pt x="0" y="21315"/>
                </a:lnTo>
                <a:cubicBezTo>
                  <a:pt x="0" y="9543"/>
                  <a:pt x="9543" y="0"/>
                  <a:pt x="21315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913607" y="3202357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6559091" y="270870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601441" y="3499422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8791359" y="4915040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4913408" y="4910795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56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66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5D6D-2CF4-4DD3-B986-2518B13082D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3D14-AD57-4EA4-969F-B964F54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54" r:id="rId23"/>
    <p:sldLayoutId id="2147483656" r:id="rId24"/>
    <p:sldLayoutId id="2147483657" r:id="rId25"/>
    <p:sldLayoutId id="2147483658" r:id="rId26"/>
    <p:sldLayoutId id="2147483659" r:id="rId27"/>
    <p:sldLayoutId id="2147483660" r:id="rId28"/>
    <p:sldLayoutId id="2147483661" r:id="rId29"/>
    <p:sldLayoutId id="2147483662" r:id="rId30"/>
    <p:sldLayoutId id="2147483663" r:id="rId31"/>
    <p:sldLayoutId id="2147483664" r:id="rId32"/>
    <p:sldLayoutId id="2147483665" r:id="rId33"/>
    <p:sldLayoutId id="2147483666" r:id="rId34"/>
    <p:sldLayoutId id="2147483667" r:id="rId35"/>
    <p:sldLayoutId id="2147483668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002" y="1675653"/>
            <a:ext cx="7579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Predicting Housing Prices with Regularized Regression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A3338-642E-1BBC-E31C-4C867E4B3CA7}"/>
              </a:ext>
            </a:extLst>
          </p:cNvPr>
          <p:cNvSpPr txBox="1"/>
          <p:nvPr/>
        </p:nvSpPr>
        <p:spPr>
          <a:xfrm>
            <a:off x="3291839" y="4013690"/>
            <a:ext cx="5608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pc="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Gurman Singh</a:t>
            </a:r>
          </a:p>
          <a:p>
            <a:pPr algn="ctr"/>
            <a:r>
              <a:rPr lang="en-US" sz="2600" spc="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2576279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8620" y="1734820"/>
            <a:ext cx="6325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bold" panose="020B0604020202020204" pitchFamily="34" charset="0"/>
                <a:sym typeface="+mn-lt"/>
              </a:rPr>
              <a:t>Simple Linear Regression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39994" y="1359382"/>
            <a:ext cx="3530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old" panose="020B0604020202020204" pitchFamily="34" charset="0"/>
                <a:cs typeface="Arial bold" panose="020B0604020202020204" pitchFamily="34" charset="0"/>
                <a:sym typeface="+mn-lt"/>
              </a:rPr>
              <a:t>Good Design Solve Problem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old" panose="020B0604020202020204" pitchFamily="34" charset="0"/>
                <a:cs typeface="Arial bold" panose="020B0604020202020204" pitchFamily="34" charset="0"/>
                <a:sym typeface="+mn-lt"/>
              </a:rPr>
              <a:t>Something Gallery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bold" panose="020B0604020202020204" pitchFamily="34" charset="0"/>
              <a:cs typeface="Arial bold" panose="020B0604020202020204" pitchFamily="34" charset="0"/>
              <a:sym typeface="+mn-lt"/>
            </a:endParaRPr>
          </a:p>
        </p:txBody>
      </p:sp>
      <p:pic>
        <p:nvPicPr>
          <p:cNvPr id="15" name="Picture Placeholder 14" descr="Screenshot 2023-10-30 at 11.02.26 AM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7209790" y="527050"/>
            <a:ext cx="4685665" cy="27768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88620" y="2393950"/>
            <a:ext cx="73342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Data Preparation: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a. Load Data: Imported the dataset using Pandas.</a:t>
            </a:r>
          </a:p>
          <a:p>
            <a:pPr algn="l"/>
            <a:endParaRPr lang="en-US" sz="1400" dirty="0">
              <a:latin typeface="Arial Regular" panose="020B0604020202020204" charset="0"/>
              <a:cs typeface="Arial Regular" panose="020B0604020202020204" charset="0"/>
            </a:endParaRP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b. Data Exploration and Cleaning: Examined the initial data, checked for data types, </a:t>
            </a: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and identified potential issues.</a:t>
            </a: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Printed the first few rows of the dataset to get a sense of the data's structure.</a:t>
            </a: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Utilized data.info() to obtain an overview of data types and identify missing values.</a:t>
            </a: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Employed </a:t>
            </a:r>
            <a:r>
              <a:rPr lang="en-US" sz="1400" dirty="0" err="1">
                <a:latin typeface="Arial Regular" panose="020B0604020202020204" charset="0"/>
                <a:cs typeface="Arial Regular" panose="020B0604020202020204" charset="0"/>
              </a:rPr>
              <a:t>data.describe</a:t>
            </a:r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() to generate descriptive statistics for numerical columns.</a:t>
            </a: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Handled missing values by replacing them with the mean.</a:t>
            </a:r>
          </a:p>
          <a:p>
            <a:pPr algn="l"/>
            <a:endParaRPr lang="en-US" sz="1400" dirty="0">
              <a:latin typeface="Arial Regular" panose="020B0604020202020204" charset="0"/>
              <a:cs typeface="Arial Regular" panose="020B0604020202020204" charset="0"/>
            </a:endParaRP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c. Splitting the Data: Separated the dataset into training and testing sets:</a:t>
            </a: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Defined independent features (X) and the target variable (y).</a:t>
            </a:r>
          </a:p>
          <a:p>
            <a:pPr algn="l"/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Employed </a:t>
            </a:r>
            <a:r>
              <a:rPr lang="en-US" sz="1400" dirty="0" err="1">
                <a:latin typeface="Arial Regular" panose="020B0604020202020204" charset="0"/>
                <a:cs typeface="Arial Regular" panose="020B0604020202020204" charset="0"/>
              </a:rPr>
              <a:t>train_test_split</a:t>
            </a:r>
            <a:r>
              <a:rPr lang="en-US" sz="1400" dirty="0">
                <a:latin typeface="Arial Regular" panose="020B0604020202020204" charset="0"/>
                <a:cs typeface="Arial Regular" panose="020B0604020202020204" charset="0"/>
              </a:rPr>
              <a:t> to split the data into 80% training and 20% testing sets.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4700" y="675005"/>
            <a:ext cx="5777193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bold" panose="020B0604020202020204" pitchFamily="34" charset="0"/>
                <a:sym typeface="+mn-lt"/>
              </a:rPr>
              <a:t>2. Implement Simple Linear Regression: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 bold" panose="020B0604020202020204" pitchFamily="34" charset="0"/>
              <a:sym typeface="+mn-lt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a. Feature Selection: Chose 'area' as the independent variable (X) and 'price' as the dependent variable (y).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Regular" panose="020B0604020202020204" charset="0"/>
              <a:cs typeface="Arial Regular" panose="020B0604020202020204" charset="0"/>
              <a:sym typeface="+mn-lt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b. Model Implementation: Utilized scikit-learn to create a Simple Linear Regression model: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- Loaded the dataset from the specified source.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- Split the data into training and testing sets (80% training, 20% testing).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- Created a Linear Regression model and fitted it to the training data.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- Made predictions on the test data using the trained model.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Regular" panose="020B0604020202020204" charset="0"/>
              <a:cs typeface="Arial Regular" panose="020B0604020202020204" charset="0"/>
              <a:sym typeface="+mn-lt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c. Data Visualization: Visualized the data and the regression line: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- Plotted the actual prices (in blue) against the predicted prices (in red).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- Presented the regression line to show the relationship between 'Area' and 'Price.'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- Included labels and a title to make the visualization clear and informative.</a:t>
            </a:r>
          </a:p>
        </p:txBody>
      </p:sp>
      <p:pic>
        <p:nvPicPr>
          <p:cNvPr id="16" name="Picture Placeholder 15" descr="Screenshot 2023-10-30 at 11.25.16 AM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7272" b="7272"/>
          <a:stretch>
            <a:fillRect/>
          </a:stretch>
        </p:blipFill>
        <p:spPr>
          <a:xfrm>
            <a:off x="6917002" y="1797831"/>
            <a:ext cx="4340278" cy="2802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9565" y="964565"/>
            <a:ext cx="618934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bold" panose="020B0604020202020204" pitchFamily="34" charset="0"/>
                <a:sym typeface="+mn-lt"/>
              </a:rPr>
              <a:t>R-squared Calculation: 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 bold" panose="020B0604020202020204" pitchFamily="34" charset="0"/>
              <a:sym typeface="+mn-lt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We calculated the R-squared value using scikit-learn, which measures how well our Simple Linear Regression Model explains the variance in house prices based on square footage.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 bold" panose="020B0604020202020204" pitchFamily="34" charset="0"/>
              <a:sym typeface="+mn-lt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bold" panose="020B0604020202020204" pitchFamily="34" charset="0"/>
                <a:sym typeface="+mn-lt"/>
              </a:rPr>
              <a:t>Interpretation and Model Performance: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bold" panose="020B0604020202020204" pitchFamily="34" charset="0"/>
                <a:sym typeface="+mn-lt"/>
              </a:rPr>
              <a:t>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egular" panose="020B0604020202020204" charset="0"/>
                <a:cs typeface="Arial Regular" panose="020B0604020202020204" charset="0"/>
                <a:sym typeface="+mn-lt"/>
              </a:rPr>
              <a:t>The obtained R-squared value is 0.632, indicating that our model accounts for approximately 63.2% of the variance in house prices using only square footage as the predictor.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-9334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27" name="Picture Placeholder 26" descr="Screenshot 2023-10-30 at 11.49.07 AM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962784" y="3972560"/>
            <a:ext cx="8002905" cy="173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0"/>
          <p:cNvSpPr/>
          <p:nvPr/>
        </p:nvSpPr>
        <p:spPr bwMode="auto">
          <a:xfrm rot="18376696">
            <a:off x="10124846" y="4589871"/>
            <a:ext cx="1375460" cy="1142997"/>
          </a:xfrm>
          <a:custGeom>
            <a:avLst/>
            <a:gdLst>
              <a:gd name="T0" fmla="*/ 14 w 94"/>
              <a:gd name="T1" fmla="*/ 81 h 81"/>
              <a:gd name="T2" fmla="*/ 80 w 94"/>
              <a:gd name="T3" fmla="*/ 81 h 81"/>
              <a:gd name="T4" fmla="*/ 89 w 94"/>
              <a:gd name="T5" fmla="*/ 65 h 81"/>
              <a:gd name="T6" fmla="*/ 56 w 94"/>
              <a:gd name="T7" fmla="*/ 8 h 81"/>
              <a:gd name="T8" fmla="*/ 37 w 94"/>
              <a:gd name="T9" fmla="*/ 8 h 81"/>
              <a:gd name="T10" fmla="*/ 4 w 94"/>
              <a:gd name="T11" fmla="*/ 65 h 81"/>
              <a:gd name="T12" fmla="*/ 14 w 94"/>
              <a:gd name="T13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1">
                <a:moveTo>
                  <a:pt x="14" y="81"/>
                </a:moveTo>
                <a:cubicBezTo>
                  <a:pt x="80" y="81"/>
                  <a:pt x="80" y="81"/>
                  <a:pt x="80" y="81"/>
                </a:cubicBezTo>
                <a:cubicBezTo>
                  <a:pt x="88" y="81"/>
                  <a:pt x="94" y="72"/>
                  <a:pt x="89" y="65"/>
                </a:cubicBezTo>
                <a:cubicBezTo>
                  <a:pt x="56" y="8"/>
                  <a:pt x="56" y="8"/>
                  <a:pt x="56" y="8"/>
                </a:cubicBezTo>
                <a:cubicBezTo>
                  <a:pt x="52" y="0"/>
                  <a:pt x="41" y="0"/>
                  <a:pt x="37" y="8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72"/>
                  <a:pt x="5" y="81"/>
                  <a:pt x="14" y="81"/>
                </a:cubicBezTo>
              </a:path>
            </a:pathLst>
          </a:custGeom>
          <a:solidFill>
            <a:schemeClr val="bg1">
              <a:lumMod val="9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pic>
        <p:nvPicPr>
          <p:cNvPr id="22" name="Picture Placeholder 21" descr="Screenshot 2023-10-30 at 11.56.13 AM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501015" y="385445"/>
            <a:ext cx="11047095" cy="2599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FB0E0-82AB-DE69-6761-454D1E4890CB}"/>
              </a:ext>
            </a:extLst>
          </p:cNvPr>
          <p:cNvSpPr txBox="1"/>
          <p:nvPr/>
        </p:nvSpPr>
        <p:spPr>
          <a:xfrm>
            <a:off x="1818640" y="3429000"/>
            <a:ext cx="88798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en-US" sz="1500" dirty="0">
                <a:latin typeface="+mj-lt"/>
                <a:cs typeface="Arial bold" panose="020B0604020202020204" pitchFamily="34" charset="0"/>
                <a:sym typeface="+mn-lt"/>
              </a:rPr>
              <a:t>Evaluating the Multiple Linear Regression Model</a:t>
            </a: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sz="1400" dirty="0">
              <a:latin typeface="+mj-lt"/>
              <a:cs typeface="Arial bold" panose="020B0604020202020204" pitchFamily="34" charset="0"/>
              <a:sym typeface="+mn-lt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en-US" sz="1400" dirty="0">
                <a:latin typeface="Arial Regular" panose="020B0604020202020204" charset="0"/>
                <a:cs typeface="Arial Regular" panose="020B0604020202020204" charset="0"/>
                <a:sym typeface="+mn-lt"/>
              </a:rPr>
              <a:t>Calculating Evaluation Metrics: To assess the model's accuracy, we calculated three key metrics: Mean Absolute Error (MAE), Mean Squared Error (MSE), and Root Mean Squared Error (RMSE).</a:t>
            </a: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sz="1400" dirty="0">
              <a:latin typeface="Arial Regular" panose="020B0604020202020204" charset="0"/>
              <a:cs typeface="Arial Regular" panose="020B0604020202020204" charset="0"/>
              <a:sym typeface="+mn-lt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sz="1400" dirty="0">
              <a:latin typeface="Arial Regular" panose="020B0604020202020204" charset="0"/>
              <a:cs typeface="Arial Regular" panose="020B0604020202020204" charset="0"/>
              <a:sym typeface="+mn-lt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en-US" sz="1400" dirty="0">
                <a:latin typeface="Arial Regular" panose="020B0604020202020204" charset="0"/>
                <a:cs typeface="Arial Regular" panose="020B0604020202020204" charset="0"/>
                <a:sym typeface="+mn-lt"/>
              </a:rPr>
              <a:t>Multiple Linear Regression offers a significant advantage over Simple Linear Regression by leveraging multiple features to improve prediction accuracy and providing a more comprehensive understanding of the factors influencing house prices. The model's ability to capture complex relationships and reduce bias makes it a valuable tool for real estate price estimation.</a:t>
            </a:r>
          </a:p>
          <a:p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4986" y="767065"/>
            <a:ext cx="57771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Arial bold" panose="020B0604020202020204" pitchFamily="34" charset="0"/>
                <a:sym typeface="+mn-lt"/>
              </a:rPr>
              <a:t>We compared the results of Simple Linear Regression and Multiple Linear Regression models using the same dataset:</a:t>
            </a:r>
          </a:p>
          <a:p>
            <a:endParaRPr lang="en-US" sz="1600" dirty="0">
              <a:latin typeface="+mj-lt"/>
              <a:cs typeface="Arial bold" panose="020B0604020202020204" pitchFamily="34" charset="0"/>
              <a:sym typeface="+mn-lt"/>
            </a:endParaRPr>
          </a:p>
          <a:p>
            <a:r>
              <a:rPr lang="en-US" sz="1600" dirty="0">
                <a:latin typeface="+mj-lt"/>
                <a:cs typeface="Arial bold" panose="020B0604020202020204" pitchFamily="34" charset="0"/>
                <a:sym typeface="+mn-lt"/>
              </a:rPr>
              <a:t>Simple Linear Regression Results:</a:t>
            </a:r>
          </a:p>
          <a:p>
            <a:endParaRPr lang="en-US" sz="1600" dirty="0">
              <a:latin typeface="+mj-lt"/>
              <a:cs typeface="Arial bold" panose="020B0604020202020204" pitchFamily="34" charset="0"/>
              <a:sym typeface="+mn-lt"/>
            </a:endParaRPr>
          </a:p>
          <a:p>
            <a:r>
              <a:rPr lang="en-US" sz="1600" dirty="0">
                <a:latin typeface="+mj-lt"/>
                <a:cs typeface="Arial bold" panose="020B0604020202020204" pitchFamily="34" charset="0"/>
                <a:sym typeface="+mn-lt"/>
              </a:rPr>
              <a:t>Mean Squared Error (MSE): 4245811.87</a:t>
            </a:r>
          </a:p>
          <a:p>
            <a:r>
              <a:rPr lang="en-US" sz="1600" dirty="0">
                <a:latin typeface="+mj-lt"/>
                <a:cs typeface="Arial bold" panose="020B0604020202020204" pitchFamily="34" charset="0"/>
                <a:sym typeface="+mn-lt"/>
              </a:rPr>
              <a:t>R-squared (R2): 0.632</a:t>
            </a:r>
          </a:p>
          <a:p>
            <a:r>
              <a:rPr lang="en-US" sz="1600" dirty="0">
                <a:latin typeface="+mj-lt"/>
                <a:cs typeface="Arial bold" panose="020B0604020202020204" pitchFamily="34" charset="0"/>
                <a:sym typeface="+mn-lt"/>
              </a:rPr>
              <a:t>Multiple Linear Regression Results:</a:t>
            </a:r>
          </a:p>
          <a:p>
            <a:endParaRPr lang="en-US" sz="1600" dirty="0">
              <a:latin typeface="+mj-lt"/>
              <a:cs typeface="Arial bold" panose="020B0604020202020204" pitchFamily="34" charset="0"/>
              <a:sym typeface="+mn-lt"/>
            </a:endParaRPr>
          </a:p>
          <a:p>
            <a:r>
              <a:rPr lang="en-US" sz="1600" dirty="0">
                <a:latin typeface="+mj-lt"/>
                <a:cs typeface="Arial bold" panose="020B0604020202020204" pitchFamily="34" charset="0"/>
                <a:sym typeface="+mn-lt"/>
              </a:rPr>
              <a:t>Mean Squared Error (MSE): 2589947.50</a:t>
            </a:r>
          </a:p>
          <a:p>
            <a:r>
              <a:rPr lang="en-US" sz="1600" dirty="0">
                <a:latin typeface="+mj-lt"/>
                <a:cs typeface="Arial bold" panose="020B0604020202020204" pitchFamily="34" charset="0"/>
                <a:sym typeface="+mn-lt"/>
              </a:rPr>
              <a:t>R-squared (R2): 0.771</a:t>
            </a:r>
          </a:p>
        </p:txBody>
      </p:sp>
      <p:pic>
        <p:nvPicPr>
          <p:cNvPr id="22" name="Picture Placeholder 21" descr="Screenshot 2023-10-30 at 12.13.31 PM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6004524" y="2554493"/>
            <a:ext cx="4639945" cy="309689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224" y="2328501"/>
            <a:ext cx="7693816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+mn-ea"/>
                <a:sym typeface="+mn-lt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1059" y="3221404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534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bold</vt:lpstr>
      <vt:lpstr>Arial Regular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</dc:title>
  <dc:creator>copyright@2019—dreamer</dc:creator>
  <dc:description>dreamer2020@qq.com</dc:description>
  <cp:lastModifiedBy>gurman singh</cp:lastModifiedBy>
  <cp:revision>62</cp:revision>
  <dcterms:created xsi:type="dcterms:W3CDTF">2023-10-30T06:46:41Z</dcterms:created>
  <dcterms:modified xsi:type="dcterms:W3CDTF">2023-10-30T08:57:01Z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AE171111819F4C11B9A811C4BD1B40AC</vt:lpwstr>
  </property>
  <property fmtid="{D5CDD505-2E9C-101B-9397-08002B2CF9AE}" pid="3" name="KSOProductBuildVer">
    <vt:lpwstr>1033-5.4.4.8063</vt:lpwstr>
  </property>
</Properties>
</file>