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77" r:id="rId13"/>
    <p:sldId id="268" r:id="rId14"/>
    <p:sldId id="267" r:id="rId15"/>
    <p:sldId id="269" r:id="rId16"/>
    <p:sldId id="270" r:id="rId17"/>
    <p:sldId id="272" r:id="rId18"/>
    <p:sldId id="271"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preet kaur" userId="b2456da7e3d53247" providerId="LiveId" clId="{E1B87A01-4A27-4EF8-AC4F-A46B066AEBEA}"/>
    <pc:docChg chg="undo custSel addSld modSld">
      <pc:chgData name="arshpreet kaur" userId="b2456da7e3d53247" providerId="LiveId" clId="{E1B87A01-4A27-4EF8-AC4F-A46B066AEBEA}" dt="2023-06-01T09:32:43.283" v="340" actId="20577"/>
      <pc:docMkLst>
        <pc:docMk/>
      </pc:docMkLst>
      <pc:sldChg chg="addSp delSp modSp new mod">
        <pc:chgData name="arshpreet kaur" userId="b2456da7e3d53247" providerId="LiveId" clId="{E1B87A01-4A27-4EF8-AC4F-A46B066AEBEA}" dt="2023-05-30T11:26:57.143" v="154" actId="14100"/>
        <pc:sldMkLst>
          <pc:docMk/>
          <pc:sldMk cId="2253251884" sldId="256"/>
        </pc:sldMkLst>
        <pc:spChg chg="del">
          <ac:chgData name="arshpreet kaur" userId="b2456da7e3d53247" providerId="LiveId" clId="{E1B87A01-4A27-4EF8-AC4F-A46B066AEBEA}" dt="2023-05-30T10:53:24.442" v="1" actId="478"/>
          <ac:spMkLst>
            <pc:docMk/>
            <pc:sldMk cId="2253251884" sldId="256"/>
            <ac:spMk id="2" creationId="{386B99B1-00AD-791C-6BEE-76C7B6C77F0F}"/>
          </ac:spMkLst>
        </pc:spChg>
        <pc:spChg chg="del">
          <ac:chgData name="arshpreet kaur" userId="b2456da7e3d53247" providerId="LiveId" clId="{E1B87A01-4A27-4EF8-AC4F-A46B066AEBEA}" dt="2023-05-30T10:53:27.637" v="2" actId="478"/>
          <ac:spMkLst>
            <pc:docMk/>
            <pc:sldMk cId="2253251884" sldId="256"/>
            <ac:spMk id="3" creationId="{8D3FF10C-9CC3-E074-5546-D4900879CB5D}"/>
          </ac:spMkLst>
        </pc:spChg>
        <pc:spChg chg="add del">
          <ac:chgData name="arshpreet kaur" userId="b2456da7e3d53247" providerId="LiveId" clId="{E1B87A01-4A27-4EF8-AC4F-A46B066AEBEA}" dt="2023-05-30T10:53:34.185" v="4"/>
          <ac:spMkLst>
            <pc:docMk/>
            <pc:sldMk cId="2253251884" sldId="256"/>
            <ac:spMk id="4" creationId="{6370FD8D-7D9A-83A2-1F83-C9E26A944C9D}"/>
          </ac:spMkLst>
        </pc:spChg>
        <pc:spChg chg="add del">
          <ac:chgData name="arshpreet kaur" userId="b2456da7e3d53247" providerId="LiveId" clId="{E1B87A01-4A27-4EF8-AC4F-A46B066AEBEA}" dt="2023-05-30T10:53:34.185" v="4"/>
          <ac:spMkLst>
            <pc:docMk/>
            <pc:sldMk cId="2253251884" sldId="256"/>
            <ac:spMk id="5" creationId="{B188BE24-C0CA-165A-7194-208808E402B9}"/>
          </ac:spMkLst>
        </pc:spChg>
        <pc:spChg chg="add mod">
          <ac:chgData name="arshpreet kaur" userId="b2456da7e3d53247" providerId="LiveId" clId="{E1B87A01-4A27-4EF8-AC4F-A46B066AEBEA}" dt="2023-05-30T11:26:57.143" v="154" actId="14100"/>
          <ac:spMkLst>
            <pc:docMk/>
            <pc:sldMk cId="2253251884" sldId="256"/>
            <ac:spMk id="7" creationId="{13CE0258-A66D-BC0C-F524-8EDC3F1A3A8C}"/>
          </ac:spMkLst>
        </pc:spChg>
        <pc:picChg chg="add del">
          <ac:chgData name="arshpreet kaur" userId="b2456da7e3d53247" providerId="LiveId" clId="{E1B87A01-4A27-4EF8-AC4F-A46B066AEBEA}" dt="2023-05-30T10:53:34.185" v="4"/>
          <ac:picMkLst>
            <pc:docMk/>
            <pc:sldMk cId="2253251884" sldId="256"/>
            <ac:picMk id="1027" creationId="{93A61F10-D8C4-CB1A-A855-754283C54699}"/>
          </ac:picMkLst>
        </pc:picChg>
        <pc:picChg chg="add del">
          <ac:chgData name="arshpreet kaur" userId="b2456da7e3d53247" providerId="LiveId" clId="{E1B87A01-4A27-4EF8-AC4F-A46B066AEBEA}" dt="2023-05-30T10:53:34.185" v="4"/>
          <ac:picMkLst>
            <pc:docMk/>
            <pc:sldMk cId="2253251884" sldId="256"/>
            <ac:picMk id="1028" creationId="{46472904-60FA-68E1-E5BA-ED19409D41C9}"/>
          </ac:picMkLst>
        </pc:picChg>
      </pc:sldChg>
      <pc:sldChg chg="addSp delSp modSp new mod modClrScheme chgLayout">
        <pc:chgData name="arshpreet kaur" userId="b2456da7e3d53247" providerId="LiveId" clId="{E1B87A01-4A27-4EF8-AC4F-A46B066AEBEA}" dt="2023-05-30T11:27:56.656" v="163" actId="255"/>
        <pc:sldMkLst>
          <pc:docMk/>
          <pc:sldMk cId="2133877888" sldId="257"/>
        </pc:sldMkLst>
        <pc:spChg chg="del">
          <ac:chgData name="arshpreet kaur" userId="b2456da7e3d53247" providerId="LiveId" clId="{E1B87A01-4A27-4EF8-AC4F-A46B066AEBEA}" dt="2023-05-30T10:54:13.916" v="7" actId="700"/>
          <ac:spMkLst>
            <pc:docMk/>
            <pc:sldMk cId="2133877888" sldId="257"/>
            <ac:spMk id="2" creationId="{9CCE12DB-2601-7223-9B60-F7681C6F16FE}"/>
          </ac:spMkLst>
        </pc:spChg>
        <pc:spChg chg="del">
          <ac:chgData name="arshpreet kaur" userId="b2456da7e3d53247" providerId="LiveId" clId="{E1B87A01-4A27-4EF8-AC4F-A46B066AEBEA}" dt="2023-05-30T10:54:13.916" v="7" actId="700"/>
          <ac:spMkLst>
            <pc:docMk/>
            <pc:sldMk cId="2133877888" sldId="257"/>
            <ac:spMk id="3" creationId="{E36C4A36-412C-50D7-9A5E-55FCFB5B0B89}"/>
          </ac:spMkLst>
        </pc:spChg>
        <pc:spChg chg="add mod">
          <ac:chgData name="arshpreet kaur" userId="b2456da7e3d53247" providerId="LiveId" clId="{E1B87A01-4A27-4EF8-AC4F-A46B066AEBEA}" dt="2023-05-30T11:27:56.656" v="163" actId="255"/>
          <ac:spMkLst>
            <pc:docMk/>
            <pc:sldMk cId="2133877888" sldId="257"/>
            <ac:spMk id="5" creationId="{A7F5FE41-DA7C-6C04-444F-938FE9FDB8A4}"/>
          </ac:spMkLst>
        </pc:spChg>
        <pc:spChg chg="add mod">
          <ac:chgData name="arshpreet kaur" userId="b2456da7e3d53247" providerId="LiveId" clId="{E1B87A01-4A27-4EF8-AC4F-A46B066AEBEA}" dt="2023-05-30T11:27:56.656" v="163" actId="255"/>
          <ac:spMkLst>
            <pc:docMk/>
            <pc:sldMk cId="2133877888" sldId="257"/>
            <ac:spMk id="7" creationId="{668746B8-2698-1666-A8C5-0B9FCE88674E}"/>
          </ac:spMkLst>
        </pc:spChg>
        <pc:picChg chg="add mod">
          <ac:chgData name="arshpreet kaur" userId="b2456da7e3d53247" providerId="LiveId" clId="{E1B87A01-4A27-4EF8-AC4F-A46B066AEBEA}" dt="2023-05-30T11:27:56.656" v="163" actId="255"/>
          <ac:picMkLst>
            <pc:docMk/>
            <pc:sldMk cId="2133877888" sldId="257"/>
            <ac:picMk id="2050" creationId="{D525D1F7-5072-36B8-8823-65141B1F232A}"/>
          </ac:picMkLst>
        </pc:picChg>
      </pc:sldChg>
      <pc:sldChg chg="addSp modSp new mod">
        <pc:chgData name="arshpreet kaur" userId="b2456da7e3d53247" providerId="LiveId" clId="{E1B87A01-4A27-4EF8-AC4F-A46B066AEBEA}" dt="2023-05-30T11:29:03.569" v="178" actId="20577"/>
        <pc:sldMkLst>
          <pc:docMk/>
          <pc:sldMk cId="862849050" sldId="258"/>
        </pc:sldMkLst>
        <pc:spChg chg="add mod">
          <ac:chgData name="arshpreet kaur" userId="b2456da7e3d53247" providerId="LiveId" clId="{E1B87A01-4A27-4EF8-AC4F-A46B066AEBEA}" dt="2023-05-30T11:29:03.569" v="178" actId="20577"/>
          <ac:spMkLst>
            <pc:docMk/>
            <pc:sldMk cId="862849050" sldId="258"/>
            <ac:spMk id="3" creationId="{CEA2F684-DD0F-599C-6E2F-1F0B584CD026}"/>
          </ac:spMkLst>
        </pc:spChg>
        <pc:picChg chg="add mod">
          <ac:chgData name="arshpreet kaur" userId="b2456da7e3d53247" providerId="LiveId" clId="{E1B87A01-4A27-4EF8-AC4F-A46B066AEBEA}" dt="2023-05-30T11:28:34.354" v="171" actId="14100"/>
          <ac:picMkLst>
            <pc:docMk/>
            <pc:sldMk cId="862849050" sldId="258"/>
            <ac:picMk id="3074" creationId="{8D53A6FA-91EC-1393-A35C-B3C91519B093}"/>
          </ac:picMkLst>
        </pc:picChg>
      </pc:sldChg>
      <pc:sldChg chg="addSp modSp new mod chgLayout">
        <pc:chgData name="arshpreet kaur" userId="b2456da7e3d53247" providerId="LiveId" clId="{E1B87A01-4A27-4EF8-AC4F-A46B066AEBEA}" dt="2023-05-30T11:30:24.682" v="180" actId="255"/>
        <pc:sldMkLst>
          <pc:docMk/>
          <pc:sldMk cId="2216564211" sldId="259"/>
        </pc:sldMkLst>
        <pc:spChg chg="add mod">
          <ac:chgData name="arshpreet kaur" userId="b2456da7e3d53247" providerId="LiveId" clId="{E1B87A01-4A27-4EF8-AC4F-A46B066AEBEA}" dt="2023-05-30T11:30:24.682" v="180" actId="255"/>
          <ac:spMkLst>
            <pc:docMk/>
            <pc:sldMk cId="2216564211" sldId="259"/>
            <ac:spMk id="3" creationId="{00AB2AE1-634D-6916-261D-834091FD5C14}"/>
          </ac:spMkLst>
        </pc:spChg>
      </pc:sldChg>
      <pc:sldChg chg="addSp modSp new mod">
        <pc:chgData name="arshpreet kaur" userId="b2456da7e3d53247" providerId="LiveId" clId="{E1B87A01-4A27-4EF8-AC4F-A46B066AEBEA}" dt="2023-05-30T11:31:24.171" v="189" actId="113"/>
        <pc:sldMkLst>
          <pc:docMk/>
          <pc:sldMk cId="3240004888" sldId="260"/>
        </pc:sldMkLst>
        <pc:spChg chg="add mod">
          <ac:chgData name="arshpreet kaur" userId="b2456da7e3d53247" providerId="LiveId" clId="{E1B87A01-4A27-4EF8-AC4F-A46B066AEBEA}" dt="2023-05-30T11:31:17.196" v="188" actId="113"/>
          <ac:spMkLst>
            <pc:docMk/>
            <pc:sldMk cId="3240004888" sldId="260"/>
            <ac:spMk id="3" creationId="{E1B778BF-5229-2E1B-693B-5FE0F0D54730}"/>
          </ac:spMkLst>
        </pc:spChg>
        <pc:spChg chg="add mod">
          <ac:chgData name="arshpreet kaur" userId="b2456da7e3d53247" providerId="LiveId" clId="{E1B87A01-4A27-4EF8-AC4F-A46B066AEBEA}" dt="2023-05-30T11:31:24.171" v="189" actId="113"/>
          <ac:spMkLst>
            <pc:docMk/>
            <pc:sldMk cId="3240004888" sldId="260"/>
            <ac:spMk id="5" creationId="{678232C0-AEA5-B8A7-9E26-284674667BA3}"/>
          </ac:spMkLst>
        </pc:spChg>
      </pc:sldChg>
      <pc:sldChg chg="addSp modSp new mod">
        <pc:chgData name="arshpreet kaur" userId="b2456da7e3d53247" providerId="LiveId" clId="{E1B87A01-4A27-4EF8-AC4F-A46B066AEBEA}" dt="2023-05-31T09:50:55.075" v="248" actId="12"/>
        <pc:sldMkLst>
          <pc:docMk/>
          <pc:sldMk cId="2515468263" sldId="261"/>
        </pc:sldMkLst>
        <pc:spChg chg="add mod">
          <ac:chgData name="arshpreet kaur" userId="b2456da7e3d53247" providerId="LiveId" clId="{E1B87A01-4A27-4EF8-AC4F-A46B066AEBEA}" dt="2023-05-31T09:50:55.075" v="248" actId="12"/>
          <ac:spMkLst>
            <pc:docMk/>
            <pc:sldMk cId="2515468263" sldId="261"/>
            <ac:spMk id="3" creationId="{A8CAE1EF-0687-319E-91BE-A3C41089E4B0}"/>
          </ac:spMkLst>
        </pc:spChg>
        <pc:spChg chg="add mod">
          <ac:chgData name="arshpreet kaur" userId="b2456da7e3d53247" providerId="LiveId" clId="{E1B87A01-4A27-4EF8-AC4F-A46B066AEBEA}" dt="2023-05-30T11:36:41.829" v="231" actId="1582"/>
          <ac:spMkLst>
            <pc:docMk/>
            <pc:sldMk cId="2515468263" sldId="261"/>
            <ac:spMk id="5" creationId="{C41B171D-601D-0552-46FC-E857DE9614A3}"/>
          </ac:spMkLst>
        </pc:spChg>
      </pc:sldChg>
      <pc:sldChg chg="addSp modSp new mod">
        <pc:chgData name="arshpreet kaur" userId="b2456da7e3d53247" providerId="LiveId" clId="{E1B87A01-4A27-4EF8-AC4F-A46B066AEBEA}" dt="2023-05-30T11:36:25.252" v="230" actId="1582"/>
        <pc:sldMkLst>
          <pc:docMk/>
          <pc:sldMk cId="1410113915" sldId="262"/>
        </pc:sldMkLst>
        <pc:spChg chg="add mod">
          <ac:chgData name="arshpreet kaur" userId="b2456da7e3d53247" providerId="LiveId" clId="{E1B87A01-4A27-4EF8-AC4F-A46B066AEBEA}" dt="2023-05-30T11:33:05.165" v="206" actId="14100"/>
          <ac:spMkLst>
            <pc:docMk/>
            <pc:sldMk cId="1410113915" sldId="262"/>
            <ac:spMk id="3" creationId="{F3981D73-6BA9-C316-D210-69154E1F62D4}"/>
          </ac:spMkLst>
        </pc:spChg>
        <pc:spChg chg="add mod">
          <ac:chgData name="arshpreet kaur" userId="b2456da7e3d53247" providerId="LiveId" clId="{E1B87A01-4A27-4EF8-AC4F-A46B066AEBEA}" dt="2023-05-30T11:34:45.848" v="211" actId="20577"/>
          <ac:spMkLst>
            <pc:docMk/>
            <pc:sldMk cId="1410113915" sldId="262"/>
            <ac:spMk id="5" creationId="{12D1F794-CF2C-3821-D4E2-969D1F470DFF}"/>
          </ac:spMkLst>
        </pc:spChg>
        <pc:spChg chg="add mod">
          <ac:chgData name="arshpreet kaur" userId="b2456da7e3d53247" providerId="LiveId" clId="{E1B87A01-4A27-4EF8-AC4F-A46B066AEBEA}" dt="2023-05-30T11:36:25.252" v="230" actId="1582"/>
          <ac:spMkLst>
            <pc:docMk/>
            <pc:sldMk cId="1410113915" sldId="262"/>
            <ac:spMk id="7" creationId="{19A686C1-808C-116D-C935-9E2F6CB4D007}"/>
          </ac:spMkLst>
        </pc:spChg>
      </pc:sldChg>
      <pc:sldChg chg="addSp delSp modSp new mod">
        <pc:chgData name="arshpreet kaur" userId="b2456da7e3d53247" providerId="LiveId" clId="{E1B87A01-4A27-4EF8-AC4F-A46B066AEBEA}" dt="2023-05-30T11:35:55.803" v="225" actId="21"/>
        <pc:sldMkLst>
          <pc:docMk/>
          <pc:sldMk cId="837830146" sldId="263"/>
        </pc:sldMkLst>
        <pc:spChg chg="add mod">
          <ac:chgData name="arshpreet kaur" userId="b2456da7e3d53247" providerId="LiveId" clId="{E1B87A01-4A27-4EF8-AC4F-A46B066AEBEA}" dt="2023-05-30T11:35:55.803" v="225" actId="21"/>
          <ac:spMkLst>
            <pc:docMk/>
            <pc:sldMk cId="837830146" sldId="263"/>
            <ac:spMk id="3" creationId="{E56AD194-40AA-2B85-3748-6B95DAA2E0A1}"/>
          </ac:spMkLst>
        </pc:spChg>
        <pc:picChg chg="add del">
          <ac:chgData name="arshpreet kaur" userId="b2456da7e3d53247" providerId="LiveId" clId="{E1B87A01-4A27-4EF8-AC4F-A46B066AEBEA}" dt="2023-05-30T11:04:00.352" v="76" actId="21"/>
          <ac:picMkLst>
            <pc:docMk/>
            <pc:sldMk cId="837830146" sldId="263"/>
            <ac:picMk id="4098" creationId="{873CF7CA-5E94-298C-6A35-D5A037A859B9}"/>
          </ac:picMkLst>
        </pc:picChg>
      </pc:sldChg>
      <pc:sldChg chg="addSp modSp new mod">
        <pc:chgData name="arshpreet kaur" userId="b2456da7e3d53247" providerId="LiveId" clId="{E1B87A01-4A27-4EF8-AC4F-A46B066AEBEA}" dt="2023-06-01T09:29:41.756" v="313" actId="20577"/>
        <pc:sldMkLst>
          <pc:docMk/>
          <pc:sldMk cId="3388542730" sldId="264"/>
        </pc:sldMkLst>
        <pc:spChg chg="add mod">
          <ac:chgData name="arshpreet kaur" userId="b2456da7e3d53247" providerId="LiveId" clId="{E1B87A01-4A27-4EF8-AC4F-A46B066AEBEA}" dt="2023-06-01T09:29:41.756" v="313" actId="20577"/>
          <ac:spMkLst>
            <pc:docMk/>
            <pc:sldMk cId="3388542730" sldId="264"/>
            <ac:spMk id="3" creationId="{31A66DF5-560C-CAD2-9BFD-AB4A95EBBEEF}"/>
          </ac:spMkLst>
        </pc:spChg>
      </pc:sldChg>
      <pc:sldChg chg="addSp modSp new">
        <pc:chgData name="arshpreet kaur" userId="b2456da7e3d53247" providerId="LiveId" clId="{E1B87A01-4A27-4EF8-AC4F-A46B066AEBEA}" dt="2023-05-30T11:04:12.549" v="80" actId="14100"/>
        <pc:sldMkLst>
          <pc:docMk/>
          <pc:sldMk cId="3860629393" sldId="265"/>
        </pc:sldMkLst>
        <pc:picChg chg="add mod">
          <ac:chgData name="arshpreet kaur" userId="b2456da7e3d53247" providerId="LiveId" clId="{E1B87A01-4A27-4EF8-AC4F-A46B066AEBEA}" dt="2023-05-30T11:04:12.549" v="80" actId="14100"/>
          <ac:picMkLst>
            <pc:docMk/>
            <pc:sldMk cId="3860629393" sldId="265"/>
            <ac:picMk id="2" creationId="{01E3C7E7-A891-0641-E5D7-231110DC7EA4}"/>
          </ac:picMkLst>
        </pc:picChg>
      </pc:sldChg>
      <pc:sldChg chg="addSp modSp new mod">
        <pc:chgData name="arshpreet kaur" userId="b2456da7e3d53247" providerId="LiveId" clId="{E1B87A01-4A27-4EF8-AC4F-A46B066AEBEA}" dt="2023-05-31T09:53:43.070" v="249" actId="113"/>
        <pc:sldMkLst>
          <pc:docMk/>
          <pc:sldMk cId="203784984" sldId="266"/>
        </pc:sldMkLst>
        <pc:spChg chg="add mod">
          <ac:chgData name="arshpreet kaur" userId="b2456da7e3d53247" providerId="LiveId" clId="{E1B87A01-4A27-4EF8-AC4F-A46B066AEBEA}" dt="2023-05-31T09:53:43.070" v="249" actId="113"/>
          <ac:spMkLst>
            <pc:docMk/>
            <pc:sldMk cId="203784984" sldId="266"/>
            <ac:spMk id="2" creationId="{7D257A29-089E-02E7-8F17-26F752756FD8}"/>
          </ac:spMkLst>
        </pc:spChg>
      </pc:sldChg>
      <pc:sldChg chg="addSp modSp new mod">
        <pc:chgData name="arshpreet kaur" userId="b2456da7e3d53247" providerId="LiveId" clId="{E1B87A01-4A27-4EF8-AC4F-A46B066AEBEA}" dt="2023-06-01T09:32:43.283" v="340" actId="20577"/>
        <pc:sldMkLst>
          <pc:docMk/>
          <pc:sldMk cId="621230032" sldId="267"/>
        </pc:sldMkLst>
        <pc:spChg chg="add mod">
          <ac:chgData name="arshpreet kaur" userId="b2456da7e3d53247" providerId="LiveId" clId="{E1B87A01-4A27-4EF8-AC4F-A46B066AEBEA}" dt="2023-06-01T09:32:43.283" v="340" actId="20577"/>
          <ac:spMkLst>
            <pc:docMk/>
            <pc:sldMk cId="621230032" sldId="267"/>
            <ac:spMk id="3" creationId="{AF3E87B7-4A61-979F-8601-96BFA792EB73}"/>
          </ac:spMkLst>
        </pc:spChg>
      </pc:sldChg>
      <pc:sldChg chg="addSp modSp new">
        <pc:chgData name="arshpreet kaur" userId="b2456da7e3d53247" providerId="LiveId" clId="{E1B87A01-4A27-4EF8-AC4F-A46B066AEBEA}" dt="2023-05-30T11:15:37.859" v="98" actId="14100"/>
        <pc:sldMkLst>
          <pc:docMk/>
          <pc:sldMk cId="1446779437" sldId="268"/>
        </pc:sldMkLst>
        <pc:picChg chg="add mod">
          <ac:chgData name="arshpreet kaur" userId="b2456da7e3d53247" providerId="LiveId" clId="{E1B87A01-4A27-4EF8-AC4F-A46B066AEBEA}" dt="2023-05-30T11:15:37.859" v="98" actId="14100"/>
          <ac:picMkLst>
            <pc:docMk/>
            <pc:sldMk cId="1446779437" sldId="268"/>
            <ac:picMk id="7170" creationId="{78362277-CF0F-457E-9F54-3400EC3BF57C}"/>
          </ac:picMkLst>
        </pc:picChg>
      </pc:sldChg>
      <pc:sldChg chg="addSp modSp new mod">
        <pc:chgData name="arshpreet kaur" userId="b2456da7e3d53247" providerId="LiveId" clId="{E1B87A01-4A27-4EF8-AC4F-A46B066AEBEA}" dt="2023-05-31T09:50:28.815" v="246" actId="20577"/>
        <pc:sldMkLst>
          <pc:docMk/>
          <pc:sldMk cId="3678951961" sldId="269"/>
        </pc:sldMkLst>
        <pc:spChg chg="add mod">
          <ac:chgData name="arshpreet kaur" userId="b2456da7e3d53247" providerId="LiveId" clId="{E1B87A01-4A27-4EF8-AC4F-A46B066AEBEA}" dt="2023-05-31T09:49:57.130" v="235" actId="113"/>
          <ac:spMkLst>
            <pc:docMk/>
            <pc:sldMk cId="3678951961" sldId="269"/>
            <ac:spMk id="3" creationId="{473E304E-98BF-BA2A-5B64-06FEA5F4DB62}"/>
          </ac:spMkLst>
        </pc:spChg>
        <pc:spChg chg="add mod">
          <ac:chgData name="arshpreet kaur" userId="b2456da7e3d53247" providerId="LiveId" clId="{E1B87A01-4A27-4EF8-AC4F-A46B066AEBEA}" dt="2023-05-31T09:50:28.815" v="246" actId="20577"/>
          <ac:spMkLst>
            <pc:docMk/>
            <pc:sldMk cId="3678951961" sldId="269"/>
            <ac:spMk id="5" creationId="{2B86B0FB-CDD8-3641-3FD4-DAC69D642CA2}"/>
          </ac:spMkLst>
        </pc:spChg>
      </pc:sldChg>
      <pc:sldChg chg="addSp modSp new mod">
        <pc:chgData name="arshpreet kaur" userId="b2456da7e3d53247" providerId="LiveId" clId="{E1B87A01-4A27-4EF8-AC4F-A46B066AEBEA}" dt="2023-05-31T10:07:51.657" v="251" actId="255"/>
        <pc:sldMkLst>
          <pc:docMk/>
          <pc:sldMk cId="3112435653" sldId="270"/>
        </pc:sldMkLst>
        <pc:spChg chg="add mod">
          <ac:chgData name="arshpreet kaur" userId="b2456da7e3d53247" providerId="LiveId" clId="{E1B87A01-4A27-4EF8-AC4F-A46B066AEBEA}" dt="2023-05-31T10:07:51.657" v="251" actId="255"/>
          <ac:spMkLst>
            <pc:docMk/>
            <pc:sldMk cId="3112435653" sldId="270"/>
            <ac:spMk id="3" creationId="{D27C2C2A-C032-503B-9F54-CDA1534C7052}"/>
          </ac:spMkLst>
        </pc:spChg>
      </pc:sldChg>
      <pc:sldChg chg="addSp modSp new mod">
        <pc:chgData name="arshpreet kaur" userId="b2456da7e3d53247" providerId="LiveId" clId="{E1B87A01-4A27-4EF8-AC4F-A46B066AEBEA}" dt="2023-05-31T10:08:33.180" v="253" actId="255"/>
        <pc:sldMkLst>
          <pc:docMk/>
          <pc:sldMk cId="1404454525" sldId="271"/>
        </pc:sldMkLst>
        <pc:spChg chg="add mod">
          <ac:chgData name="arshpreet kaur" userId="b2456da7e3d53247" providerId="LiveId" clId="{E1B87A01-4A27-4EF8-AC4F-A46B066AEBEA}" dt="2023-05-31T10:08:33.180" v="253" actId="255"/>
          <ac:spMkLst>
            <pc:docMk/>
            <pc:sldMk cId="1404454525" sldId="271"/>
            <ac:spMk id="3" creationId="{F8FA17B9-C369-A073-294E-8EEB3D121A7A}"/>
          </ac:spMkLst>
        </pc:spChg>
      </pc:sldChg>
      <pc:sldChg chg="addSp modSp new">
        <pc:chgData name="arshpreet kaur" userId="b2456da7e3d53247" providerId="LiveId" clId="{E1B87A01-4A27-4EF8-AC4F-A46B066AEBEA}" dt="2023-05-30T11:18:17.422" v="126" actId="14100"/>
        <pc:sldMkLst>
          <pc:docMk/>
          <pc:sldMk cId="3311221333" sldId="272"/>
        </pc:sldMkLst>
        <pc:picChg chg="add mod">
          <ac:chgData name="arshpreet kaur" userId="b2456da7e3d53247" providerId="LiveId" clId="{E1B87A01-4A27-4EF8-AC4F-A46B066AEBEA}" dt="2023-05-30T11:18:17.422" v="126" actId="14100"/>
          <ac:picMkLst>
            <pc:docMk/>
            <pc:sldMk cId="3311221333" sldId="272"/>
            <ac:picMk id="8194" creationId="{C2294C8D-35D2-B20F-110F-55D1E3F0E8B7}"/>
          </ac:picMkLst>
        </pc:picChg>
      </pc:sldChg>
      <pc:sldChg chg="addSp modSp new mod">
        <pc:chgData name="arshpreet kaur" userId="b2456da7e3d53247" providerId="LiveId" clId="{E1B87A01-4A27-4EF8-AC4F-A46B066AEBEA}" dt="2023-05-31T10:09:08.470" v="259" actId="20577"/>
        <pc:sldMkLst>
          <pc:docMk/>
          <pc:sldMk cId="2960314841" sldId="273"/>
        </pc:sldMkLst>
        <pc:spChg chg="add mod">
          <ac:chgData name="arshpreet kaur" userId="b2456da7e3d53247" providerId="LiveId" clId="{E1B87A01-4A27-4EF8-AC4F-A46B066AEBEA}" dt="2023-05-31T10:08:57.252" v="257" actId="113"/>
          <ac:spMkLst>
            <pc:docMk/>
            <pc:sldMk cId="2960314841" sldId="273"/>
            <ac:spMk id="3" creationId="{19976711-CB3A-DBBD-F3E6-DD6E347BE465}"/>
          </ac:spMkLst>
        </pc:spChg>
        <pc:spChg chg="add mod">
          <ac:chgData name="arshpreet kaur" userId="b2456da7e3d53247" providerId="LiveId" clId="{E1B87A01-4A27-4EF8-AC4F-A46B066AEBEA}" dt="2023-05-31T10:09:08.470" v="259" actId="20577"/>
          <ac:spMkLst>
            <pc:docMk/>
            <pc:sldMk cId="2960314841" sldId="273"/>
            <ac:spMk id="5" creationId="{0D1ABDBA-61B9-0AB6-6705-23137013798F}"/>
          </ac:spMkLst>
        </pc:spChg>
      </pc:sldChg>
      <pc:sldChg chg="addSp modSp new mod">
        <pc:chgData name="arshpreet kaur" userId="b2456da7e3d53247" providerId="LiveId" clId="{E1B87A01-4A27-4EF8-AC4F-A46B066AEBEA}" dt="2023-05-31T10:09:24.495" v="261" actId="255"/>
        <pc:sldMkLst>
          <pc:docMk/>
          <pc:sldMk cId="2601939157" sldId="274"/>
        </pc:sldMkLst>
        <pc:spChg chg="add mod">
          <ac:chgData name="arshpreet kaur" userId="b2456da7e3d53247" providerId="LiveId" clId="{E1B87A01-4A27-4EF8-AC4F-A46B066AEBEA}" dt="2023-05-31T10:09:24.495" v="261" actId="255"/>
          <ac:spMkLst>
            <pc:docMk/>
            <pc:sldMk cId="2601939157" sldId="274"/>
            <ac:spMk id="3" creationId="{984DFE95-331D-43E9-906E-8E7EE9859C73}"/>
          </ac:spMkLst>
        </pc:spChg>
      </pc:sldChg>
      <pc:sldChg chg="addSp modSp new">
        <pc:chgData name="arshpreet kaur" userId="b2456da7e3d53247" providerId="LiveId" clId="{E1B87A01-4A27-4EF8-AC4F-A46B066AEBEA}" dt="2023-05-30T11:20:07.443" v="143" actId="14100"/>
        <pc:sldMkLst>
          <pc:docMk/>
          <pc:sldMk cId="2305311873" sldId="275"/>
        </pc:sldMkLst>
        <pc:picChg chg="add mod">
          <ac:chgData name="arshpreet kaur" userId="b2456da7e3d53247" providerId="LiveId" clId="{E1B87A01-4A27-4EF8-AC4F-A46B066AEBEA}" dt="2023-05-30T11:20:07.443" v="143" actId="14100"/>
          <ac:picMkLst>
            <pc:docMk/>
            <pc:sldMk cId="2305311873" sldId="275"/>
            <ac:picMk id="9218" creationId="{CBF6015B-DA5A-FA8C-E009-471808C2364C}"/>
          </ac:picMkLst>
        </pc:picChg>
      </pc:sldChg>
      <pc:sldChg chg="addSp modSp new mod">
        <pc:chgData name="arshpreet kaur" userId="b2456da7e3d53247" providerId="LiveId" clId="{E1B87A01-4A27-4EF8-AC4F-A46B066AEBEA}" dt="2023-05-31T10:09:35.460" v="263" actId="255"/>
        <pc:sldMkLst>
          <pc:docMk/>
          <pc:sldMk cId="3320497183" sldId="276"/>
        </pc:sldMkLst>
        <pc:spChg chg="add mod">
          <ac:chgData name="arshpreet kaur" userId="b2456da7e3d53247" providerId="LiveId" clId="{E1B87A01-4A27-4EF8-AC4F-A46B066AEBEA}" dt="2023-05-31T10:09:35.460" v="263" actId="255"/>
          <ac:spMkLst>
            <pc:docMk/>
            <pc:sldMk cId="3320497183" sldId="276"/>
            <ac:spMk id="3" creationId="{819116EF-4FEF-8B1E-A30B-2758032F1B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B7A0-5A4C-8039-851B-C47A1A65D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677F54-B207-3629-E1F6-3B13941F6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CF881D-2981-D5BD-0500-B7C94432AF9B}"/>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5" name="Footer Placeholder 4">
            <a:extLst>
              <a:ext uri="{FF2B5EF4-FFF2-40B4-BE49-F238E27FC236}">
                <a16:creationId xmlns:a16="http://schemas.microsoft.com/office/drawing/2014/main" id="{083A7B1B-0EAC-57B7-ACF9-2928C0629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376C5-89CB-1917-8AA2-DF3CA7F69FF4}"/>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300651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6171-E64D-477F-E323-9EFE8108C3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40DDFC-1B13-C4B6-1CAE-D9C44F06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0721A-926E-018D-C16D-E1A39C39819C}"/>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5" name="Footer Placeholder 4">
            <a:extLst>
              <a:ext uri="{FF2B5EF4-FFF2-40B4-BE49-F238E27FC236}">
                <a16:creationId xmlns:a16="http://schemas.microsoft.com/office/drawing/2014/main" id="{BA1CE461-371B-3872-F795-70A90ED15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95C43-27E5-C43F-8C9B-8885C5CF46FF}"/>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398582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C4123-02A2-0598-E866-318180393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026553-0C23-550C-BA91-8356E91FC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A6098-3E6A-91FA-DD36-F7FD576CDE92}"/>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5" name="Footer Placeholder 4">
            <a:extLst>
              <a:ext uri="{FF2B5EF4-FFF2-40B4-BE49-F238E27FC236}">
                <a16:creationId xmlns:a16="http://schemas.microsoft.com/office/drawing/2014/main" id="{B192FA4D-C74A-19D2-ECFC-4E0AE79DA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F2DEA-A29E-6F31-3C5D-3F1832135E54}"/>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97304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093E-56F8-B5A8-C7BD-2CC0BB6CF1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32FBDC-CB97-5025-9E38-C6C76787E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2CBB9-17E9-D4E8-69F1-93CBA08926E0}"/>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5" name="Footer Placeholder 4">
            <a:extLst>
              <a:ext uri="{FF2B5EF4-FFF2-40B4-BE49-F238E27FC236}">
                <a16:creationId xmlns:a16="http://schemas.microsoft.com/office/drawing/2014/main" id="{2ADD2357-6069-0941-D4AC-3A3C17A62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F1866-4B0B-9978-5EFE-B9A24EFA44BD}"/>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163092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DE6D-303D-93A1-D232-B6583E8A8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50133E-2363-246D-5BA4-AECFF7DE5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AD5BF8-CC6F-CC00-4E85-95DA79BFEDD9}"/>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5" name="Footer Placeholder 4">
            <a:extLst>
              <a:ext uri="{FF2B5EF4-FFF2-40B4-BE49-F238E27FC236}">
                <a16:creationId xmlns:a16="http://schemas.microsoft.com/office/drawing/2014/main" id="{80366A46-E983-D7D4-5353-3E2311EAA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04E7B-750F-F949-41AA-072A2F61640B}"/>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238144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B776-CE44-178B-A592-710917677A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BF16A0-4BC0-C565-AF4F-6DCFE7D84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A6CA87-E0F7-03C4-AAF9-CFCECAA9C4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B16E18-796B-9F53-07BF-38963341BDB2}"/>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6" name="Footer Placeholder 5">
            <a:extLst>
              <a:ext uri="{FF2B5EF4-FFF2-40B4-BE49-F238E27FC236}">
                <a16:creationId xmlns:a16="http://schemas.microsoft.com/office/drawing/2014/main" id="{A6321030-B67F-ABF9-9198-1F463AE424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EDE97B-C4CA-E91E-2A5B-CAFAD7928F16}"/>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232096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BAB3-E5AE-AEF1-04B1-0570596350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EDE3A1-B5E7-32AE-06CF-31000CE3E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6390D-4B60-7C49-7293-76E3B5E66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96D707-9E08-D120-8ED8-24B7D39E5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369AA-2602-4DCD-0B79-7163F95A28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DCA186-B5DB-3422-EE1C-3D0B1FBF8E5F}"/>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8" name="Footer Placeholder 7">
            <a:extLst>
              <a:ext uri="{FF2B5EF4-FFF2-40B4-BE49-F238E27FC236}">
                <a16:creationId xmlns:a16="http://schemas.microsoft.com/office/drawing/2014/main" id="{E2E0B6CB-62EF-F1F9-C1E3-F30344873E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8FF071-5D19-9561-C34F-5960B4BE92C6}"/>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226349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1FEB-FF8B-2B67-BDA6-34E54ED010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ED7C6D-C847-030B-FDEC-739B0E26D73A}"/>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4" name="Footer Placeholder 3">
            <a:extLst>
              <a:ext uri="{FF2B5EF4-FFF2-40B4-BE49-F238E27FC236}">
                <a16:creationId xmlns:a16="http://schemas.microsoft.com/office/drawing/2014/main" id="{ADA3FA2C-FED5-A409-86DA-1AB522FA78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6E2B60-78CF-984A-14EB-F11368DD3E51}"/>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72908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36CA2B-861D-F674-A7BA-766FBE3710AD}"/>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3" name="Footer Placeholder 2">
            <a:extLst>
              <a:ext uri="{FF2B5EF4-FFF2-40B4-BE49-F238E27FC236}">
                <a16:creationId xmlns:a16="http://schemas.microsoft.com/office/drawing/2014/main" id="{F6FDED6B-6EA5-77F4-C244-339859E915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672D83-EE08-42BB-77F7-432518000A24}"/>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421134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F2E8-3301-8F7F-71C8-46D220F95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B4F84A-B92E-69A7-DA96-B9433AEBF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87B1EB-01BC-07AF-7422-F2AFDD3FD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E3B4C-DCB7-0E9A-BD2E-5544D9D29C99}"/>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6" name="Footer Placeholder 5">
            <a:extLst>
              <a:ext uri="{FF2B5EF4-FFF2-40B4-BE49-F238E27FC236}">
                <a16:creationId xmlns:a16="http://schemas.microsoft.com/office/drawing/2014/main" id="{B1809566-4965-52D7-B598-7AE16D231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9DE8C-B000-6260-2860-D9AEBB5EDC89}"/>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151991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DC31-5667-BA11-287B-14A6E36AF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AE2C86-408D-BABA-530E-AED8BE00C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594C75-0E43-370A-B43D-06887341F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93089F-6C93-23B8-1FCB-37A0528BA23D}"/>
              </a:ext>
            </a:extLst>
          </p:cNvPr>
          <p:cNvSpPr>
            <a:spLocks noGrp="1"/>
          </p:cNvSpPr>
          <p:nvPr>
            <p:ph type="dt" sz="half" idx="10"/>
          </p:nvPr>
        </p:nvSpPr>
        <p:spPr/>
        <p:txBody>
          <a:bodyPr/>
          <a:lstStyle/>
          <a:p>
            <a:fld id="{FDDC5E67-34BB-4A15-9912-ED0309CA4428}" type="datetimeFigureOut">
              <a:rPr lang="en-IN" smtClean="0"/>
              <a:t>01-06-2023</a:t>
            </a:fld>
            <a:endParaRPr lang="en-IN"/>
          </a:p>
        </p:txBody>
      </p:sp>
      <p:sp>
        <p:nvSpPr>
          <p:cNvPr id="6" name="Footer Placeholder 5">
            <a:extLst>
              <a:ext uri="{FF2B5EF4-FFF2-40B4-BE49-F238E27FC236}">
                <a16:creationId xmlns:a16="http://schemas.microsoft.com/office/drawing/2014/main" id="{3F8ADB08-E6B4-5E0C-0BA2-6E3F81C19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1855CA-D426-B735-A4AD-ACD934DAA252}"/>
              </a:ext>
            </a:extLst>
          </p:cNvPr>
          <p:cNvSpPr>
            <a:spLocks noGrp="1"/>
          </p:cNvSpPr>
          <p:nvPr>
            <p:ph type="sldNum" sz="quarter" idx="12"/>
          </p:nvPr>
        </p:nvSpPr>
        <p:spPr/>
        <p:txBody>
          <a:bodyPr/>
          <a:lstStyle/>
          <a:p>
            <a:fld id="{7B61829C-ACE4-4E67-B2BA-E08103B2F2C6}" type="slidenum">
              <a:rPr lang="en-IN" smtClean="0"/>
              <a:t>‹#›</a:t>
            </a:fld>
            <a:endParaRPr lang="en-IN"/>
          </a:p>
        </p:txBody>
      </p:sp>
    </p:spTree>
    <p:extLst>
      <p:ext uri="{BB962C8B-B14F-4D97-AF65-F5344CB8AC3E}">
        <p14:creationId xmlns:p14="http://schemas.microsoft.com/office/powerpoint/2010/main" val="326325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914E97-DA3F-9479-8075-6150BE9C3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67CF37-7D92-1A82-50EA-403B63F6B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E58FAE-711D-EA0B-1D91-91857DFB3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C5E67-34BB-4A15-9912-ED0309CA4428}" type="datetimeFigureOut">
              <a:rPr lang="en-IN" smtClean="0"/>
              <a:t>01-06-2023</a:t>
            </a:fld>
            <a:endParaRPr lang="en-IN"/>
          </a:p>
        </p:txBody>
      </p:sp>
      <p:sp>
        <p:nvSpPr>
          <p:cNvPr id="5" name="Footer Placeholder 4">
            <a:extLst>
              <a:ext uri="{FF2B5EF4-FFF2-40B4-BE49-F238E27FC236}">
                <a16:creationId xmlns:a16="http://schemas.microsoft.com/office/drawing/2014/main" id="{C93217F5-320A-0A12-2B49-39D920EDC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744C98-13BC-977B-66FE-917FD0B71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1829C-ACE4-4E67-B2BA-E08103B2F2C6}" type="slidenum">
              <a:rPr lang="en-IN" smtClean="0"/>
              <a:t>‹#›</a:t>
            </a:fld>
            <a:endParaRPr lang="en-IN"/>
          </a:p>
        </p:txBody>
      </p:sp>
    </p:spTree>
    <p:extLst>
      <p:ext uri="{BB962C8B-B14F-4D97-AF65-F5344CB8AC3E}">
        <p14:creationId xmlns:p14="http://schemas.microsoft.com/office/powerpoint/2010/main" val="2951034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CE0258-A66D-BC0C-F524-8EDC3F1A3A8C}"/>
              </a:ext>
            </a:extLst>
          </p:cNvPr>
          <p:cNvSpPr txBox="1"/>
          <p:nvPr/>
        </p:nvSpPr>
        <p:spPr>
          <a:xfrm>
            <a:off x="2291137" y="1952358"/>
            <a:ext cx="7728735" cy="769441"/>
          </a:xfrm>
          <a:prstGeom prst="rect">
            <a:avLst/>
          </a:prstGeom>
          <a:noFill/>
        </p:spPr>
        <p:txBody>
          <a:bodyPr wrap="square">
            <a:spAutoFit/>
          </a:bodyPr>
          <a:lstStyle/>
          <a:p>
            <a:pPr algn="just"/>
            <a:r>
              <a:rPr lang="en-IN" sz="4400" b="0" i="0" dirty="0">
                <a:solidFill>
                  <a:srgbClr val="610B38"/>
                </a:solidFill>
                <a:effectLst/>
                <a:latin typeface="Times New Roman" panose="02020603050405020304" pitchFamily="18" charset="0"/>
                <a:cs typeface="Times New Roman" panose="02020603050405020304" pitchFamily="18" charset="0"/>
              </a:rPr>
              <a:t>Circular Singly Linked List</a:t>
            </a:r>
          </a:p>
        </p:txBody>
      </p:sp>
    </p:spTree>
    <p:extLst>
      <p:ext uri="{BB962C8B-B14F-4D97-AF65-F5344CB8AC3E}">
        <p14:creationId xmlns:p14="http://schemas.microsoft.com/office/powerpoint/2010/main" val="225325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66DF5-560C-CAD2-9BFD-AB4A95EBBEEF}"/>
              </a:ext>
            </a:extLst>
          </p:cNvPr>
          <p:cNvSpPr txBox="1"/>
          <p:nvPr/>
        </p:nvSpPr>
        <p:spPr>
          <a:xfrm>
            <a:off x="423333" y="421776"/>
            <a:ext cx="10261599" cy="5509200"/>
          </a:xfrm>
          <a:prstGeom prst="rect">
            <a:avLst/>
          </a:prstGeom>
          <a:noFill/>
        </p:spPr>
        <p:txBody>
          <a:bodyPr wrap="square">
            <a:spAutoFit/>
          </a:bodyPr>
          <a:lstStyle/>
          <a:p>
            <a:r>
              <a:rPr lang="en-US" sz="2200" b="0" i="0" dirty="0">
                <a:solidFill>
                  <a:srgbClr val="610B38"/>
                </a:solidFill>
                <a:effectLst/>
                <a:latin typeface="Times New Roman" panose="02020603050405020304" pitchFamily="18" charset="0"/>
                <a:cs typeface="Times New Roman" panose="02020603050405020304" pitchFamily="18" charset="0"/>
              </a:rPr>
              <a:t>Algorithm</a:t>
            </a:r>
          </a:p>
          <a:p>
            <a:endParaRPr lang="en-US" sz="2200" b="0" i="0" dirty="0">
              <a:solidFill>
                <a:srgbClr val="610B38"/>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1:</a:t>
            </a:r>
            <a:r>
              <a:rPr lang="en-US" sz="2200" b="0" i="0" dirty="0">
                <a:solidFill>
                  <a:srgbClr val="000000"/>
                </a:solidFill>
                <a:effectLst/>
                <a:latin typeface="Times New Roman" panose="02020603050405020304" pitchFamily="18" charset="0"/>
                <a:cs typeface="Times New Roman" panose="02020603050405020304" pitchFamily="18" charset="0"/>
              </a:rPr>
              <a:t> IF PTR = NULL</a:t>
            </a:r>
          </a:p>
          <a:p>
            <a:r>
              <a:rPr lang="en-US" sz="2200" b="0" i="0" dirty="0">
                <a:solidFill>
                  <a:srgbClr val="333333"/>
                </a:solidFill>
                <a:effectLst/>
                <a:latin typeface="Times New Roman" panose="02020603050405020304" pitchFamily="18" charset="0"/>
                <a:cs typeface="Times New Roman" panose="02020603050405020304" pitchFamily="18" charset="0"/>
              </a:rPr>
              <a:t>  Write OVERFLOW</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 Go to Step 10</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 [END OF IF]</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2:</a:t>
            </a:r>
            <a:r>
              <a:rPr lang="en-US" sz="2200" b="0" i="0" dirty="0">
                <a:solidFill>
                  <a:srgbClr val="000000"/>
                </a:solidFill>
                <a:effectLst/>
                <a:latin typeface="Times New Roman" panose="02020603050405020304" pitchFamily="18" charset="0"/>
                <a:cs typeface="Times New Roman" panose="02020603050405020304" pitchFamily="18" charset="0"/>
              </a:rPr>
              <a:t> SET NEW_NODE = PTR</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3:</a:t>
            </a:r>
            <a:r>
              <a:rPr lang="en-US" sz="2200" b="0" i="0" dirty="0">
                <a:solidFill>
                  <a:srgbClr val="000000"/>
                </a:solidFill>
                <a:effectLst/>
                <a:latin typeface="Times New Roman" panose="02020603050405020304" pitchFamily="18" charset="0"/>
                <a:cs typeface="Times New Roman" panose="02020603050405020304" pitchFamily="18" charset="0"/>
              </a:rPr>
              <a:t> SET NEW_NODE -&gt; DATA = VAL</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4:</a:t>
            </a:r>
            <a:r>
              <a:rPr lang="en-US" sz="2200" b="0" i="0" dirty="0">
                <a:solidFill>
                  <a:srgbClr val="000000"/>
                </a:solidFill>
                <a:effectLst/>
                <a:latin typeface="Times New Roman" panose="02020603050405020304" pitchFamily="18" charset="0"/>
                <a:cs typeface="Times New Roman" panose="02020603050405020304" pitchFamily="18" charset="0"/>
              </a:rPr>
              <a:t> SET TEMP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5:</a:t>
            </a:r>
            <a:r>
              <a:rPr lang="en-US" sz="2200" b="0" i="0" dirty="0">
                <a:solidFill>
                  <a:srgbClr val="000000"/>
                </a:solidFill>
                <a:effectLst/>
                <a:latin typeface="Times New Roman" panose="02020603050405020304" pitchFamily="18" charset="0"/>
                <a:cs typeface="Times New Roman" panose="02020603050405020304" pitchFamily="18" charset="0"/>
              </a:rPr>
              <a:t> Repeat Step 8 while TEMP -&gt; 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6:</a:t>
            </a:r>
            <a:r>
              <a:rPr lang="en-US" sz="2200" b="0" i="0" dirty="0">
                <a:solidFill>
                  <a:srgbClr val="000000"/>
                </a:solidFill>
                <a:effectLst/>
                <a:latin typeface="Times New Roman" panose="02020603050405020304" pitchFamily="18" charset="0"/>
                <a:cs typeface="Times New Roman" panose="02020603050405020304" pitchFamily="18" charset="0"/>
              </a:rPr>
              <a:t> SET TEMP = TEMP -&gt; NEXT</a:t>
            </a:r>
          </a:p>
          <a:p>
            <a:r>
              <a:rPr lang="en-US" sz="2200" b="0" i="0" dirty="0">
                <a:solidFill>
                  <a:srgbClr val="333333"/>
                </a:solidFill>
                <a:effectLst/>
                <a:latin typeface="Times New Roman" panose="02020603050405020304" pitchFamily="18" charset="0"/>
                <a:cs typeface="Times New Roman" panose="02020603050405020304" pitchFamily="18" charset="0"/>
              </a:rPr>
              <a:t>[END OF LOOP]</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7:</a:t>
            </a:r>
            <a:r>
              <a:rPr lang="en-US" sz="2200" b="0" i="0" dirty="0">
                <a:solidFill>
                  <a:srgbClr val="000000"/>
                </a:solidFill>
                <a:effectLst/>
                <a:latin typeface="Times New Roman" panose="02020603050405020304" pitchFamily="18" charset="0"/>
                <a:cs typeface="Times New Roman" panose="02020603050405020304" pitchFamily="18" charset="0"/>
              </a:rPr>
              <a:t> SET NEW_NODE -&gt; 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8:</a:t>
            </a:r>
            <a:r>
              <a:rPr lang="en-US" sz="2200" b="0" i="0" dirty="0">
                <a:solidFill>
                  <a:srgbClr val="000000"/>
                </a:solidFill>
                <a:effectLst/>
                <a:latin typeface="Times New Roman" panose="02020603050405020304" pitchFamily="18" charset="0"/>
                <a:cs typeface="Times New Roman" panose="02020603050405020304" pitchFamily="18" charset="0"/>
              </a:rPr>
              <a:t> SET TEMP → NEXT = NEW_NODE</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a:t>
            </a:r>
            <a:r>
              <a:rPr lang="en-US" sz="2200" b="1" dirty="0">
                <a:solidFill>
                  <a:srgbClr val="000000"/>
                </a:solidFill>
                <a:latin typeface="Times New Roman" panose="02020603050405020304" pitchFamily="18" charset="0"/>
                <a:cs typeface="Times New Roman" panose="02020603050405020304" pitchFamily="18" charset="0"/>
              </a:rPr>
              <a:t>9</a:t>
            </a:r>
            <a:r>
              <a:rPr lang="en-US" sz="2200" b="1" i="0" dirty="0">
                <a:solidFill>
                  <a:srgbClr val="000000"/>
                </a:solidFill>
                <a:effectLst/>
                <a:latin typeface="Times New Roman" panose="02020603050405020304" pitchFamily="18" charset="0"/>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SET HEAD = NEW_NODE</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10:</a:t>
            </a:r>
            <a:r>
              <a:rPr lang="en-US" sz="2200" b="0" i="0" dirty="0">
                <a:solidFill>
                  <a:srgbClr val="000000"/>
                </a:solidFill>
                <a:effectLst/>
                <a:latin typeface="Times New Roman" panose="02020603050405020304" pitchFamily="18" charset="0"/>
                <a:cs typeface="Times New Roman" panose="02020603050405020304" pitchFamily="18" charset="0"/>
              </a:rPr>
              <a:t> EXIT</a:t>
            </a:r>
          </a:p>
        </p:txBody>
      </p:sp>
    </p:spTree>
    <p:extLst>
      <p:ext uri="{BB962C8B-B14F-4D97-AF65-F5344CB8AC3E}">
        <p14:creationId xmlns:p14="http://schemas.microsoft.com/office/powerpoint/2010/main" val="338854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57A29-089E-02E7-8F17-26F752756FD8}"/>
              </a:ext>
            </a:extLst>
          </p:cNvPr>
          <p:cNvSpPr>
            <a:spLocks noChangeArrowheads="1"/>
          </p:cNvSpPr>
          <p:nvPr/>
        </p:nvSpPr>
        <p:spPr bwMode="auto">
          <a:xfrm rot="10800000" flipV="1">
            <a:off x="164385" y="173485"/>
            <a:ext cx="11784459"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rPr>
              <a:t>Insertion into circular singly linked list at the 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There are two scenario in which a node can be inserted in circular singly linked list at beginning. Either the node will be inserted in an empty list or the node is to be inserted in an already filled list.</a:t>
            </a:r>
            <a:endPar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Firstly, allocate the memory space for the new node by using the malloc method of C language.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struct node *</a:t>
            </a:r>
            <a:r>
              <a:rPr kumimoji="0" lang="en-US" alt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(struct node *)malloc(</a:t>
            </a:r>
            <a:r>
              <a:rPr kumimoji="0" lang="en-US" alt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sizeof</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(struct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the first scenario, the condition </a:t>
            </a:r>
            <a:r>
              <a:rPr kumimoji="0" lang="en-US" altLang="en-US" sz="2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head == NULL</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will be true. Since, the list in which, we are inserting the node is a circular singly linked list, therefore the only node of the list (which is just inserted into the list) will point to itself only. We also need to make the head pointer point to this node. This will be done by using the following statements.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if</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(head == NULL)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head = </a:t>
            </a:r>
            <a:r>
              <a:rPr kumimoji="0" lang="en-US" alt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-&gt; next = head;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the second scenario, the condition </a:t>
            </a:r>
            <a:r>
              <a:rPr kumimoji="0" lang="en-US" altLang="en-US" sz="2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head == NULL</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will become false which means that the list contains at least one node. In this case, we need to traverse the list in order to reach the last node of the list.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8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70229C-C87A-8F43-E1AD-C7B34916C89A}"/>
              </a:ext>
            </a:extLst>
          </p:cNvPr>
          <p:cNvSpPr txBox="1"/>
          <p:nvPr/>
        </p:nvSpPr>
        <p:spPr>
          <a:xfrm>
            <a:off x="143838" y="229124"/>
            <a:ext cx="11835829" cy="38164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will be done by using the following statement.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temp = head;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while</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(temp-&gt;next != head)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temp = temp-&gt;next;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the end of the loop, the pointer temp would point to the last node of the list. Since, the new node which is being inserted into the list will be the new last node of the list. Therefore the existing last node i.e. </a:t>
            </a:r>
            <a:r>
              <a:rPr kumimoji="0" lang="en-US" altLang="en-US" sz="2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temp</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must point to the new node </a:t>
            </a:r>
            <a:r>
              <a:rPr kumimoji="0" lang="en-US" altLang="en-US" sz="2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is done by using the following statement.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temp -&gt; next = </a:t>
            </a:r>
            <a:r>
              <a:rPr kumimoji="0" lang="en-US" alt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new last node of the list i.e. </a:t>
            </a:r>
            <a:r>
              <a:rPr kumimoji="0" lang="en-US" alt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will point to the head node of the list.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-&gt; next = head;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this way, a new node will be inserted in a circular singly linked list at the beginning.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6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nsertion into circular singly linked list at the end ">
            <a:extLst>
              <a:ext uri="{FF2B5EF4-FFF2-40B4-BE49-F238E27FC236}">
                <a16:creationId xmlns:a16="http://schemas.microsoft.com/office/drawing/2014/main" id="{78362277-CF0F-457E-9F54-3400EC3BF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550333"/>
            <a:ext cx="11944334" cy="436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77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E87B7-4A61-979F-8601-96BFA792EB73}"/>
              </a:ext>
            </a:extLst>
          </p:cNvPr>
          <p:cNvSpPr txBox="1"/>
          <p:nvPr/>
        </p:nvSpPr>
        <p:spPr>
          <a:xfrm>
            <a:off x="270933" y="441742"/>
            <a:ext cx="11531600" cy="5170646"/>
          </a:xfrm>
          <a:prstGeom prst="rect">
            <a:avLst/>
          </a:prstGeom>
          <a:noFill/>
        </p:spPr>
        <p:txBody>
          <a:bodyPr wrap="square">
            <a:spAutoFit/>
          </a:bodyPr>
          <a:lstStyle/>
          <a:p>
            <a:r>
              <a:rPr lang="en-US" sz="2200" b="0" i="0" dirty="0">
                <a:solidFill>
                  <a:srgbClr val="610B38"/>
                </a:solidFill>
                <a:effectLst/>
                <a:latin typeface="Times New Roman" panose="02020603050405020304" pitchFamily="18" charset="0"/>
                <a:cs typeface="Times New Roman" panose="02020603050405020304" pitchFamily="18" charset="0"/>
              </a:rPr>
              <a:t>Algorithm</a:t>
            </a:r>
          </a:p>
          <a:p>
            <a:endParaRPr lang="en-US" sz="2200" b="0" i="0" dirty="0">
              <a:solidFill>
                <a:srgbClr val="610B38"/>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1:</a:t>
            </a:r>
            <a:r>
              <a:rPr lang="en-US" sz="2200" b="0" i="0" dirty="0">
                <a:solidFill>
                  <a:srgbClr val="000000"/>
                </a:solidFill>
                <a:effectLst/>
                <a:latin typeface="Times New Roman" panose="02020603050405020304" pitchFamily="18" charset="0"/>
                <a:cs typeface="Times New Roman" panose="02020603050405020304" pitchFamily="18" charset="0"/>
              </a:rPr>
              <a:t> IF PTR = NULL</a:t>
            </a:r>
          </a:p>
          <a:p>
            <a:r>
              <a:rPr lang="en-US" sz="2200" b="0" i="0" dirty="0">
                <a:solidFill>
                  <a:srgbClr val="000000"/>
                </a:solidFill>
                <a:effectLst/>
                <a:latin typeface="Times New Roman" panose="02020603050405020304" pitchFamily="18" charset="0"/>
                <a:cs typeface="Times New Roman" panose="02020603050405020304" pitchFamily="18" charset="0"/>
              </a:rPr>
              <a:t>  Write OVERFLOW</a:t>
            </a: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Go to </a:t>
            </a:r>
            <a:r>
              <a:rPr lang="en-US" sz="2200" b="0" i="0">
                <a:solidFill>
                  <a:srgbClr val="000000"/>
                </a:solidFill>
                <a:effectLst/>
                <a:latin typeface="Times New Roman" panose="02020603050405020304" pitchFamily="18" charset="0"/>
                <a:cs typeface="Times New Roman" panose="02020603050405020304" pitchFamily="18" charset="0"/>
              </a:rPr>
              <a:t>Step 9</a:t>
            </a: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[END OF IF]</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2:</a:t>
            </a:r>
            <a:r>
              <a:rPr lang="en-US" sz="2200" b="0" i="0" dirty="0">
                <a:solidFill>
                  <a:srgbClr val="000000"/>
                </a:solidFill>
                <a:effectLst/>
                <a:latin typeface="Times New Roman" panose="02020603050405020304" pitchFamily="18" charset="0"/>
                <a:cs typeface="Times New Roman" panose="02020603050405020304" pitchFamily="18" charset="0"/>
              </a:rPr>
              <a:t> SET NEW_NODE = PTR</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3:</a:t>
            </a:r>
            <a:r>
              <a:rPr lang="en-US" sz="2200" b="0" i="0" dirty="0">
                <a:solidFill>
                  <a:srgbClr val="000000"/>
                </a:solidFill>
                <a:effectLst/>
                <a:latin typeface="Times New Roman" panose="02020603050405020304" pitchFamily="18" charset="0"/>
                <a:cs typeface="Times New Roman" panose="02020603050405020304" pitchFamily="18" charset="0"/>
              </a:rPr>
              <a:t> SET NEW_NODE -&gt; DATA = VAL</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4:</a:t>
            </a:r>
            <a:r>
              <a:rPr lang="en-US" sz="2200" b="0" i="0" dirty="0">
                <a:solidFill>
                  <a:srgbClr val="000000"/>
                </a:solidFill>
                <a:effectLst/>
                <a:latin typeface="Times New Roman" panose="02020603050405020304" pitchFamily="18" charset="0"/>
                <a:cs typeface="Times New Roman" panose="02020603050405020304" pitchFamily="18" charset="0"/>
              </a:rPr>
              <a:t> SET NEW_NODE -&gt; 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5:</a:t>
            </a:r>
            <a:r>
              <a:rPr lang="en-US" sz="2200" b="0" i="0" dirty="0">
                <a:solidFill>
                  <a:srgbClr val="000000"/>
                </a:solidFill>
                <a:effectLst/>
                <a:latin typeface="Times New Roman" panose="02020603050405020304" pitchFamily="18" charset="0"/>
                <a:cs typeface="Times New Roman" panose="02020603050405020304" pitchFamily="18" charset="0"/>
              </a:rPr>
              <a:t> SET TEMP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6:</a:t>
            </a:r>
            <a:r>
              <a:rPr lang="en-US" sz="2200" b="0" i="0" dirty="0">
                <a:solidFill>
                  <a:srgbClr val="000000"/>
                </a:solidFill>
                <a:effectLst/>
                <a:latin typeface="Times New Roman" panose="02020603050405020304" pitchFamily="18" charset="0"/>
                <a:cs typeface="Times New Roman" panose="02020603050405020304" pitchFamily="18" charset="0"/>
              </a:rPr>
              <a:t> Repeat Step 8 while TEMP -&gt; 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7:</a:t>
            </a:r>
            <a:r>
              <a:rPr lang="en-US" sz="2200" b="0" i="0" dirty="0">
                <a:solidFill>
                  <a:srgbClr val="000000"/>
                </a:solidFill>
                <a:effectLst/>
                <a:latin typeface="Times New Roman" panose="02020603050405020304" pitchFamily="18" charset="0"/>
                <a:cs typeface="Times New Roman" panose="02020603050405020304" pitchFamily="18" charset="0"/>
              </a:rPr>
              <a:t> SET TEMP = TEMP -&gt; NEXT</a:t>
            </a:r>
          </a:p>
          <a:p>
            <a:r>
              <a:rPr lang="en-US" sz="2200" b="0" i="0" dirty="0">
                <a:solidFill>
                  <a:srgbClr val="000000"/>
                </a:solidFill>
                <a:effectLst/>
                <a:latin typeface="Times New Roman" panose="02020603050405020304" pitchFamily="18" charset="0"/>
                <a:cs typeface="Times New Roman" panose="02020603050405020304" pitchFamily="18" charset="0"/>
              </a:rPr>
              <a:t>[END OF LOOP]</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8:</a:t>
            </a:r>
            <a:r>
              <a:rPr lang="en-US" sz="2200" b="0" i="0" dirty="0">
                <a:solidFill>
                  <a:srgbClr val="000000"/>
                </a:solidFill>
                <a:effectLst/>
                <a:latin typeface="Times New Roman" panose="02020603050405020304" pitchFamily="18" charset="0"/>
                <a:cs typeface="Times New Roman" panose="02020603050405020304" pitchFamily="18" charset="0"/>
              </a:rPr>
              <a:t> SET TEMP -&gt; NEXT = NEW_NODE</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a:t>
            </a:r>
            <a:r>
              <a:rPr lang="en-US" sz="2200" b="1" dirty="0">
                <a:solidFill>
                  <a:srgbClr val="000000"/>
                </a:solidFill>
                <a:latin typeface="Times New Roman" panose="02020603050405020304" pitchFamily="18" charset="0"/>
                <a:cs typeface="Times New Roman" panose="02020603050405020304" pitchFamily="18" charset="0"/>
              </a:rPr>
              <a:t>9</a:t>
            </a:r>
            <a:r>
              <a:rPr lang="en-US" sz="2200" b="1" i="0" dirty="0">
                <a:solidFill>
                  <a:srgbClr val="000000"/>
                </a:solidFill>
                <a:effectLst/>
                <a:latin typeface="Times New Roman" panose="02020603050405020304" pitchFamily="18" charset="0"/>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EXIT</a:t>
            </a:r>
          </a:p>
        </p:txBody>
      </p:sp>
    </p:spTree>
    <p:extLst>
      <p:ext uri="{BB962C8B-B14F-4D97-AF65-F5344CB8AC3E}">
        <p14:creationId xmlns:p14="http://schemas.microsoft.com/office/powerpoint/2010/main" val="62123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3E304E-98BF-BA2A-5B64-06FEA5F4DB62}"/>
              </a:ext>
            </a:extLst>
          </p:cNvPr>
          <p:cNvSpPr txBox="1"/>
          <p:nvPr/>
        </p:nvSpPr>
        <p:spPr>
          <a:xfrm>
            <a:off x="284822" y="137163"/>
            <a:ext cx="6096000" cy="430887"/>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cs typeface="Times New Roman" panose="02020603050405020304" pitchFamily="18" charset="0"/>
              </a:rPr>
              <a:t>Deletion in circular singly linked list at beginning</a:t>
            </a:r>
          </a:p>
        </p:txBody>
      </p:sp>
      <p:sp>
        <p:nvSpPr>
          <p:cNvPr id="5" name="TextBox 4">
            <a:extLst>
              <a:ext uri="{FF2B5EF4-FFF2-40B4-BE49-F238E27FC236}">
                <a16:creationId xmlns:a16="http://schemas.microsoft.com/office/drawing/2014/main" id="{2B86B0FB-CDD8-3641-3FD4-DAC69D642CA2}"/>
              </a:ext>
            </a:extLst>
          </p:cNvPr>
          <p:cNvSpPr txBox="1"/>
          <p:nvPr/>
        </p:nvSpPr>
        <p:spPr>
          <a:xfrm>
            <a:off x="114348" y="568050"/>
            <a:ext cx="11700933" cy="6186309"/>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In order to delete a node in circular singly linked list, we need to make a few pointer adjustments.</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There are three scenarios of deleting a node from circular singly linked list at beginning.</a:t>
            </a:r>
          </a:p>
          <a:p>
            <a:pPr algn="just"/>
            <a:r>
              <a:rPr lang="en-US" sz="2200" b="0" i="0" dirty="0">
                <a:solidFill>
                  <a:srgbClr val="610B4B"/>
                </a:solidFill>
                <a:effectLst/>
                <a:latin typeface="Times New Roman" panose="02020603050405020304" pitchFamily="18" charset="0"/>
                <a:cs typeface="Times New Roman" panose="02020603050405020304" pitchFamily="18" charset="0"/>
              </a:rPr>
              <a:t>Scenario 1: (The list is Empty)</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the list is empty then the condition </a:t>
            </a:r>
            <a:r>
              <a:rPr lang="en-US" sz="2200" b="1" i="0" dirty="0">
                <a:solidFill>
                  <a:srgbClr val="333333"/>
                </a:solidFill>
                <a:effectLst/>
                <a:latin typeface="Times New Roman" panose="02020603050405020304" pitchFamily="18" charset="0"/>
                <a:cs typeface="Times New Roman" panose="02020603050405020304" pitchFamily="18" charset="0"/>
              </a:rPr>
              <a:t>head == NULL</a:t>
            </a:r>
            <a:r>
              <a:rPr lang="en-US" sz="2200" b="0" i="0" dirty="0">
                <a:solidFill>
                  <a:srgbClr val="333333"/>
                </a:solidFill>
                <a:effectLst/>
                <a:latin typeface="Times New Roman" panose="02020603050405020304" pitchFamily="18" charset="0"/>
                <a:cs typeface="Times New Roman" panose="02020603050405020304" pitchFamily="18" charset="0"/>
              </a:rPr>
              <a:t> will become true, in this case, we just need to print </a:t>
            </a:r>
            <a:r>
              <a:rPr lang="en-US" sz="2200" b="1" i="0" dirty="0">
                <a:solidFill>
                  <a:srgbClr val="333333"/>
                </a:solidFill>
                <a:effectLst/>
                <a:latin typeface="Times New Roman" panose="02020603050405020304" pitchFamily="18" charset="0"/>
                <a:cs typeface="Times New Roman" panose="02020603050405020304" pitchFamily="18" charset="0"/>
              </a:rPr>
              <a:t>underflow</a:t>
            </a:r>
            <a:r>
              <a:rPr lang="en-US" sz="2200" b="0" i="0" dirty="0">
                <a:solidFill>
                  <a:srgbClr val="333333"/>
                </a:solidFill>
                <a:effectLst/>
                <a:latin typeface="Times New Roman" panose="02020603050405020304" pitchFamily="18" charset="0"/>
                <a:cs typeface="Times New Roman" panose="02020603050405020304" pitchFamily="18" charset="0"/>
              </a:rPr>
              <a:t> on the screen and make exit.</a:t>
            </a:r>
          </a:p>
          <a:p>
            <a:pPr algn="just">
              <a:buFont typeface="+mj-lt"/>
              <a:buAutoNum type="arabicPeriod"/>
            </a:pPr>
            <a:r>
              <a:rPr lang="en-US" sz="2200" b="1" i="0" dirty="0">
                <a:solidFill>
                  <a:srgbClr val="006699"/>
                </a:solidFill>
                <a:effectLst/>
                <a:latin typeface="Times New Roman" panose="02020603050405020304" pitchFamily="18" charset="0"/>
                <a:cs typeface="Times New Roman" panose="02020603050405020304" pitchFamily="18" charset="0"/>
              </a:rPr>
              <a:t>if</a:t>
            </a:r>
            <a:r>
              <a:rPr lang="en-US" sz="2200" b="0" i="0" dirty="0">
                <a:solidFill>
                  <a:srgbClr val="000000"/>
                </a:solidFill>
                <a:effectLst/>
                <a:latin typeface="Times New Roman" panose="02020603050405020304" pitchFamily="18" charset="0"/>
                <a:cs typeface="Times New Roman" panose="02020603050405020304" pitchFamily="18" charset="0"/>
              </a:rPr>
              <a:t>(head == NULL)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printf</a:t>
            </a:r>
            <a:r>
              <a:rPr lang="en-US" sz="2200" b="0" i="0" dirty="0">
                <a:solidFill>
                  <a:srgbClr val="000000"/>
                </a:solidFill>
                <a:effectLst/>
                <a:latin typeface="Times New Roman" panose="02020603050405020304" pitchFamily="18" charset="0"/>
                <a:cs typeface="Times New Roman" panose="02020603050405020304" pitchFamily="18" charset="0"/>
              </a:rPr>
              <a:t>(</a:t>
            </a:r>
            <a:r>
              <a:rPr lang="en-US" sz="2200" b="0" i="0" dirty="0">
                <a:solidFill>
                  <a:srgbClr val="0000FF"/>
                </a:solidFill>
                <a:effectLst/>
                <a:latin typeface="Times New Roman" panose="02020603050405020304" pitchFamily="18" charset="0"/>
                <a:cs typeface="Times New Roman" panose="02020603050405020304" pitchFamily="18" charset="0"/>
              </a:rPr>
              <a:t>"\</a:t>
            </a:r>
            <a:r>
              <a:rPr lang="en-US" sz="2200" b="0" i="0" dirty="0" err="1">
                <a:solidFill>
                  <a:srgbClr val="0000FF"/>
                </a:solidFill>
                <a:effectLst/>
                <a:latin typeface="Times New Roman" panose="02020603050405020304" pitchFamily="18" charset="0"/>
                <a:cs typeface="Times New Roman" panose="02020603050405020304" pitchFamily="18" charset="0"/>
              </a:rPr>
              <a:t>nUNDERFLOW</a:t>
            </a:r>
            <a:r>
              <a:rPr lang="en-US" sz="2200" b="0" i="0" dirty="0">
                <a:solidFill>
                  <a:srgbClr val="0000FF"/>
                </a:solidFill>
                <a:effectLst/>
                <a:latin typeface="Times New Roman" panose="02020603050405020304" pitchFamily="18" charset="0"/>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1" i="0" dirty="0">
                <a:solidFill>
                  <a:srgbClr val="006699"/>
                </a:solidFill>
                <a:effectLst/>
                <a:latin typeface="Times New Roman" panose="02020603050405020304" pitchFamily="18" charset="0"/>
                <a:cs typeface="Times New Roman" panose="02020603050405020304" pitchFamily="18" charset="0"/>
              </a:rPr>
              <a:t>return</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  </a:t>
            </a:r>
          </a:p>
          <a:p>
            <a:pPr algn="just"/>
            <a:r>
              <a:rPr lang="en-US" sz="2200" b="0" i="0" dirty="0">
                <a:solidFill>
                  <a:srgbClr val="610B4B"/>
                </a:solidFill>
                <a:effectLst/>
                <a:latin typeface="Times New Roman" panose="02020603050405020304" pitchFamily="18" charset="0"/>
                <a:cs typeface="Times New Roman" panose="02020603050405020304" pitchFamily="18" charset="0"/>
              </a:rPr>
              <a:t>Scenario 2: (The list contains single node)</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the list contains single node then, the condition </a:t>
            </a:r>
            <a:r>
              <a:rPr lang="en-US" sz="2200" b="1" i="0" dirty="0">
                <a:solidFill>
                  <a:srgbClr val="333333"/>
                </a:solidFill>
                <a:effectLst/>
                <a:latin typeface="Times New Roman" panose="02020603050405020304" pitchFamily="18" charset="0"/>
                <a:cs typeface="Times New Roman" panose="02020603050405020304" pitchFamily="18" charset="0"/>
              </a:rPr>
              <a:t>head → next == head</a:t>
            </a:r>
            <a:r>
              <a:rPr lang="en-US" sz="2200" b="0" i="0" dirty="0">
                <a:solidFill>
                  <a:srgbClr val="333333"/>
                </a:solidFill>
                <a:effectLst/>
                <a:latin typeface="Times New Roman" panose="02020603050405020304" pitchFamily="18" charset="0"/>
                <a:cs typeface="Times New Roman" panose="02020603050405020304" pitchFamily="18" charset="0"/>
              </a:rPr>
              <a:t> will become true. In this case, we need to delete the entire list and make the head pointer free. This will be done by using the following statements.</a:t>
            </a:r>
          </a:p>
          <a:p>
            <a:pPr algn="just">
              <a:buFont typeface="+mj-lt"/>
              <a:buAutoNum type="arabicPeriod"/>
            </a:pPr>
            <a:r>
              <a:rPr lang="en-US" sz="2200" b="1" i="0" dirty="0">
                <a:solidFill>
                  <a:srgbClr val="006699"/>
                </a:solidFill>
                <a:effectLst/>
                <a:latin typeface="Times New Roman" panose="02020603050405020304" pitchFamily="18" charset="0"/>
                <a:cs typeface="Times New Roman" panose="02020603050405020304" pitchFamily="18" charset="0"/>
              </a:rPr>
              <a:t>if</a:t>
            </a:r>
            <a:r>
              <a:rPr lang="en-US" sz="2200" b="0" i="0" dirty="0">
                <a:solidFill>
                  <a:srgbClr val="000000"/>
                </a:solidFill>
                <a:effectLst/>
                <a:latin typeface="Times New Roman" panose="02020603050405020304" pitchFamily="18" charset="0"/>
                <a:cs typeface="Times New Roman" panose="02020603050405020304" pitchFamily="18" charset="0"/>
              </a:rPr>
              <a:t>(head-&gt;next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head = NULL;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free(head);   </a:t>
            </a:r>
            <a:r>
              <a:rPr lang="en-US" sz="2200" dirty="0">
                <a:solidFill>
                  <a:srgbClr val="333333"/>
                </a:solidFill>
                <a:latin typeface="Times New Roman" panose="02020603050405020304" pitchFamily="18" charset="0"/>
                <a:cs typeface="Times New Roman" panose="02020603050405020304" pitchFamily="18" charset="0"/>
              </a:rPr>
              <a:t>5. }</a:t>
            </a: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95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C2C2A-C032-503B-9F54-CDA1534C7052}"/>
              </a:ext>
            </a:extLst>
          </p:cNvPr>
          <p:cNvSpPr txBox="1"/>
          <p:nvPr/>
        </p:nvSpPr>
        <p:spPr>
          <a:xfrm>
            <a:off x="186266" y="254212"/>
            <a:ext cx="11684001" cy="5170646"/>
          </a:xfrm>
          <a:prstGeom prst="rect">
            <a:avLst/>
          </a:prstGeom>
          <a:noFill/>
        </p:spPr>
        <p:txBody>
          <a:bodyPr wrap="square">
            <a:spAutoFit/>
          </a:bodyPr>
          <a:lstStyle/>
          <a:p>
            <a:pPr algn="just"/>
            <a:r>
              <a:rPr lang="en-US" sz="2200" b="0" i="0" dirty="0">
                <a:solidFill>
                  <a:srgbClr val="610B4B"/>
                </a:solidFill>
                <a:effectLst/>
                <a:latin typeface="Times New Roman" panose="02020603050405020304" pitchFamily="18" charset="0"/>
                <a:cs typeface="Times New Roman" panose="02020603050405020304" pitchFamily="18" charset="0"/>
              </a:rPr>
              <a:t>Scenario 3: (The list contains more than one node)</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the list contains more than one node then, in that case, we need to traverse the list by using the pointer </a:t>
            </a:r>
            <a:r>
              <a:rPr lang="en-US" sz="2200" b="1" i="0" dirty="0" err="1">
                <a:solidFill>
                  <a:srgbClr val="333333"/>
                </a:solidFill>
                <a:effectLst/>
                <a:latin typeface="Times New Roman" panose="02020603050405020304" pitchFamily="18" charset="0"/>
                <a:cs typeface="Times New Roman" panose="02020603050405020304" pitchFamily="18" charset="0"/>
              </a:rPr>
              <a:t>ptr</a:t>
            </a:r>
            <a:r>
              <a:rPr lang="en-US" sz="2200" b="0" i="0" dirty="0">
                <a:solidFill>
                  <a:srgbClr val="333333"/>
                </a:solidFill>
                <a:effectLst/>
                <a:latin typeface="Times New Roman" panose="02020603050405020304" pitchFamily="18" charset="0"/>
                <a:cs typeface="Times New Roman" panose="02020603050405020304" pitchFamily="18" charset="0"/>
              </a:rPr>
              <a:t> to reach the last node of the list. This will be done by using the following statements.</a:t>
            </a:r>
          </a:p>
          <a:p>
            <a:pPr algn="just">
              <a:buFont typeface="+mj-lt"/>
              <a:buAutoNum type="arabicPeriod"/>
            </a:pP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1" i="0" dirty="0">
                <a:solidFill>
                  <a:srgbClr val="006699"/>
                </a:solidFill>
                <a:effectLst/>
                <a:latin typeface="Times New Roman" panose="02020603050405020304" pitchFamily="18" charset="0"/>
                <a:cs typeface="Times New Roman" panose="02020603050405020304" pitchFamily="18" charset="0"/>
              </a:rPr>
              <a:t>while</a:t>
            </a:r>
            <a:r>
              <a:rPr lang="en-US" sz="2200" b="0" i="0" dirty="0">
                <a:solidFill>
                  <a:srgbClr val="000000"/>
                </a:solidFill>
                <a:effectLst/>
                <a:latin typeface="Times New Roman" panose="02020603050405020304" pitchFamily="18" charset="0"/>
                <a:cs typeface="Times New Roman" panose="02020603050405020304" pitchFamily="18" charset="0"/>
              </a:rPr>
              <a:t>(</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-&gt; next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-&gt; next;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At the end of the loop, the pointer </a:t>
            </a:r>
            <a:r>
              <a:rPr lang="en-US" sz="2200" b="0" i="0" dirty="0" err="1">
                <a:solidFill>
                  <a:srgbClr val="333333"/>
                </a:solidFill>
                <a:effectLst/>
                <a:latin typeface="Times New Roman" panose="02020603050405020304" pitchFamily="18" charset="0"/>
                <a:cs typeface="Times New Roman" panose="02020603050405020304" pitchFamily="18" charset="0"/>
              </a:rPr>
              <a:t>ptr</a:t>
            </a:r>
            <a:r>
              <a:rPr lang="en-US" sz="2200" b="0" i="0" dirty="0">
                <a:solidFill>
                  <a:srgbClr val="333333"/>
                </a:solidFill>
                <a:effectLst/>
                <a:latin typeface="Times New Roman" panose="02020603050405020304" pitchFamily="18" charset="0"/>
                <a:cs typeface="Times New Roman" panose="02020603050405020304" pitchFamily="18" charset="0"/>
              </a:rPr>
              <a:t> point to the last node of the list. Since, the last node of the list points to the head node of the list. Therefore this will be changed as now, the last node of the list will point to the next of the head node.</a:t>
            </a:r>
          </a:p>
          <a:p>
            <a:pPr algn="just">
              <a:buFont typeface="+mj-lt"/>
              <a:buAutoNum type="arabicPeriod"/>
            </a:pP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-&gt;next = head-&gt;next;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Now, free the head pointer by using the free() method in C language.</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free(head);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Make the node pointed by the next of the last node, the new head of the list.</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head =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-&gt;next;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In this way, the node will be deleted from the circular singly linked list from the beginning.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43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letion in circular singly linked list at beginning">
            <a:extLst>
              <a:ext uri="{FF2B5EF4-FFF2-40B4-BE49-F238E27FC236}">
                <a16:creationId xmlns:a16="http://schemas.microsoft.com/office/drawing/2014/main" id="{C2294C8D-35D2-B20F-110F-55D1E3F0E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3" y="604308"/>
            <a:ext cx="11647107" cy="493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22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A17B9-C369-A073-294E-8EEB3D121A7A}"/>
              </a:ext>
            </a:extLst>
          </p:cNvPr>
          <p:cNvSpPr txBox="1"/>
          <p:nvPr/>
        </p:nvSpPr>
        <p:spPr>
          <a:xfrm>
            <a:off x="186267" y="329274"/>
            <a:ext cx="9381066" cy="4493538"/>
          </a:xfrm>
          <a:prstGeom prst="rect">
            <a:avLst/>
          </a:prstGeom>
          <a:noFill/>
        </p:spPr>
        <p:txBody>
          <a:bodyPr wrap="square">
            <a:spAutoFit/>
          </a:bodyPr>
          <a:lstStyle/>
          <a:p>
            <a:r>
              <a:rPr lang="en-US" sz="2200" b="0" i="0" dirty="0">
                <a:solidFill>
                  <a:srgbClr val="610B38"/>
                </a:solidFill>
                <a:effectLst/>
                <a:latin typeface="Times New Roman" panose="02020603050405020304" pitchFamily="18" charset="0"/>
                <a:cs typeface="Times New Roman" panose="02020603050405020304" pitchFamily="18" charset="0"/>
              </a:rPr>
              <a:t>Algorithm</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1:</a:t>
            </a:r>
            <a:r>
              <a:rPr lang="en-US" sz="2200" b="0" i="0" dirty="0">
                <a:solidFill>
                  <a:srgbClr val="000000"/>
                </a:solidFill>
                <a:effectLst/>
                <a:latin typeface="Times New Roman" panose="02020603050405020304" pitchFamily="18" charset="0"/>
                <a:cs typeface="Times New Roman" panose="02020603050405020304" pitchFamily="18" charset="0"/>
              </a:rPr>
              <a:t> IF HEAD = NULL</a:t>
            </a:r>
          </a:p>
          <a:p>
            <a:r>
              <a:rPr lang="en-US" sz="2200" b="0" i="0" dirty="0">
                <a:solidFill>
                  <a:srgbClr val="333333"/>
                </a:solidFill>
                <a:effectLst/>
                <a:latin typeface="Times New Roman" panose="02020603050405020304" pitchFamily="18" charset="0"/>
                <a:cs typeface="Times New Roman" panose="02020603050405020304" pitchFamily="18" charset="0"/>
              </a:rPr>
              <a:t>Write UNDERFLOW</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  Go to Step 8</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 [END OF IF]</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2:</a:t>
            </a:r>
            <a:r>
              <a:rPr lang="en-US" sz="2200" b="0" i="0" dirty="0">
                <a:solidFill>
                  <a:srgbClr val="000000"/>
                </a:solidFill>
                <a:effectLst/>
                <a:latin typeface="Times New Roman" panose="02020603050405020304" pitchFamily="18" charset="0"/>
                <a:cs typeface="Times New Roman" panose="02020603050405020304" pitchFamily="18" charset="0"/>
              </a:rPr>
              <a:t> SET PTR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3:</a:t>
            </a:r>
            <a:r>
              <a:rPr lang="en-US" sz="2200" b="0" i="0" dirty="0">
                <a:solidFill>
                  <a:srgbClr val="000000"/>
                </a:solidFill>
                <a:effectLst/>
                <a:latin typeface="Times New Roman" panose="02020603050405020304" pitchFamily="18" charset="0"/>
                <a:cs typeface="Times New Roman" panose="02020603050405020304" pitchFamily="18" charset="0"/>
              </a:rPr>
              <a:t> Repeat Step 4 while PTR → 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4:</a:t>
            </a:r>
            <a:r>
              <a:rPr lang="en-US" sz="2200" b="0" i="0" dirty="0">
                <a:solidFill>
                  <a:srgbClr val="000000"/>
                </a:solidFill>
                <a:effectLst/>
                <a:latin typeface="Times New Roman" panose="02020603050405020304" pitchFamily="18" charset="0"/>
                <a:cs typeface="Times New Roman" panose="02020603050405020304" pitchFamily="18" charset="0"/>
              </a:rPr>
              <a:t> SET PTR = PTR → next</a:t>
            </a:r>
          </a:p>
          <a:p>
            <a:r>
              <a:rPr lang="en-US" sz="2200" b="0" i="0" dirty="0">
                <a:solidFill>
                  <a:srgbClr val="333333"/>
                </a:solidFill>
                <a:effectLst/>
                <a:latin typeface="Times New Roman" panose="02020603050405020304" pitchFamily="18" charset="0"/>
                <a:cs typeface="Times New Roman" panose="02020603050405020304" pitchFamily="18" charset="0"/>
              </a:rPr>
              <a:t>[END OF LOOP]</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5:</a:t>
            </a:r>
            <a:r>
              <a:rPr lang="en-US" sz="2200" b="0" i="0" dirty="0">
                <a:solidFill>
                  <a:srgbClr val="000000"/>
                </a:solidFill>
                <a:effectLst/>
                <a:latin typeface="Times New Roman" panose="02020603050405020304" pitchFamily="18" charset="0"/>
                <a:cs typeface="Times New Roman" panose="02020603050405020304" pitchFamily="18" charset="0"/>
              </a:rPr>
              <a:t> SET PTR → NEXT = HEAD → NEXT</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6:</a:t>
            </a:r>
            <a:r>
              <a:rPr lang="en-US" sz="2200" b="0" i="0" dirty="0">
                <a:solidFill>
                  <a:srgbClr val="000000"/>
                </a:solidFill>
                <a:effectLst/>
                <a:latin typeface="Times New Roman" panose="02020603050405020304" pitchFamily="18" charset="0"/>
                <a:cs typeface="Times New Roman" panose="02020603050405020304" pitchFamily="18" charset="0"/>
              </a:rPr>
              <a:t> FREE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7:</a:t>
            </a:r>
            <a:r>
              <a:rPr lang="en-US" sz="2200" b="0" i="0" dirty="0">
                <a:solidFill>
                  <a:srgbClr val="000000"/>
                </a:solidFill>
                <a:effectLst/>
                <a:latin typeface="Times New Roman" panose="02020603050405020304" pitchFamily="18" charset="0"/>
                <a:cs typeface="Times New Roman" panose="02020603050405020304" pitchFamily="18" charset="0"/>
              </a:rPr>
              <a:t> SET HEAD = PTR → NEXT</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8:</a:t>
            </a:r>
            <a:r>
              <a:rPr lang="en-US" sz="2200" b="0" i="0" dirty="0">
                <a:solidFill>
                  <a:srgbClr val="000000"/>
                </a:solidFill>
                <a:effectLst/>
                <a:latin typeface="Times New Roman" panose="02020603050405020304" pitchFamily="18" charset="0"/>
                <a:cs typeface="Times New Roman" panose="02020603050405020304" pitchFamily="18" charset="0"/>
              </a:rPr>
              <a:t> EXIT</a:t>
            </a:r>
          </a:p>
        </p:txBody>
      </p:sp>
    </p:spTree>
    <p:extLst>
      <p:ext uri="{BB962C8B-B14F-4D97-AF65-F5344CB8AC3E}">
        <p14:creationId xmlns:p14="http://schemas.microsoft.com/office/powerpoint/2010/main" val="14044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76711-CB3A-DBBD-F3E6-DD6E347BE465}"/>
              </a:ext>
            </a:extLst>
          </p:cNvPr>
          <p:cNvSpPr txBox="1"/>
          <p:nvPr/>
        </p:nvSpPr>
        <p:spPr>
          <a:xfrm>
            <a:off x="186267" y="122132"/>
            <a:ext cx="6096000" cy="430887"/>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cs typeface="Times New Roman" panose="02020603050405020304" pitchFamily="18" charset="0"/>
              </a:rPr>
              <a:t>Deletion in Circular singly linked list at the end</a:t>
            </a:r>
          </a:p>
        </p:txBody>
      </p:sp>
      <p:sp>
        <p:nvSpPr>
          <p:cNvPr id="5" name="TextBox 4">
            <a:extLst>
              <a:ext uri="{FF2B5EF4-FFF2-40B4-BE49-F238E27FC236}">
                <a16:creationId xmlns:a16="http://schemas.microsoft.com/office/drawing/2014/main" id="{0D1ABDBA-61B9-0AB6-6705-23137013798F}"/>
              </a:ext>
            </a:extLst>
          </p:cNvPr>
          <p:cNvSpPr txBox="1"/>
          <p:nvPr/>
        </p:nvSpPr>
        <p:spPr>
          <a:xfrm>
            <a:off x="186267" y="553019"/>
            <a:ext cx="11819466" cy="6186309"/>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There are three scenarios of deleting a node in circular singly linked list at the end.</a:t>
            </a:r>
          </a:p>
          <a:p>
            <a:pPr algn="just"/>
            <a:r>
              <a:rPr lang="en-US" sz="2200" b="0" i="0" dirty="0">
                <a:solidFill>
                  <a:srgbClr val="610B4B"/>
                </a:solidFill>
                <a:effectLst/>
                <a:latin typeface="Times New Roman" panose="02020603050405020304" pitchFamily="18" charset="0"/>
                <a:cs typeface="Times New Roman" panose="02020603050405020304" pitchFamily="18" charset="0"/>
              </a:rPr>
              <a:t>Scenario 1 (the list is empty)</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the list is empty then the condition </a:t>
            </a:r>
            <a:r>
              <a:rPr lang="en-US" sz="2200" b="1" i="0" dirty="0">
                <a:solidFill>
                  <a:srgbClr val="333333"/>
                </a:solidFill>
                <a:effectLst/>
                <a:latin typeface="Times New Roman" panose="02020603050405020304" pitchFamily="18" charset="0"/>
                <a:cs typeface="Times New Roman" panose="02020603050405020304" pitchFamily="18" charset="0"/>
              </a:rPr>
              <a:t>head == NULL</a:t>
            </a:r>
            <a:r>
              <a:rPr lang="en-US" sz="2200" b="0" i="0" dirty="0">
                <a:solidFill>
                  <a:srgbClr val="333333"/>
                </a:solidFill>
                <a:effectLst/>
                <a:latin typeface="Times New Roman" panose="02020603050405020304" pitchFamily="18" charset="0"/>
                <a:cs typeface="Times New Roman" panose="02020603050405020304" pitchFamily="18" charset="0"/>
              </a:rPr>
              <a:t> will become true, in this case, we just need to print </a:t>
            </a:r>
            <a:r>
              <a:rPr lang="en-US" sz="2200" b="1" i="0" dirty="0">
                <a:solidFill>
                  <a:srgbClr val="333333"/>
                </a:solidFill>
                <a:effectLst/>
                <a:latin typeface="Times New Roman" panose="02020603050405020304" pitchFamily="18" charset="0"/>
                <a:cs typeface="Times New Roman" panose="02020603050405020304" pitchFamily="18" charset="0"/>
              </a:rPr>
              <a:t>underflow</a:t>
            </a:r>
            <a:r>
              <a:rPr lang="en-US" sz="2200" b="0" i="0" dirty="0">
                <a:solidFill>
                  <a:srgbClr val="333333"/>
                </a:solidFill>
                <a:effectLst/>
                <a:latin typeface="Times New Roman" panose="02020603050405020304" pitchFamily="18" charset="0"/>
                <a:cs typeface="Times New Roman" panose="02020603050405020304" pitchFamily="18" charset="0"/>
              </a:rPr>
              <a:t> on the screen and make exit.</a:t>
            </a:r>
          </a:p>
          <a:p>
            <a:pPr algn="just">
              <a:buFont typeface="+mj-lt"/>
              <a:buAutoNum type="arabicPeriod"/>
            </a:pPr>
            <a:r>
              <a:rPr lang="en-US" sz="2200" b="1" i="0" dirty="0">
                <a:solidFill>
                  <a:srgbClr val="006699"/>
                </a:solidFill>
                <a:effectLst/>
                <a:latin typeface="Times New Roman" panose="02020603050405020304" pitchFamily="18" charset="0"/>
                <a:cs typeface="Times New Roman" panose="02020603050405020304" pitchFamily="18" charset="0"/>
              </a:rPr>
              <a:t>if</a:t>
            </a:r>
            <a:r>
              <a:rPr lang="en-US" sz="2200" b="0" i="0" dirty="0">
                <a:solidFill>
                  <a:srgbClr val="000000"/>
                </a:solidFill>
                <a:effectLst/>
                <a:latin typeface="Times New Roman" panose="02020603050405020304" pitchFamily="18" charset="0"/>
                <a:cs typeface="Times New Roman" panose="02020603050405020304" pitchFamily="18" charset="0"/>
              </a:rPr>
              <a:t>(head == NULL)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printf</a:t>
            </a:r>
            <a:r>
              <a:rPr lang="en-US" sz="2200" b="0" i="0" dirty="0">
                <a:solidFill>
                  <a:srgbClr val="000000"/>
                </a:solidFill>
                <a:effectLst/>
                <a:latin typeface="Times New Roman" panose="02020603050405020304" pitchFamily="18" charset="0"/>
                <a:cs typeface="Times New Roman" panose="02020603050405020304" pitchFamily="18" charset="0"/>
              </a:rPr>
              <a:t>(</a:t>
            </a:r>
            <a:r>
              <a:rPr lang="en-US" sz="2200" b="0" i="0" dirty="0">
                <a:solidFill>
                  <a:srgbClr val="0000FF"/>
                </a:solidFill>
                <a:effectLst/>
                <a:latin typeface="Times New Roman" panose="02020603050405020304" pitchFamily="18" charset="0"/>
                <a:cs typeface="Times New Roman" panose="02020603050405020304" pitchFamily="18" charset="0"/>
              </a:rPr>
              <a:t>"\</a:t>
            </a:r>
            <a:r>
              <a:rPr lang="en-US" sz="2200" b="0" i="0" dirty="0" err="1">
                <a:solidFill>
                  <a:srgbClr val="0000FF"/>
                </a:solidFill>
                <a:effectLst/>
                <a:latin typeface="Times New Roman" panose="02020603050405020304" pitchFamily="18" charset="0"/>
                <a:cs typeface="Times New Roman" panose="02020603050405020304" pitchFamily="18" charset="0"/>
              </a:rPr>
              <a:t>nUNDERFLOW</a:t>
            </a:r>
            <a:r>
              <a:rPr lang="en-US" sz="2200" b="0" i="0" dirty="0">
                <a:solidFill>
                  <a:srgbClr val="0000FF"/>
                </a:solidFill>
                <a:effectLst/>
                <a:latin typeface="Times New Roman" panose="02020603050405020304" pitchFamily="18" charset="0"/>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1" i="0" dirty="0">
                <a:solidFill>
                  <a:srgbClr val="006699"/>
                </a:solidFill>
                <a:effectLst/>
                <a:latin typeface="Times New Roman" panose="02020603050405020304" pitchFamily="18" charset="0"/>
                <a:cs typeface="Times New Roman" panose="02020603050405020304" pitchFamily="18" charset="0"/>
              </a:rPr>
              <a:t>return</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  </a:t>
            </a:r>
          </a:p>
          <a:p>
            <a:pPr algn="just"/>
            <a:r>
              <a:rPr lang="en-US" sz="2200" b="0" i="0" dirty="0">
                <a:solidFill>
                  <a:srgbClr val="610B4B"/>
                </a:solidFill>
                <a:effectLst/>
                <a:latin typeface="Times New Roman" panose="02020603050405020304" pitchFamily="18" charset="0"/>
                <a:cs typeface="Times New Roman" panose="02020603050405020304" pitchFamily="18" charset="0"/>
              </a:rPr>
              <a:t>Scenario 2(the list contains single element)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the list contains single node then, the condition </a:t>
            </a:r>
            <a:r>
              <a:rPr lang="en-US" sz="2200" b="1" i="0" dirty="0">
                <a:solidFill>
                  <a:srgbClr val="333333"/>
                </a:solidFill>
                <a:effectLst/>
                <a:latin typeface="Times New Roman" panose="02020603050405020304" pitchFamily="18" charset="0"/>
                <a:cs typeface="Times New Roman" panose="02020603050405020304" pitchFamily="18" charset="0"/>
              </a:rPr>
              <a:t>head → next == head</a:t>
            </a:r>
            <a:r>
              <a:rPr lang="en-US" sz="2200" b="0" i="0" dirty="0">
                <a:solidFill>
                  <a:srgbClr val="333333"/>
                </a:solidFill>
                <a:effectLst/>
                <a:latin typeface="Times New Roman" panose="02020603050405020304" pitchFamily="18" charset="0"/>
                <a:cs typeface="Times New Roman" panose="02020603050405020304" pitchFamily="18" charset="0"/>
              </a:rPr>
              <a:t> will become true. In this case, we need to delete the entire list and make the head pointer free. This will be done by using the following statements.</a:t>
            </a:r>
          </a:p>
          <a:p>
            <a:pPr algn="just">
              <a:buFont typeface="+mj-lt"/>
              <a:buAutoNum type="arabicPeriod"/>
            </a:pPr>
            <a:r>
              <a:rPr lang="en-US" sz="2200" b="1" i="0" dirty="0">
                <a:solidFill>
                  <a:srgbClr val="006699"/>
                </a:solidFill>
                <a:effectLst/>
                <a:latin typeface="Times New Roman" panose="02020603050405020304" pitchFamily="18" charset="0"/>
                <a:cs typeface="Times New Roman" panose="02020603050405020304" pitchFamily="18" charset="0"/>
              </a:rPr>
              <a:t>if</a:t>
            </a:r>
            <a:r>
              <a:rPr lang="en-US" sz="2200" b="0" i="0" dirty="0">
                <a:solidFill>
                  <a:srgbClr val="000000"/>
                </a:solidFill>
                <a:effectLst/>
                <a:latin typeface="Times New Roman" panose="02020603050405020304" pitchFamily="18" charset="0"/>
                <a:cs typeface="Times New Roman" panose="02020603050405020304" pitchFamily="18" charset="0"/>
              </a:rPr>
              <a:t>(head-&gt;next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head = NULL;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free(head);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6031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F5FE41-DA7C-6C04-444F-938FE9FDB8A4}"/>
              </a:ext>
            </a:extLst>
          </p:cNvPr>
          <p:cNvSpPr txBox="1"/>
          <p:nvPr/>
        </p:nvSpPr>
        <p:spPr>
          <a:xfrm>
            <a:off x="180701" y="191751"/>
            <a:ext cx="11643188" cy="2123658"/>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In a circular Singly linked list, the last node of the list contains a pointer to the first node of the list. We can have circular singly linked list as well as circular doubly linked list.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We traverse a circular singly linked list until we reach the same node where we started. The circular singly liked list has no beginning and no ending. There is no null value present in the next part of any of the nodes.</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following image shows a circular singly linked list.</a:t>
            </a:r>
          </a:p>
        </p:txBody>
      </p:sp>
      <p:pic>
        <p:nvPicPr>
          <p:cNvPr id="2050" name="Picture 2" descr="Circular Singly Linked List">
            <a:extLst>
              <a:ext uri="{FF2B5EF4-FFF2-40B4-BE49-F238E27FC236}">
                <a16:creationId xmlns:a16="http://schemas.microsoft.com/office/drawing/2014/main" id="{D525D1F7-5072-36B8-8823-65141B1F2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717" y="2640663"/>
            <a:ext cx="7099413" cy="25540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8746B8-2698-1666-A8C5-0B9FCE88674E}"/>
              </a:ext>
            </a:extLst>
          </p:cNvPr>
          <p:cNvSpPr txBox="1"/>
          <p:nvPr/>
        </p:nvSpPr>
        <p:spPr>
          <a:xfrm>
            <a:off x="180701" y="5335255"/>
            <a:ext cx="11830597" cy="1446550"/>
          </a:xfrm>
          <a:prstGeom prst="rect">
            <a:avLst/>
          </a:prstGeom>
          <a:noFill/>
        </p:spPr>
        <p:txBody>
          <a:bodyPr wrap="square">
            <a:spAutoFit/>
          </a:bodyPr>
          <a:lstStyle/>
          <a:p>
            <a:r>
              <a:rPr lang="en-US" sz="2200" b="0" i="0" dirty="0">
                <a:solidFill>
                  <a:srgbClr val="333333"/>
                </a:solidFill>
                <a:effectLst/>
                <a:latin typeface="Times New Roman" panose="02020603050405020304" pitchFamily="18" charset="0"/>
                <a:cs typeface="Times New Roman" panose="02020603050405020304" pitchFamily="18" charset="0"/>
              </a:rPr>
              <a:t>Circular linked list are mostly used in task maintenance in operating systems. There are many examples where circular linked list are being used in computer science including browser surfing where a record of pages visited in the past by the user, is maintained in the form of circular linked lists and can be accessed again on clicking the previous button.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877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DFE95-331D-43E9-906E-8E7EE9859C73}"/>
              </a:ext>
            </a:extLst>
          </p:cNvPr>
          <p:cNvSpPr txBox="1"/>
          <p:nvPr/>
        </p:nvSpPr>
        <p:spPr>
          <a:xfrm>
            <a:off x="186267" y="351010"/>
            <a:ext cx="11802533" cy="4832092"/>
          </a:xfrm>
          <a:prstGeom prst="rect">
            <a:avLst/>
          </a:prstGeom>
          <a:noFill/>
        </p:spPr>
        <p:txBody>
          <a:bodyPr wrap="square">
            <a:spAutoFit/>
          </a:bodyPr>
          <a:lstStyle/>
          <a:p>
            <a:pPr algn="just"/>
            <a:r>
              <a:rPr lang="en-US" sz="2200" b="0" i="0" dirty="0">
                <a:solidFill>
                  <a:srgbClr val="610B4B"/>
                </a:solidFill>
                <a:effectLst/>
                <a:latin typeface="Times New Roman" panose="02020603050405020304" pitchFamily="18" charset="0"/>
                <a:cs typeface="Times New Roman" panose="02020603050405020304" pitchFamily="18" charset="0"/>
              </a:rPr>
              <a:t>Scenario 3(the list contains more than one element)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the list contains more than one element, then in order to delete the last element, we need to reach the last node. We also need to keep track of the second last node of the list. For this purpose, the two pointers </a:t>
            </a:r>
            <a:r>
              <a:rPr lang="en-US" sz="2200" b="0" i="0" dirty="0" err="1">
                <a:solidFill>
                  <a:srgbClr val="333333"/>
                </a:solidFill>
                <a:effectLst/>
                <a:latin typeface="Times New Roman" panose="02020603050405020304" pitchFamily="18" charset="0"/>
                <a:cs typeface="Times New Roman" panose="02020603050405020304" pitchFamily="18" charset="0"/>
              </a:rPr>
              <a:t>ptr</a:t>
            </a:r>
            <a:r>
              <a:rPr lang="en-US" sz="2200" b="0" i="0" dirty="0">
                <a:solidFill>
                  <a:srgbClr val="333333"/>
                </a:solidFill>
                <a:effectLst/>
                <a:latin typeface="Times New Roman" panose="02020603050405020304" pitchFamily="18" charset="0"/>
                <a:cs typeface="Times New Roman" panose="02020603050405020304" pitchFamily="18" charset="0"/>
              </a:rPr>
              <a:t> and </a:t>
            </a:r>
            <a:r>
              <a:rPr lang="en-US" sz="2200" b="0" i="0" dirty="0" err="1">
                <a:solidFill>
                  <a:srgbClr val="333333"/>
                </a:solidFill>
                <a:effectLst/>
                <a:latin typeface="Times New Roman" panose="02020603050405020304" pitchFamily="18" charset="0"/>
                <a:cs typeface="Times New Roman" panose="02020603050405020304" pitchFamily="18" charset="0"/>
              </a:rPr>
              <a:t>preptr</a:t>
            </a:r>
            <a:r>
              <a:rPr lang="en-US" sz="2200" b="0" i="0" dirty="0">
                <a:solidFill>
                  <a:srgbClr val="333333"/>
                </a:solidFill>
                <a:effectLst/>
                <a:latin typeface="Times New Roman" panose="02020603050405020304" pitchFamily="18" charset="0"/>
                <a:cs typeface="Times New Roman" panose="02020603050405020304" pitchFamily="18" charset="0"/>
              </a:rPr>
              <a:t> are defined. The following sequence of code is used for this purpose.</a:t>
            </a:r>
          </a:p>
          <a:p>
            <a:pPr algn="just">
              <a:buFont typeface="+mj-lt"/>
              <a:buAutoNum type="arabicPeriod"/>
            </a:pP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1" i="0" dirty="0">
                <a:solidFill>
                  <a:srgbClr val="006699"/>
                </a:solidFill>
                <a:effectLst/>
                <a:latin typeface="Times New Roman" panose="02020603050405020304" pitchFamily="18" charset="0"/>
                <a:cs typeface="Times New Roman" panose="02020603050405020304" pitchFamily="18" charset="0"/>
              </a:rPr>
              <a:t>while</a:t>
            </a:r>
            <a:r>
              <a:rPr lang="en-US" sz="2200" b="0" i="0" dirty="0">
                <a:solidFill>
                  <a:srgbClr val="000000"/>
                </a:solidFill>
                <a:effectLst/>
                <a:latin typeface="Times New Roman" panose="02020603050405020304" pitchFamily="18" charset="0"/>
                <a:cs typeface="Times New Roman" panose="02020603050405020304" pitchFamily="18" charset="0"/>
              </a:rPr>
              <a:t>(</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-&gt;next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preptr</a:t>
            </a:r>
            <a:r>
              <a:rPr lang="en-US" sz="2200" b="0" i="0" dirty="0">
                <a:solidFill>
                  <a:srgbClr val="000000"/>
                </a:solidFill>
                <a:effectLst/>
                <a:latin typeface="Times New Roman" panose="02020603050405020304" pitchFamily="18" charset="0"/>
                <a:cs typeface="Times New Roman" panose="02020603050405020304" pitchFamily="18" charset="0"/>
              </a:rPr>
              <a:t>=</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-&gt;next;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now, we need to make just one more pointer adjustment. We need to make the next pointer of </a:t>
            </a:r>
            <a:r>
              <a:rPr lang="en-US" sz="2200" b="0" i="0" dirty="0" err="1">
                <a:solidFill>
                  <a:srgbClr val="333333"/>
                </a:solidFill>
                <a:effectLst/>
                <a:latin typeface="Times New Roman" panose="02020603050405020304" pitchFamily="18" charset="0"/>
                <a:cs typeface="Times New Roman" panose="02020603050405020304" pitchFamily="18" charset="0"/>
              </a:rPr>
              <a:t>preptr</a:t>
            </a:r>
            <a:r>
              <a:rPr lang="en-US" sz="2200" b="0" i="0" dirty="0">
                <a:solidFill>
                  <a:srgbClr val="333333"/>
                </a:solidFill>
                <a:effectLst/>
                <a:latin typeface="Times New Roman" panose="02020603050405020304" pitchFamily="18" charset="0"/>
                <a:cs typeface="Times New Roman" panose="02020603050405020304" pitchFamily="18" charset="0"/>
              </a:rPr>
              <a:t> point to the next of </a:t>
            </a:r>
            <a:r>
              <a:rPr lang="en-US" sz="2200" b="0" i="0" dirty="0" err="1">
                <a:solidFill>
                  <a:srgbClr val="333333"/>
                </a:solidFill>
                <a:effectLst/>
                <a:latin typeface="Times New Roman" panose="02020603050405020304" pitchFamily="18" charset="0"/>
                <a:cs typeface="Times New Roman" panose="02020603050405020304" pitchFamily="18" charset="0"/>
              </a:rPr>
              <a:t>ptr</a:t>
            </a:r>
            <a:r>
              <a:rPr lang="en-US" sz="2200" b="0" i="0" dirty="0">
                <a:solidFill>
                  <a:srgbClr val="333333"/>
                </a:solidFill>
                <a:effectLst/>
                <a:latin typeface="Times New Roman" panose="02020603050405020304" pitchFamily="18" charset="0"/>
                <a:cs typeface="Times New Roman" panose="02020603050405020304" pitchFamily="18" charset="0"/>
              </a:rPr>
              <a:t> (i.e. head) and then make pointer </a:t>
            </a:r>
            <a:r>
              <a:rPr lang="en-US" sz="2200" b="0" i="0" dirty="0" err="1">
                <a:solidFill>
                  <a:srgbClr val="333333"/>
                </a:solidFill>
                <a:effectLst/>
                <a:latin typeface="Times New Roman" panose="02020603050405020304" pitchFamily="18" charset="0"/>
                <a:cs typeface="Times New Roman" panose="02020603050405020304" pitchFamily="18" charset="0"/>
              </a:rPr>
              <a:t>ptr</a:t>
            </a:r>
            <a:r>
              <a:rPr lang="en-US" sz="2200" b="0" i="0" dirty="0">
                <a:solidFill>
                  <a:srgbClr val="333333"/>
                </a:solidFill>
                <a:effectLst/>
                <a:latin typeface="Times New Roman" panose="02020603050405020304" pitchFamily="18" charset="0"/>
                <a:cs typeface="Times New Roman" panose="02020603050405020304" pitchFamily="18" charset="0"/>
              </a:rPr>
              <a:t> free.</a:t>
            </a:r>
          </a:p>
          <a:p>
            <a:pPr algn="just">
              <a:buFont typeface="+mj-lt"/>
              <a:buAutoNum type="arabicPeriod"/>
            </a:pPr>
            <a:r>
              <a:rPr lang="en-US" sz="2200" b="0" i="0" dirty="0" err="1">
                <a:solidFill>
                  <a:srgbClr val="000000"/>
                </a:solidFill>
                <a:effectLst/>
                <a:latin typeface="Times New Roman" panose="02020603050405020304" pitchFamily="18" charset="0"/>
                <a:cs typeface="Times New Roman" panose="02020603050405020304" pitchFamily="18" charset="0"/>
              </a:rPr>
              <a:t>preptr</a:t>
            </a:r>
            <a:r>
              <a:rPr lang="en-US" sz="2200" b="0" i="0" dirty="0">
                <a:solidFill>
                  <a:srgbClr val="000000"/>
                </a:solidFill>
                <a:effectLst/>
                <a:latin typeface="Times New Roman" panose="02020603050405020304" pitchFamily="18" charset="0"/>
                <a:cs typeface="Times New Roman" panose="02020603050405020304" pitchFamily="18" charset="0"/>
              </a:rPr>
              <a:t>-&gt;next =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-&gt; next;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free(</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93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eletion in Circular singly linked list at the end ">
            <a:extLst>
              <a:ext uri="{FF2B5EF4-FFF2-40B4-BE49-F238E27FC236}">
                <a16:creationId xmlns:a16="http://schemas.microsoft.com/office/drawing/2014/main" id="{CBF6015B-DA5A-FA8C-E009-471808C23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99" y="533400"/>
            <a:ext cx="10346268" cy="485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1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116EF-4FEF-8B1E-A30B-2758032F1B2C}"/>
              </a:ext>
            </a:extLst>
          </p:cNvPr>
          <p:cNvSpPr txBox="1"/>
          <p:nvPr/>
        </p:nvSpPr>
        <p:spPr>
          <a:xfrm>
            <a:off x="174659" y="405569"/>
            <a:ext cx="11192933" cy="4493538"/>
          </a:xfrm>
          <a:prstGeom prst="rect">
            <a:avLst/>
          </a:prstGeom>
          <a:noFill/>
        </p:spPr>
        <p:txBody>
          <a:bodyPr wrap="square">
            <a:spAutoFit/>
          </a:bodyPr>
          <a:lstStyle/>
          <a:p>
            <a:r>
              <a:rPr lang="en-US" sz="2200" b="0" i="0" dirty="0">
                <a:solidFill>
                  <a:srgbClr val="610B38"/>
                </a:solidFill>
                <a:effectLst/>
                <a:latin typeface="Times New Roman" panose="02020603050405020304" pitchFamily="18" charset="0"/>
                <a:cs typeface="Times New Roman" panose="02020603050405020304" pitchFamily="18" charset="0"/>
              </a:rPr>
              <a:t>Algorithm</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1:</a:t>
            </a:r>
            <a:r>
              <a:rPr lang="en-US" sz="2200" b="0" i="0" dirty="0">
                <a:solidFill>
                  <a:srgbClr val="000000"/>
                </a:solidFill>
                <a:effectLst/>
                <a:latin typeface="Times New Roman" panose="02020603050405020304" pitchFamily="18" charset="0"/>
                <a:cs typeface="Times New Roman" panose="02020603050405020304" pitchFamily="18" charset="0"/>
              </a:rPr>
              <a:t> IF HEAD = NULL</a:t>
            </a:r>
          </a:p>
          <a:p>
            <a:r>
              <a:rPr lang="en-US" sz="2200" b="0" i="0" dirty="0">
                <a:solidFill>
                  <a:srgbClr val="333333"/>
                </a:solidFill>
                <a:effectLst/>
                <a:latin typeface="Times New Roman" panose="02020603050405020304" pitchFamily="18" charset="0"/>
                <a:cs typeface="Times New Roman" panose="02020603050405020304" pitchFamily="18" charset="0"/>
              </a:rPr>
              <a:t>  Write UNDERFLOW</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   Go to Step 8</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  [END OF IF]</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2:</a:t>
            </a:r>
            <a:r>
              <a:rPr lang="en-US" sz="2200" b="0" i="0" dirty="0">
                <a:solidFill>
                  <a:srgbClr val="000000"/>
                </a:solidFill>
                <a:effectLst/>
                <a:latin typeface="Times New Roman" panose="02020603050405020304" pitchFamily="18" charset="0"/>
                <a:cs typeface="Times New Roman" panose="02020603050405020304" pitchFamily="18" charset="0"/>
              </a:rPr>
              <a:t> SET PTR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3:</a:t>
            </a:r>
            <a:r>
              <a:rPr lang="en-US" sz="2200" b="0" i="0" dirty="0">
                <a:solidFill>
                  <a:srgbClr val="000000"/>
                </a:solidFill>
                <a:effectLst/>
                <a:latin typeface="Times New Roman" panose="02020603050405020304" pitchFamily="18" charset="0"/>
                <a:cs typeface="Times New Roman" panose="02020603050405020304" pitchFamily="18" charset="0"/>
              </a:rPr>
              <a:t> Repeat Steps 4 and 5 while PTR -&gt; 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4:</a:t>
            </a:r>
            <a:r>
              <a:rPr lang="en-US" sz="2200" b="0" i="0" dirty="0">
                <a:solidFill>
                  <a:srgbClr val="000000"/>
                </a:solidFill>
                <a:effectLst/>
                <a:latin typeface="Times New Roman" panose="02020603050405020304" pitchFamily="18" charset="0"/>
                <a:cs typeface="Times New Roman" panose="02020603050405020304" pitchFamily="18" charset="0"/>
              </a:rPr>
              <a:t> SET PREPTR = PTR</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5:</a:t>
            </a:r>
            <a:r>
              <a:rPr lang="en-US" sz="2200" b="0" i="0" dirty="0">
                <a:solidFill>
                  <a:srgbClr val="000000"/>
                </a:solidFill>
                <a:effectLst/>
                <a:latin typeface="Times New Roman" panose="02020603050405020304" pitchFamily="18" charset="0"/>
                <a:cs typeface="Times New Roman" panose="02020603050405020304" pitchFamily="18" charset="0"/>
              </a:rPr>
              <a:t> SET PTR = PTR -&gt; NEXT</a:t>
            </a:r>
          </a:p>
          <a:p>
            <a:r>
              <a:rPr lang="en-US" sz="2200" b="0" i="0" dirty="0">
                <a:solidFill>
                  <a:srgbClr val="333333"/>
                </a:solidFill>
                <a:effectLst/>
                <a:latin typeface="Times New Roman" panose="02020603050405020304" pitchFamily="18" charset="0"/>
                <a:cs typeface="Times New Roman" panose="02020603050405020304" pitchFamily="18" charset="0"/>
              </a:rPr>
              <a:t>[END OF LOOP]</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6:</a:t>
            </a:r>
            <a:r>
              <a:rPr lang="en-US" sz="2200" b="0" i="0" dirty="0">
                <a:solidFill>
                  <a:srgbClr val="000000"/>
                </a:solidFill>
                <a:effectLst/>
                <a:latin typeface="Times New Roman" panose="02020603050405020304" pitchFamily="18" charset="0"/>
                <a:cs typeface="Times New Roman" panose="02020603050405020304" pitchFamily="18" charset="0"/>
              </a:rPr>
              <a:t> SET PREPTR -&gt; 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7:</a:t>
            </a:r>
            <a:r>
              <a:rPr lang="en-US" sz="2200" b="0" i="0" dirty="0">
                <a:solidFill>
                  <a:srgbClr val="000000"/>
                </a:solidFill>
                <a:effectLst/>
                <a:latin typeface="Times New Roman" panose="02020603050405020304" pitchFamily="18" charset="0"/>
                <a:cs typeface="Times New Roman" panose="02020603050405020304" pitchFamily="18" charset="0"/>
              </a:rPr>
              <a:t> FREE PTR</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8:</a:t>
            </a:r>
            <a:r>
              <a:rPr lang="en-US" sz="2200" b="0" i="0" dirty="0">
                <a:solidFill>
                  <a:srgbClr val="000000"/>
                </a:solidFill>
                <a:effectLst/>
                <a:latin typeface="Times New Roman" panose="02020603050405020304" pitchFamily="18" charset="0"/>
                <a:cs typeface="Times New Roman" panose="02020603050405020304" pitchFamily="18" charset="0"/>
              </a:rPr>
              <a:t> EXIT</a:t>
            </a:r>
          </a:p>
        </p:txBody>
      </p:sp>
    </p:spTree>
    <p:extLst>
      <p:ext uri="{BB962C8B-B14F-4D97-AF65-F5344CB8AC3E}">
        <p14:creationId xmlns:p14="http://schemas.microsoft.com/office/powerpoint/2010/main" val="33204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2F684-DD0F-599C-6E2F-1F0B584CD026}"/>
              </a:ext>
            </a:extLst>
          </p:cNvPr>
          <p:cNvSpPr txBox="1"/>
          <p:nvPr/>
        </p:nvSpPr>
        <p:spPr>
          <a:xfrm>
            <a:off x="253999" y="171145"/>
            <a:ext cx="6177623" cy="5847755"/>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cs typeface="Times New Roman" panose="02020603050405020304" pitchFamily="18" charset="0"/>
              </a:rPr>
              <a:t>Memory Representation of circular linked list:</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In the following image, memory representation of a circular linked list containing marks of a student in 4 subjects. However, the image shows a glimpse of how the circular list is being stored in the memory.</a:t>
            </a:r>
          </a:p>
          <a:p>
            <a:pPr algn="just"/>
            <a:endParaRPr lang="en-US" sz="2200" dirty="0">
              <a:solidFill>
                <a:srgbClr val="333333"/>
              </a:solidFill>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start or head of the list is pointing to the element with the index 1 and containing 13 marks in the data part and 4 in the next part. Which means that it is linked with the node that is being stored at 4th index of the list.</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However, due to the fact that we are considering circular linked list in the memory therefore the last node of the list contains the address of the first node of the list.</a:t>
            </a:r>
          </a:p>
        </p:txBody>
      </p:sp>
      <p:pic>
        <p:nvPicPr>
          <p:cNvPr id="3074" name="Picture 2" descr="Circular Singly Linked List">
            <a:extLst>
              <a:ext uri="{FF2B5EF4-FFF2-40B4-BE49-F238E27FC236}">
                <a16:creationId xmlns:a16="http://schemas.microsoft.com/office/drawing/2014/main" id="{8D53A6FA-91EC-1393-A35C-B3C91519B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944" y="444118"/>
            <a:ext cx="5300895" cy="583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84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AB2AE1-634D-6916-261D-834091FD5C14}"/>
              </a:ext>
            </a:extLst>
          </p:cNvPr>
          <p:cNvSpPr txBox="1"/>
          <p:nvPr/>
        </p:nvSpPr>
        <p:spPr>
          <a:xfrm>
            <a:off x="237066" y="432138"/>
            <a:ext cx="11700933" cy="1785104"/>
          </a:xfrm>
          <a:prstGeom prst="rect">
            <a:avLst/>
          </a:prstGeom>
          <a:noFill/>
        </p:spPr>
        <p:txBody>
          <a:bodyPr wrap="square">
            <a:spAutoFit/>
          </a:bodyPr>
          <a:lstStyle/>
          <a:p>
            <a:r>
              <a:rPr lang="en-US" sz="2200" b="0" i="0" dirty="0">
                <a:solidFill>
                  <a:srgbClr val="333333"/>
                </a:solidFill>
                <a:effectLst/>
                <a:latin typeface="Times New Roman" panose="02020603050405020304" pitchFamily="18" charset="0"/>
                <a:cs typeface="Times New Roman" panose="02020603050405020304" pitchFamily="18" charset="0"/>
              </a:rPr>
              <a:t>We can also have more than one number of linked list in the memory with the different start pointers pointing to the different start nodes in the list. The last node is identified by its next part which contains the address of the start node of the list. We must be able to identify the last node of any linked list so that we can find out the number of iterations which need to be performed while traversing the list.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56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778BF-5229-2E1B-693B-5FE0F0D54730}"/>
              </a:ext>
            </a:extLst>
          </p:cNvPr>
          <p:cNvSpPr txBox="1"/>
          <p:nvPr/>
        </p:nvSpPr>
        <p:spPr>
          <a:xfrm>
            <a:off x="330200" y="247134"/>
            <a:ext cx="6096000" cy="430887"/>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cs typeface="Times New Roman" panose="02020603050405020304" pitchFamily="18" charset="0"/>
              </a:rPr>
              <a:t>Operations on Circular Singly linked list:</a:t>
            </a:r>
          </a:p>
        </p:txBody>
      </p:sp>
      <p:sp>
        <p:nvSpPr>
          <p:cNvPr id="5" name="TextBox 4">
            <a:extLst>
              <a:ext uri="{FF2B5EF4-FFF2-40B4-BE49-F238E27FC236}">
                <a16:creationId xmlns:a16="http://schemas.microsoft.com/office/drawing/2014/main" id="{678232C0-AEA5-B8A7-9E26-284674667BA3}"/>
              </a:ext>
            </a:extLst>
          </p:cNvPr>
          <p:cNvSpPr txBox="1"/>
          <p:nvPr/>
        </p:nvSpPr>
        <p:spPr>
          <a:xfrm>
            <a:off x="330200" y="763111"/>
            <a:ext cx="11531600" cy="5847755"/>
          </a:xfrm>
          <a:prstGeom prst="rect">
            <a:avLst/>
          </a:prstGeom>
          <a:noFill/>
        </p:spPr>
        <p:txBody>
          <a:bodyPr wrap="square">
            <a:spAutoFit/>
          </a:bodyPr>
          <a:lstStyle/>
          <a:p>
            <a:pPr marL="457200" indent="-457200">
              <a:buAutoNum type="arabicPeriod"/>
            </a:pPr>
            <a:r>
              <a:rPr lang="en-US" sz="2200" b="1" i="0" dirty="0">
                <a:solidFill>
                  <a:srgbClr val="610B38"/>
                </a:solidFill>
                <a:effectLst/>
                <a:latin typeface="Times New Roman" panose="02020603050405020304" pitchFamily="18" charset="0"/>
                <a:cs typeface="Times New Roman" panose="02020603050405020304" pitchFamily="18" charset="0"/>
              </a:rPr>
              <a:t>Traversing in Circular Singly linked list</a:t>
            </a:r>
          </a:p>
          <a:p>
            <a:endParaRPr lang="en-US" sz="2200" b="0" i="0" dirty="0">
              <a:solidFill>
                <a:srgbClr val="610B38"/>
              </a:solidFill>
              <a:effectLst/>
              <a:latin typeface="Times New Roman" panose="02020603050405020304" pitchFamily="18" charset="0"/>
              <a:cs typeface="Times New Roman" panose="02020603050405020304" pitchFamily="18" charset="0"/>
            </a:endParaRPr>
          </a:p>
          <a:p>
            <a:r>
              <a:rPr lang="en-US" sz="2200" b="0" i="0" dirty="0">
                <a:solidFill>
                  <a:srgbClr val="333333"/>
                </a:solidFill>
                <a:effectLst/>
                <a:latin typeface="Times New Roman" panose="02020603050405020304" pitchFamily="18" charset="0"/>
                <a:cs typeface="Times New Roman" panose="02020603050405020304" pitchFamily="18" charset="0"/>
              </a:rPr>
              <a:t>Traversing in circular singly linked list can be done through a loop. Initialize the temporary pointer variable </a:t>
            </a:r>
            <a:r>
              <a:rPr lang="en-US" sz="2200" b="1" i="0" dirty="0">
                <a:solidFill>
                  <a:srgbClr val="333333"/>
                </a:solidFill>
                <a:effectLst/>
                <a:latin typeface="Times New Roman" panose="02020603050405020304" pitchFamily="18" charset="0"/>
                <a:cs typeface="Times New Roman" panose="02020603050405020304" pitchFamily="18" charset="0"/>
              </a:rPr>
              <a:t>temp</a:t>
            </a:r>
            <a:r>
              <a:rPr lang="en-US" sz="2200" b="0" i="0" dirty="0">
                <a:solidFill>
                  <a:srgbClr val="333333"/>
                </a:solidFill>
                <a:effectLst/>
                <a:latin typeface="Times New Roman" panose="02020603050405020304" pitchFamily="18" charset="0"/>
                <a:cs typeface="Times New Roman" panose="02020603050405020304" pitchFamily="18" charset="0"/>
              </a:rPr>
              <a:t> to head pointer and run the while loop until the next pointer of temp becomes </a:t>
            </a:r>
            <a:r>
              <a:rPr lang="en-US" sz="2200" b="1" i="0" dirty="0">
                <a:solidFill>
                  <a:srgbClr val="333333"/>
                </a:solidFill>
                <a:effectLst/>
                <a:latin typeface="Times New Roman" panose="02020603050405020304" pitchFamily="18" charset="0"/>
                <a:cs typeface="Times New Roman" panose="02020603050405020304" pitchFamily="18" charset="0"/>
              </a:rPr>
              <a:t>head</a:t>
            </a:r>
            <a:r>
              <a:rPr lang="en-US" sz="2200" b="0" i="0" dirty="0">
                <a:solidFill>
                  <a:srgbClr val="333333"/>
                </a:solidFill>
                <a:effectLst/>
                <a:latin typeface="Times New Roman" panose="02020603050405020304" pitchFamily="18" charset="0"/>
                <a:cs typeface="Times New Roman" panose="02020603050405020304" pitchFamily="18" charset="0"/>
              </a:rPr>
              <a:t>. The algorithm and the c function implementing the algorithm is described as follows.</a:t>
            </a:r>
          </a:p>
          <a:p>
            <a:r>
              <a:rPr lang="en-US" sz="2200" b="0" i="0" dirty="0">
                <a:solidFill>
                  <a:srgbClr val="610B38"/>
                </a:solidFill>
                <a:effectLst/>
                <a:latin typeface="Times New Roman" panose="02020603050405020304" pitchFamily="18" charset="0"/>
                <a:cs typeface="Times New Roman" panose="02020603050405020304" pitchFamily="18" charset="0"/>
              </a:rPr>
              <a:t>Algorithm</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1:</a:t>
            </a:r>
            <a:r>
              <a:rPr lang="en-US" sz="2200" b="0" i="0" dirty="0">
                <a:solidFill>
                  <a:srgbClr val="000000"/>
                </a:solidFill>
                <a:effectLst/>
                <a:latin typeface="Times New Roman" panose="02020603050405020304" pitchFamily="18" charset="0"/>
                <a:cs typeface="Times New Roman" panose="02020603050405020304" pitchFamily="18" charset="0"/>
              </a:rPr>
              <a:t> SET PTR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2:</a:t>
            </a:r>
            <a:r>
              <a:rPr lang="en-US" sz="2200" b="0" i="0" dirty="0">
                <a:solidFill>
                  <a:srgbClr val="000000"/>
                </a:solidFill>
                <a:effectLst/>
                <a:latin typeface="Times New Roman" panose="02020603050405020304" pitchFamily="18" charset="0"/>
                <a:cs typeface="Times New Roman" panose="02020603050405020304" pitchFamily="18" charset="0"/>
              </a:rPr>
              <a:t> IF PTR = NULL</a:t>
            </a:r>
          </a:p>
          <a:p>
            <a:r>
              <a:rPr lang="en-US" sz="2200" b="0" i="0" dirty="0">
                <a:solidFill>
                  <a:srgbClr val="333333"/>
                </a:solidFill>
                <a:effectLst/>
                <a:latin typeface="Times New Roman" panose="02020603050405020304" pitchFamily="18" charset="0"/>
                <a:cs typeface="Times New Roman" panose="02020603050405020304" pitchFamily="18" charset="0"/>
              </a:rPr>
              <a:t>WRITE "EMPTY LIST"</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GOTO STEP 8</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END OF IF</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4:</a:t>
            </a:r>
            <a:r>
              <a:rPr lang="en-US" sz="2200" b="0" i="0" dirty="0">
                <a:solidFill>
                  <a:srgbClr val="000000"/>
                </a:solidFill>
                <a:effectLst/>
                <a:latin typeface="Times New Roman" panose="02020603050405020304" pitchFamily="18" charset="0"/>
                <a:cs typeface="Times New Roman" panose="02020603050405020304" pitchFamily="18" charset="0"/>
              </a:rPr>
              <a:t> REPEAT STEP 5 AND 6 UNTIL PTR → 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5:</a:t>
            </a:r>
            <a:r>
              <a:rPr lang="en-US" sz="2200" b="0" i="0" dirty="0">
                <a:solidFill>
                  <a:srgbClr val="000000"/>
                </a:solidFill>
                <a:effectLst/>
                <a:latin typeface="Times New Roman" panose="02020603050405020304" pitchFamily="18" charset="0"/>
                <a:cs typeface="Times New Roman" panose="02020603050405020304" pitchFamily="18" charset="0"/>
              </a:rPr>
              <a:t> PRINT PTR → DATA</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6:</a:t>
            </a:r>
            <a:r>
              <a:rPr lang="en-US" sz="2200" b="0" i="0" dirty="0">
                <a:solidFill>
                  <a:srgbClr val="000000"/>
                </a:solidFill>
                <a:effectLst/>
                <a:latin typeface="Times New Roman" panose="02020603050405020304" pitchFamily="18" charset="0"/>
                <a:cs typeface="Times New Roman" panose="02020603050405020304" pitchFamily="18" charset="0"/>
              </a:rPr>
              <a:t> PTR = PTR → NEXT</a:t>
            </a:r>
          </a:p>
          <a:p>
            <a:r>
              <a:rPr lang="en-US" sz="2200" b="0" i="0" dirty="0">
                <a:solidFill>
                  <a:srgbClr val="333333"/>
                </a:solidFill>
                <a:effectLst/>
                <a:latin typeface="Times New Roman" panose="02020603050405020304" pitchFamily="18" charset="0"/>
                <a:cs typeface="Times New Roman" panose="02020603050405020304" pitchFamily="18" charset="0"/>
              </a:rPr>
              <a:t>[END OF LOOP]</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7:</a:t>
            </a:r>
            <a:r>
              <a:rPr lang="en-US" sz="2200" b="0" i="0" dirty="0">
                <a:solidFill>
                  <a:srgbClr val="000000"/>
                </a:solidFill>
                <a:effectLst/>
                <a:latin typeface="Times New Roman" panose="02020603050405020304" pitchFamily="18" charset="0"/>
                <a:cs typeface="Times New Roman" panose="02020603050405020304" pitchFamily="18" charset="0"/>
              </a:rPr>
              <a:t> PRINT PTR→ DATA</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8:</a:t>
            </a:r>
            <a:r>
              <a:rPr lang="en-US" sz="2200" b="0" i="0" dirty="0">
                <a:solidFill>
                  <a:srgbClr val="000000"/>
                </a:solidFill>
                <a:effectLst/>
                <a:latin typeface="Times New Roman" panose="02020603050405020304" pitchFamily="18" charset="0"/>
                <a:cs typeface="Times New Roman" panose="02020603050405020304" pitchFamily="18" charset="0"/>
              </a:rPr>
              <a:t> EXIT</a:t>
            </a:r>
          </a:p>
        </p:txBody>
      </p:sp>
    </p:spTree>
    <p:extLst>
      <p:ext uri="{BB962C8B-B14F-4D97-AF65-F5344CB8AC3E}">
        <p14:creationId xmlns:p14="http://schemas.microsoft.com/office/powerpoint/2010/main" val="324000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AE1EF-0687-319E-91BE-A3C41089E4B0}"/>
              </a:ext>
            </a:extLst>
          </p:cNvPr>
          <p:cNvSpPr txBox="1"/>
          <p:nvPr/>
        </p:nvSpPr>
        <p:spPr>
          <a:xfrm>
            <a:off x="177799" y="197346"/>
            <a:ext cx="11836401" cy="6524863"/>
          </a:xfrm>
          <a:prstGeom prst="rect">
            <a:avLst/>
          </a:prstGeom>
          <a:noFill/>
        </p:spPr>
        <p:txBody>
          <a:bodyPr wrap="square">
            <a:spAutoFit/>
          </a:bodyPr>
          <a:lstStyle/>
          <a:p>
            <a:r>
              <a:rPr lang="en-US" sz="2200" b="1" i="0" dirty="0">
                <a:solidFill>
                  <a:srgbClr val="610B38"/>
                </a:solidFill>
                <a:effectLst/>
                <a:latin typeface="Times New Roman" panose="02020603050405020304" pitchFamily="18" charset="0"/>
                <a:cs typeface="Times New Roman" panose="02020603050405020304" pitchFamily="18" charset="0"/>
              </a:rPr>
              <a:t>2. Searching in circular singly linked list</a:t>
            </a:r>
          </a:p>
          <a:p>
            <a:r>
              <a:rPr lang="en-US" sz="2200" b="0" i="0" dirty="0">
                <a:solidFill>
                  <a:srgbClr val="333333"/>
                </a:solidFill>
                <a:effectLst/>
                <a:latin typeface="Times New Roman" panose="02020603050405020304" pitchFamily="18" charset="0"/>
                <a:cs typeface="Times New Roman" panose="02020603050405020304" pitchFamily="18" charset="0"/>
              </a:rPr>
              <a:t>Searching in circular singly linked list needs traversing across the list. The item which is to be searched in the list is matched with each node data of the list once and if the match found then the location of that item is returned otherwise -1 is returned.</a:t>
            </a:r>
          </a:p>
          <a:p>
            <a:r>
              <a:rPr lang="en-US" sz="2200" b="0" i="0" dirty="0">
                <a:solidFill>
                  <a:srgbClr val="333333"/>
                </a:solidFill>
                <a:effectLst/>
                <a:latin typeface="Times New Roman" panose="02020603050405020304" pitchFamily="18" charset="0"/>
                <a:cs typeface="Times New Roman" panose="02020603050405020304" pitchFamily="18" charset="0"/>
              </a:rPr>
              <a:t>The algorithm and its implementation in C is given as follows.</a:t>
            </a:r>
          </a:p>
          <a:p>
            <a:endParaRPr lang="en-US" sz="2200" b="0" i="0" dirty="0">
              <a:solidFill>
                <a:srgbClr val="610B38"/>
              </a:solidFill>
              <a:effectLst/>
              <a:latin typeface="Times New Roman" panose="02020603050405020304" pitchFamily="18" charset="0"/>
              <a:cs typeface="Times New Roman" panose="02020603050405020304" pitchFamily="18" charset="0"/>
            </a:endParaRPr>
          </a:p>
          <a:p>
            <a:r>
              <a:rPr lang="en-US" sz="2200" b="0" i="0" dirty="0">
                <a:solidFill>
                  <a:srgbClr val="610B38"/>
                </a:solidFill>
                <a:effectLst/>
                <a:latin typeface="Times New Roman" panose="02020603050405020304" pitchFamily="18" charset="0"/>
                <a:cs typeface="Times New Roman" panose="02020603050405020304" pitchFamily="18" charset="0"/>
              </a:rPr>
              <a:t>Algorithm</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1:</a:t>
            </a:r>
            <a:r>
              <a:rPr lang="en-US" sz="2200" b="0" i="0" dirty="0">
                <a:solidFill>
                  <a:srgbClr val="000000"/>
                </a:solidFill>
                <a:effectLst/>
                <a:latin typeface="Times New Roman" panose="02020603050405020304" pitchFamily="18" charset="0"/>
                <a:cs typeface="Times New Roman" panose="02020603050405020304" pitchFamily="18" charset="0"/>
              </a:rPr>
              <a:t> SET PTR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a:t>
            </a:r>
            <a:r>
              <a:rPr lang="en-US" sz="2200" b="1" dirty="0">
                <a:solidFill>
                  <a:srgbClr val="000000"/>
                </a:solidFill>
                <a:latin typeface="Times New Roman" panose="02020603050405020304" pitchFamily="18" charset="0"/>
                <a:cs typeface="Times New Roman" panose="02020603050405020304" pitchFamily="18" charset="0"/>
              </a:rPr>
              <a:t>2</a:t>
            </a:r>
            <a:r>
              <a:rPr lang="en-US" sz="2200" b="1" i="0" dirty="0">
                <a:solidFill>
                  <a:srgbClr val="000000"/>
                </a:solidFill>
                <a:effectLst/>
                <a:latin typeface="Times New Roman" panose="02020603050405020304" pitchFamily="18" charset="0"/>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IF PTR = NULL</a:t>
            </a:r>
          </a:p>
          <a:p>
            <a:r>
              <a:rPr lang="en-US" sz="2200" b="0" i="0" dirty="0">
                <a:solidFill>
                  <a:srgbClr val="333333"/>
                </a:solidFill>
                <a:effectLst/>
                <a:latin typeface="Times New Roman" panose="02020603050405020304" pitchFamily="18" charset="0"/>
                <a:cs typeface="Times New Roman" panose="02020603050405020304" pitchFamily="18" charset="0"/>
              </a:rPr>
              <a:t>WRITE "EMPTY LIST"</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GOTO STEP 7</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END OF IF</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3:</a:t>
            </a:r>
            <a:r>
              <a:rPr lang="en-US" sz="2200" b="0" i="0" dirty="0">
                <a:solidFill>
                  <a:srgbClr val="000000"/>
                </a:solidFill>
                <a:effectLst/>
                <a:latin typeface="Times New Roman" panose="02020603050405020304" pitchFamily="18" charset="0"/>
                <a:cs typeface="Times New Roman" panose="02020603050405020304" pitchFamily="18" charset="0"/>
              </a:rPr>
              <a:t> IF HEAD → DATA = ITEM</a:t>
            </a:r>
          </a:p>
          <a:p>
            <a:r>
              <a:rPr lang="en-US" sz="2200" b="0" i="0" dirty="0">
                <a:solidFill>
                  <a:srgbClr val="333333"/>
                </a:solidFill>
                <a:effectLst/>
                <a:latin typeface="Times New Roman" panose="02020603050405020304" pitchFamily="18" charset="0"/>
                <a:cs typeface="Times New Roman" panose="02020603050405020304" pitchFamily="18" charset="0"/>
              </a:rPr>
              <a:t>RETURN </a:t>
            </a:r>
          </a:p>
          <a:p>
            <a:r>
              <a:rPr lang="en-US" sz="2200" b="0" i="0" dirty="0">
                <a:solidFill>
                  <a:srgbClr val="333333"/>
                </a:solidFill>
                <a:effectLst/>
                <a:latin typeface="Times New Roman" panose="02020603050405020304" pitchFamily="18" charset="0"/>
                <a:cs typeface="Times New Roman" panose="02020603050405020304" pitchFamily="18" charset="0"/>
              </a:rPr>
              <a:t>[END OF IF]</a:t>
            </a:r>
          </a:p>
          <a:p>
            <a:pPr marL="342900" indent="-342900">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a:t>
            </a:r>
            <a:r>
              <a:rPr lang="en-US" sz="2200" b="1" dirty="0">
                <a:solidFill>
                  <a:srgbClr val="000000"/>
                </a:solidFill>
                <a:latin typeface="Times New Roman" panose="02020603050405020304" pitchFamily="18" charset="0"/>
                <a:cs typeface="Times New Roman" panose="02020603050405020304" pitchFamily="18" charset="0"/>
              </a:rPr>
              <a:t>4</a:t>
            </a:r>
            <a:r>
              <a:rPr lang="en-US" sz="2200" b="1" i="0" dirty="0">
                <a:solidFill>
                  <a:srgbClr val="000000"/>
                </a:solidFill>
                <a:effectLst/>
                <a:latin typeface="Times New Roman" panose="02020603050405020304" pitchFamily="18" charset="0"/>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REPEAT STEP 5 TO 7 UNTIL PTR-&gt;next != head</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5:</a:t>
            </a:r>
            <a:r>
              <a:rPr lang="en-US" sz="2200" b="0" i="0" dirty="0">
                <a:solidFill>
                  <a:srgbClr val="000000"/>
                </a:solidFill>
                <a:effectLst/>
                <a:latin typeface="Times New Roman" panose="02020603050405020304" pitchFamily="18" charset="0"/>
                <a:cs typeface="Times New Roman" panose="02020603050405020304" pitchFamily="18" charset="0"/>
              </a:rPr>
              <a:t> if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 data = item</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RETURN</a:t>
            </a:r>
            <a:br>
              <a:rPr lang="en-US" sz="2200" b="0" i="0" dirty="0">
                <a:solidFill>
                  <a:srgbClr val="333333"/>
                </a:solidFill>
                <a:effectLst/>
                <a:latin typeface="Times New Roman" panose="02020603050405020304" pitchFamily="18" charset="0"/>
                <a:cs typeface="Times New Roman" panose="02020603050405020304" pitchFamily="18" charset="0"/>
              </a:rPr>
            </a:br>
            <a:r>
              <a:rPr lang="en-US" sz="2200" b="0" i="0" dirty="0">
                <a:solidFill>
                  <a:srgbClr val="333333"/>
                </a:solidFill>
                <a:effectLst/>
                <a:latin typeface="Times New Roman" panose="02020603050405020304" pitchFamily="18" charset="0"/>
                <a:cs typeface="Times New Roman" panose="02020603050405020304" pitchFamily="18" charset="0"/>
              </a:rPr>
              <a:t>End of IF</a:t>
            </a:r>
          </a:p>
        </p:txBody>
      </p:sp>
      <p:sp>
        <p:nvSpPr>
          <p:cNvPr id="5" name="TextBox 4">
            <a:extLst>
              <a:ext uri="{FF2B5EF4-FFF2-40B4-BE49-F238E27FC236}">
                <a16:creationId xmlns:a16="http://schemas.microsoft.com/office/drawing/2014/main" id="{C41B171D-601D-0552-46FC-E857DE9614A3}"/>
              </a:ext>
            </a:extLst>
          </p:cNvPr>
          <p:cNvSpPr txBox="1"/>
          <p:nvPr/>
        </p:nvSpPr>
        <p:spPr>
          <a:xfrm>
            <a:off x="5360541" y="2228671"/>
            <a:ext cx="6097712" cy="1446550"/>
          </a:xfrm>
          <a:prstGeom prst="rect">
            <a:avLst/>
          </a:prstGeom>
          <a:noFill/>
          <a:ln w="3175">
            <a:solidFill>
              <a:schemeClr val="tx1"/>
            </a:solidFill>
          </a:ln>
        </p:spPr>
        <p:txBody>
          <a:bodyPr wrap="square">
            <a:spAutoFit/>
          </a:bodyPr>
          <a:lstStyle/>
          <a:p>
            <a:endParaRPr lang="en-US" sz="2200" b="0" i="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6:</a:t>
            </a:r>
            <a:r>
              <a:rPr lang="en-US" sz="2200" b="0" i="0" dirty="0">
                <a:solidFill>
                  <a:srgbClr val="000000"/>
                </a:solidFill>
                <a:effectLst/>
                <a:latin typeface="Times New Roman" panose="02020603050405020304" pitchFamily="18" charset="0"/>
                <a:cs typeface="Times New Roman" panose="02020603050405020304" pitchFamily="18" charset="0"/>
              </a:rPr>
              <a:t> PTR = PTR → NEXT</a:t>
            </a:r>
          </a:p>
          <a:p>
            <a:r>
              <a:rPr lang="en-US" sz="2200" b="0" i="0" dirty="0">
                <a:solidFill>
                  <a:srgbClr val="333333"/>
                </a:solidFill>
                <a:effectLst/>
                <a:latin typeface="Times New Roman" panose="02020603050405020304" pitchFamily="18" charset="0"/>
                <a:cs typeface="Times New Roman" panose="02020603050405020304" pitchFamily="18" charset="0"/>
              </a:rPr>
              <a:t>[END OF LOOP]</a:t>
            </a:r>
          </a:p>
          <a:p>
            <a:pP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STEP 7:</a:t>
            </a:r>
            <a:r>
              <a:rPr lang="en-US" sz="2200" b="0" i="0" dirty="0">
                <a:solidFill>
                  <a:srgbClr val="000000"/>
                </a:solidFill>
                <a:effectLst/>
                <a:latin typeface="Times New Roman" panose="02020603050405020304" pitchFamily="18" charset="0"/>
                <a:cs typeface="Times New Roman" panose="02020603050405020304" pitchFamily="18" charset="0"/>
              </a:rPr>
              <a:t> EXIT</a:t>
            </a:r>
          </a:p>
        </p:txBody>
      </p:sp>
    </p:spTree>
    <p:extLst>
      <p:ext uri="{BB962C8B-B14F-4D97-AF65-F5344CB8AC3E}">
        <p14:creationId xmlns:p14="http://schemas.microsoft.com/office/powerpoint/2010/main" val="251546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981D73-6BA9-C316-D210-69154E1F62D4}"/>
              </a:ext>
            </a:extLst>
          </p:cNvPr>
          <p:cNvSpPr txBox="1"/>
          <p:nvPr/>
        </p:nvSpPr>
        <p:spPr>
          <a:xfrm>
            <a:off x="186266" y="128600"/>
            <a:ext cx="7509078" cy="430887"/>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cs typeface="Times New Roman" panose="02020603050405020304" pitchFamily="18" charset="0"/>
              </a:rPr>
              <a:t>Insertion into circular singly linked list at beginning</a:t>
            </a:r>
          </a:p>
        </p:txBody>
      </p:sp>
      <p:sp>
        <p:nvSpPr>
          <p:cNvPr id="5" name="TextBox 4">
            <a:extLst>
              <a:ext uri="{FF2B5EF4-FFF2-40B4-BE49-F238E27FC236}">
                <a16:creationId xmlns:a16="http://schemas.microsoft.com/office/drawing/2014/main" id="{12D1F794-CF2C-3821-D4E2-969D1F470DFF}"/>
              </a:ext>
            </a:extLst>
          </p:cNvPr>
          <p:cNvSpPr txBox="1"/>
          <p:nvPr/>
        </p:nvSpPr>
        <p:spPr>
          <a:xfrm>
            <a:off x="186266" y="733470"/>
            <a:ext cx="11667067" cy="4493538"/>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There are two scenario in which a node can be inserted in circular singly linked list at beginning. Either the node will be inserted in an empty list or the node is to be inserted in an already filled list.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Firstly, allocate the memory space for the new node by using the malloc method of C language.</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struct node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 (struct node *)malloc(</a:t>
            </a:r>
            <a:r>
              <a:rPr lang="en-US" sz="2200" b="0" i="0" dirty="0" err="1">
                <a:solidFill>
                  <a:srgbClr val="000000"/>
                </a:solidFill>
                <a:effectLst/>
                <a:latin typeface="Times New Roman" panose="02020603050405020304" pitchFamily="18" charset="0"/>
                <a:cs typeface="Times New Roman" panose="02020603050405020304" pitchFamily="18" charset="0"/>
              </a:rPr>
              <a:t>sizeof</a:t>
            </a:r>
            <a:r>
              <a:rPr lang="en-US" sz="2200" b="0" i="0" dirty="0">
                <a:solidFill>
                  <a:srgbClr val="000000"/>
                </a:solidFill>
                <a:effectLst/>
                <a:latin typeface="Times New Roman" panose="02020603050405020304" pitchFamily="18" charset="0"/>
                <a:cs typeface="Times New Roman" panose="02020603050405020304" pitchFamily="18" charset="0"/>
              </a:rPr>
              <a:t>(struct node));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In the first scenario, the condition </a:t>
            </a:r>
            <a:r>
              <a:rPr lang="en-US" sz="2200" b="1" i="0" dirty="0">
                <a:solidFill>
                  <a:srgbClr val="333333"/>
                </a:solidFill>
                <a:effectLst/>
                <a:latin typeface="Times New Roman" panose="02020603050405020304" pitchFamily="18" charset="0"/>
                <a:cs typeface="Times New Roman" panose="02020603050405020304" pitchFamily="18" charset="0"/>
              </a:rPr>
              <a:t>head == NULL</a:t>
            </a:r>
            <a:r>
              <a:rPr lang="en-US" sz="2200" b="0" i="0" dirty="0">
                <a:solidFill>
                  <a:srgbClr val="333333"/>
                </a:solidFill>
                <a:effectLst/>
                <a:latin typeface="Times New Roman" panose="02020603050405020304" pitchFamily="18" charset="0"/>
                <a:cs typeface="Times New Roman" panose="02020603050405020304" pitchFamily="18" charset="0"/>
              </a:rPr>
              <a:t> will be true. Since, the list in which, we are inserting the node is a circular singly linked list, therefore the only node of the list (which is just inserted into the list) will point to itself only. We also need to make the head pointer point to this node. This will be done by using the following statements.</a:t>
            </a:r>
          </a:p>
          <a:p>
            <a:pPr algn="just">
              <a:buFont typeface="+mj-lt"/>
              <a:buAutoNum type="arabicPeriod"/>
            </a:pPr>
            <a:r>
              <a:rPr lang="en-US" sz="2200" b="1" i="0" dirty="0">
                <a:solidFill>
                  <a:srgbClr val="006699"/>
                </a:solidFill>
                <a:effectLst/>
                <a:latin typeface="Times New Roman" panose="02020603050405020304" pitchFamily="18" charset="0"/>
                <a:cs typeface="Times New Roman" panose="02020603050405020304" pitchFamily="18" charset="0"/>
              </a:rPr>
              <a:t>if</a:t>
            </a:r>
            <a:r>
              <a:rPr lang="en-US" sz="2200" b="0" i="0" dirty="0">
                <a:solidFill>
                  <a:srgbClr val="000000"/>
                </a:solidFill>
                <a:effectLst/>
                <a:latin typeface="Times New Roman" panose="02020603050405020304" pitchFamily="18" charset="0"/>
                <a:cs typeface="Times New Roman" panose="02020603050405020304" pitchFamily="18" charset="0"/>
              </a:rPr>
              <a:t>(head == NULL)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head =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-&gt; next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  </a:t>
            </a:r>
          </a:p>
        </p:txBody>
      </p:sp>
      <p:sp>
        <p:nvSpPr>
          <p:cNvPr id="7" name="TextBox 6">
            <a:extLst>
              <a:ext uri="{FF2B5EF4-FFF2-40B4-BE49-F238E27FC236}">
                <a16:creationId xmlns:a16="http://schemas.microsoft.com/office/drawing/2014/main" id="{19A686C1-808C-116D-C935-9E2F6CB4D007}"/>
              </a:ext>
            </a:extLst>
          </p:cNvPr>
          <p:cNvSpPr txBox="1"/>
          <p:nvPr/>
        </p:nvSpPr>
        <p:spPr>
          <a:xfrm>
            <a:off x="3562562" y="3816206"/>
            <a:ext cx="8443171" cy="2462213"/>
          </a:xfrm>
          <a:prstGeom prst="rect">
            <a:avLst/>
          </a:prstGeom>
          <a:noFill/>
          <a:ln w="3175">
            <a:solidFill>
              <a:schemeClr val="tx1"/>
            </a:solidFill>
          </a:ln>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In the second scenario, the condition head == NULL will become false which means that the list contains at least one node. In this case, we need to traverse the list in order to reach the last node of the list. This will be done by using the following statement.</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temp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1" i="0" dirty="0">
                <a:solidFill>
                  <a:srgbClr val="006699"/>
                </a:solidFill>
                <a:effectLst/>
                <a:latin typeface="Times New Roman" panose="02020603050405020304" pitchFamily="18" charset="0"/>
                <a:cs typeface="Times New Roman" panose="02020603050405020304" pitchFamily="18" charset="0"/>
              </a:rPr>
              <a:t>while</a:t>
            </a:r>
            <a:r>
              <a:rPr lang="en-US" sz="2200" b="0" i="0" dirty="0">
                <a:solidFill>
                  <a:srgbClr val="000000"/>
                </a:solidFill>
                <a:effectLst/>
                <a:latin typeface="Times New Roman" panose="02020603050405020304" pitchFamily="18" charset="0"/>
                <a:cs typeface="Times New Roman" panose="02020603050405020304" pitchFamily="18" charset="0"/>
              </a:rPr>
              <a:t>(temp-&gt;next != head)  </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                temp = temp-&gt;next;  </a:t>
            </a:r>
          </a:p>
        </p:txBody>
      </p:sp>
    </p:spTree>
    <p:extLst>
      <p:ext uri="{BB962C8B-B14F-4D97-AF65-F5344CB8AC3E}">
        <p14:creationId xmlns:p14="http://schemas.microsoft.com/office/powerpoint/2010/main" val="141011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6AD194-40AA-2B85-3748-6B95DAA2E0A1}"/>
              </a:ext>
            </a:extLst>
          </p:cNvPr>
          <p:cNvSpPr txBox="1"/>
          <p:nvPr/>
        </p:nvSpPr>
        <p:spPr>
          <a:xfrm>
            <a:off x="82193" y="166568"/>
            <a:ext cx="11853333" cy="4493538"/>
          </a:xfrm>
          <a:prstGeom prst="rect">
            <a:avLst/>
          </a:prstGeom>
          <a:noFill/>
        </p:spPr>
        <p:txBody>
          <a:bodyPr wrap="square">
            <a:spAutoFit/>
          </a:bodyPr>
          <a:lstStyle/>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At the end of the loop, the pointer temp would point to the last node of the list. Since, in a circular singly linked list, the last node of the list contains a pointer to the first node of the list. Therefore, we need to make the next pointer of the last node point to the head node of the list and the new node which is being inserted into the list will be the new head node of the list therefore the next pointer of temp will point to the new node </a:t>
            </a:r>
            <a:r>
              <a:rPr lang="en-US" sz="2200" b="0" i="0" dirty="0" err="1">
                <a:solidFill>
                  <a:srgbClr val="333333"/>
                </a:solidFill>
                <a:effectLst/>
                <a:latin typeface="Times New Roman" panose="02020603050405020304" pitchFamily="18" charset="0"/>
                <a:cs typeface="Times New Roman" panose="02020603050405020304" pitchFamily="18" charset="0"/>
              </a:rPr>
              <a:t>ptr</a:t>
            </a:r>
            <a:r>
              <a:rPr lang="en-US" sz="22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This will be done by using the following statements.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temp -&gt; next =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next pointer of temp will point to the existing head node of the list.</a:t>
            </a:r>
          </a:p>
          <a:p>
            <a:pPr algn="just"/>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-&gt;next = head;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Now, make the new node </a:t>
            </a:r>
            <a:r>
              <a:rPr lang="en-US" sz="2200" b="0" i="0" dirty="0" err="1">
                <a:solidFill>
                  <a:srgbClr val="333333"/>
                </a:solidFill>
                <a:effectLst/>
                <a:latin typeface="Times New Roman" panose="02020603050405020304" pitchFamily="18" charset="0"/>
                <a:cs typeface="Times New Roman" panose="02020603050405020304" pitchFamily="18" charset="0"/>
              </a:rPr>
              <a:t>ptr</a:t>
            </a:r>
            <a:r>
              <a:rPr lang="en-US" sz="2200" b="0" i="0" dirty="0">
                <a:solidFill>
                  <a:srgbClr val="333333"/>
                </a:solidFill>
                <a:effectLst/>
                <a:latin typeface="Times New Roman" panose="02020603050405020304" pitchFamily="18" charset="0"/>
                <a:cs typeface="Times New Roman" panose="02020603050405020304" pitchFamily="18" charset="0"/>
              </a:rPr>
              <a:t>, the new head node of the circular singly linked list.</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head = </a:t>
            </a:r>
            <a:r>
              <a:rPr lang="en-US" sz="2200" b="0" i="0" dirty="0" err="1">
                <a:solidFill>
                  <a:srgbClr val="000000"/>
                </a:solidFill>
                <a:effectLst/>
                <a:latin typeface="Times New Roman" panose="02020603050405020304" pitchFamily="18" charset="0"/>
                <a:cs typeface="Times New Roman" panose="02020603050405020304" pitchFamily="18" charset="0"/>
              </a:rPr>
              <a:t>ptr</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in this way, the node </a:t>
            </a:r>
            <a:r>
              <a:rPr lang="en-US" sz="2200" b="0" i="0" dirty="0" err="1">
                <a:solidFill>
                  <a:srgbClr val="333333"/>
                </a:solidFill>
                <a:effectLst/>
                <a:latin typeface="Times New Roman" panose="02020603050405020304" pitchFamily="18" charset="0"/>
                <a:cs typeface="Times New Roman" panose="02020603050405020304" pitchFamily="18" charset="0"/>
              </a:rPr>
              <a:t>ptr</a:t>
            </a:r>
            <a:r>
              <a:rPr lang="en-US" sz="2200" b="0" i="0" dirty="0">
                <a:solidFill>
                  <a:srgbClr val="333333"/>
                </a:solidFill>
                <a:effectLst/>
                <a:latin typeface="Times New Roman" panose="02020603050405020304" pitchFamily="18" charset="0"/>
                <a:cs typeface="Times New Roman" panose="02020603050405020304" pitchFamily="18" charset="0"/>
              </a:rPr>
              <a:t> has been inserted into the circular singly linked list at beginning.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83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nsertion into circular singly linked list at beginning">
            <a:extLst>
              <a:ext uri="{FF2B5EF4-FFF2-40B4-BE49-F238E27FC236}">
                <a16:creationId xmlns:a16="http://schemas.microsoft.com/office/drawing/2014/main" id="{01E3C7E7-A891-0641-E5D7-231110DC7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13907"/>
            <a:ext cx="10532533" cy="581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62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2591</Words>
  <Application>Microsoft Office PowerPoint</Application>
  <PresentationFormat>Widescreen</PresentationFormat>
  <Paragraphs>192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arshpreet kaur</dc:creator>
  <cp:lastModifiedBy>arshpreet kaur</cp:lastModifiedBy>
  <cp:revision>6</cp:revision>
  <dcterms:created xsi:type="dcterms:W3CDTF">2023-05-30T10:52:49Z</dcterms:created>
  <dcterms:modified xsi:type="dcterms:W3CDTF">2023-06-01T09:32:44Z</dcterms:modified>
</cp:coreProperties>
</file>