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81" r:id="rId3"/>
    <p:sldId id="282" r:id="rId4"/>
    <p:sldId id="284" r:id="rId5"/>
    <p:sldId id="285" r:id="rId6"/>
    <p:sldId id="286" r:id="rId7"/>
    <p:sldId id="287" r:id="rId8"/>
    <p:sldId id="288" r:id="rId9"/>
    <p:sldId id="290" r:id="rId10"/>
    <p:sldId id="294" r:id="rId11"/>
    <p:sldId id="293" r:id="rId12"/>
    <p:sldId id="289" r:id="rId13"/>
    <p:sldId id="291" r:id="rId14"/>
    <p:sldId id="292" r:id="rId15"/>
    <p:sldId id="258" r:id="rId16"/>
    <p:sldId id="257" r:id="rId17"/>
    <p:sldId id="275" r:id="rId18"/>
    <p:sldId id="276" r:id="rId19"/>
    <p:sldId id="278" r:id="rId20"/>
    <p:sldId id="279" r:id="rId21"/>
    <p:sldId id="280" r:id="rId22"/>
    <p:sldId id="260" r:id="rId23"/>
    <p:sldId id="262" r:id="rId24"/>
    <p:sldId id="263" r:id="rId25"/>
    <p:sldId id="264" r:id="rId26"/>
    <p:sldId id="266" r:id="rId27"/>
    <p:sldId id="267" r:id="rId28"/>
    <p:sldId id="296" r:id="rId29"/>
    <p:sldId id="297" r:id="rId30"/>
    <p:sldId id="295" r:id="rId31"/>
    <p:sldId id="261" r:id="rId32"/>
    <p:sldId id="265" r:id="rId33"/>
    <p:sldId id="268" r:id="rId34"/>
    <p:sldId id="269" r:id="rId35"/>
    <p:sldId id="270" r:id="rId36"/>
    <p:sldId id="271" r:id="rId37"/>
    <p:sldId id="272" r:id="rId38"/>
    <p:sldId id="27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shpreet kaur" userId="b2456da7e3d53247" providerId="LiveId" clId="{860FD9F1-7B0D-49A5-9F69-AE4DCE75B4F1}"/>
    <pc:docChg chg="undo custSel addSld delSld modSld">
      <pc:chgData name="arshpreet kaur" userId="b2456da7e3d53247" providerId="LiveId" clId="{860FD9F1-7B0D-49A5-9F69-AE4DCE75B4F1}" dt="2023-06-16T04:58:27.549" v="1040" actId="255"/>
      <pc:docMkLst>
        <pc:docMk/>
      </pc:docMkLst>
      <pc:sldChg chg="addSp delSp modSp new mod modClrScheme chgLayout">
        <pc:chgData name="arshpreet kaur" userId="b2456da7e3d53247" providerId="LiveId" clId="{860FD9F1-7B0D-49A5-9F69-AE4DCE75B4F1}" dt="2023-06-08T10:41:56.140" v="23" actId="122"/>
        <pc:sldMkLst>
          <pc:docMk/>
          <pc:sldMk cId="1398928888" sldId="256"/>
        </pc:sldMkLst>
        <pc:spChg chg="del">
          <ac:chgData name="arshpreet kaur" userId="b2456da7e3d53247" providerId="LiveId" clId="{860FD9F1-7B0D-49A5-9F69-AE4DCE75B4F1}" dt="2023-06-08T10:40:11.823" v="1" actId="700"/>
          <ac:spMkLst>
            <pc:docMk/>
            <pc:sldMk cId="1398928888" sldId="256"/>
            <ac:spMk id="2" creationId="{FF99DEAD-B8EE-4D6A-FF80-7D7925CDB5F0}"/>
          </ac:spMkLst>
        </pc:spChg>
        <pc:spChg chg="del">
          <ac:chgData name="arshpreet kaur" userId="b2456da7e3d53247" providerId="LiveId" clId="{860FD9F1-7B0D-49A5-9F69-AE4DCE75B4F1}" dt="2023-06-08T10:40:11.823" v="1" actId="700"/>
          <ac:spMkLst>
            <pc:docMk/>
            <pc:sldMk cId="1398928888" sldId="256"/>
            <ac:spMk id="3" creationId="{81560B85-E542-7473-43C0-90FC56946DC1}"/>
          </ac:spMkLst>
        </pc:spChg>
        <pc:graphicFrameChg chg="add del mod">
          <ac:chgData name="arshpreet kaur" userId="b2456da7e3d53247" providerId="LiveId" clId="{860FD9F1-7B0D-49A5-9F69-AE4DCE75B4F1}" dt="2023-06-08T10:40:17.184" v="3"/>
          <ac:graphicFrameMkLst>
            <pc:docMk/>
            <pc:sldMk cId="1398928888" sldId="256"/>
            <ac:graphicFrameMk id="4" creationId="{EE50E79E-2015-C249-D53F-EA9AD58F3211}"/>
          </ac:graphicFrameMkLst>
        </pc:graphicFrameChg>
        <pc:graphicFrameChg chg="add mod modGraphic">
          <ac:chgData name="arshpreet kaur" userId="b2456da7e3d53247" providerId="LiveId" clId="{860FD9F1-7B0D-49A5-9F69-AE4DCE75B4F1}" dt="2023-06-08T10:41:56.140" v="23" actId="122"/>
          <ac:graphicFrameMkLst>
            <pc:docMk/>
            <pc:sldMk cId="1398928888" sldId="256"/>
            <ac:graphicFrameMk id="6" creationId="{2CB4BB6D-34D4-3634-B895-BE2D493BAAED}"/>
          </ac:graphicFrameMkLst>
        </pc:graphicFrameChg>
        <pc:picChg chg="add del mod">
          <ac:chgData name="arshpreet kaur" userId="b2456da7e3d53247" providerId="LiveId" clId="{860FD9F1-7B0D-49A5-9F69-AE4DCE75B4F1}" dt="2023-06-08T10:40:45.606" v="13"/>
          <ac:picMkLst>
            <pc:docMk/>
            <pc:sldMk cId="1398928888" sldId="256"/>
            <ac:picMk id="5" creationId="{959B58E9-DBAA-E76C-C9AF-8EB990CCD093}"/>
          </ac:picMkLst>
        </pc:picChg>
      </pc:sldChg>
      <pc:sldChg chg="addSp modSp new mod">
        <pc:chgData name="arshpreet kaur" userId="b2456da7e3d53247" providerId="LiveId" clId="{860FD9F1-7B0D-49A5-9F69-AE4DCE75B4F1}" dt="2023-06-09T10:26:16.424" v="769" actId="20577"/>
        <pc:sldMkLst>
          <pc:docMk/>
          <pc:sldMk cId="1506156388" sldId="257"/>
        </pc:sldMkLst>
        <pc:spChg chg="add mod">
          <ac:chgData name="arshpreet kaur" userId="b2456da7e3d53247" providerId="LiveId" clId="{860FD9F1-7B0D-49A5-9F69-AE4DCE75B4F1}" dt="2023-06-09T10:26:16.424" v="769" actId="20577"/>
          <ac:spMkLst>
            <pc:docMk/>
            <pc:sldMk cId="1506156388" sldId="257"/>
            <ac:spMk id="3" creationId="{40E36D38-52E9-5398-F3DE-1413EA96DAE7}"/>
          </ac:spMkLst>
        </pc:spChg>
        <pc:spChg chg="add mod">
          <ac:chgData name="arshpreet kaur" userId="b2456da7e3d53247" providerId="LiveId" clId="{860FD9F1-7B0D-49A5-9F69-AE4DCE75B4F1}" dt="2023-06-09T09:13:30.851" v="395" actId="14100"/>
          <ac:spMkLst>
            <pc:docMk/>
            <pc:sldMk cId="1506156388" sldId="257"/>
            <ac:spMk id="4" creationId="{2879180F-D7CC-94F1-22A4-844FCD0185CF}"/>
          </ac:spMkLst>
        </pc:spChg>
        <pc:spChg chg="add mod">
          <ac:chgData name="arshpreet kaur" userId="b2456da7e3d53247" providerId="LiveId" clId="{860FD9F1-7B0D-49A5-9F69-AE4DCE75B4F1}" dt="2023-06-09T09:13:40.884" v="399" actId="14100"/>
          <ac:spMkLst>
            <pc:docMk/>
            <pc:sldMk cId="1506156388" sldId="257"/>
            <ac:spMk id="6" creationId="{55F54D1C-DD22-9A19-98C4-4B30FB4AF62F}"/>
          </ac:spMkLst>
        </pc:spChg>
        <pc:picChg chg="add mod">
          <ac:chgData name="arshpreet kaur" userId="b2456da7e3d53247" providerId="LiveId" clId="{860FD9F1-7B0D-49A5-9F69-AE4DCE75B4F1}" dt="2023-06-09T09:14:05.361" v="404" actId="14100"/>
          <ac:picMkLst>
            <pc:docMk/>
            <pc:sldMk cId="1506156388" sldId="257"/>
            <ac:picMk id="6146" creationId="{84600C72-337C-DA94-4339-2BFFE4F6CBF1}"/>
          </ac:picMkLst>
        </pc:picChg>
        <pc:picChg chg="add mod">
          <ac:chgData name="arshpreet kaur" userId="b2456da7e3d53247" providerId="LiveId" clId="{860FD9F1-7B0D-49A5-9F69-AE4DCE75B4F1}" dt="2023-06-09T09:14:11.600" v="405" actId="14100"/>
          <ac:picMkLst>
            <pc:docMk/>
            <pc:sldMk cId="1506156388" sldId="257"/>
            <ac:picMk id="6148" creationId="{D4A0F6A2-2D81-F9B6-B3AB-FA49C669F555}"/>
          </ac:picMkLst>
        </pc:picChg>
      </pc:sldChg>
      <pc:sldChg chg="addSp modSp new del mod">
        <pc:chgData name="arshpreet kaur" userId="b2456da7e3d53247" providerId="LiveId" clId="{860FD9F1-7B0D-49A5-9F69-AE4DCE75B4F1}" dt="2023-06-09T10:35:37.375" v="854" actId="2696"/>
        <pc:sldMkLst>
          <pc:docMk/>
          <pc:sldMk cId="328729124" sldId="258"/>
        </pc:sldMkLst>
        <pc:spChg chg="add mod">
          <ac:chgData name="arshpreet kaur" userId="b2456da7e3d53247" providerId="LiveId" clId="{860FD9F1-7B0D-49A5-9F69-AE4DCE75B4F1}" dt="2023-06-09T03:55:29.768" v="54" actId="113"/>
          <ac:spMkLst>
            <pc:docMk/>
            <pc:sldMk cId="328729124" sldId="258"/>
            <ac:spMk id="3" creationId="{E1AF1454-7E5B-81D4-71A5-EDB40F5AA726}"/>
          </ac:spMkLst>
        </pc:spChg>
      </pc:sldChg>
      <pc:sldChg chg="addSp modSp add mod">
        <pc:chgData name="arshpreet kaur" userId="b2456da7e3d53247" providerId="LiveId" clId="{860FD9F1-7B0D-49A5-9F69-AE4DCE75B4F1}" dt="2023-06-16T04:58:27.549" v="1040" actId="255"/>
        <pc:sldMkLst>
          <pc:docMk/>
          <pc:sldMk cId="914887416" sldId="258"/>
        </pc:sldMkLst>
        <pc:spChg chg="mod">
          <ac:chgData name="arshpreet kaur" userId="b2456da7e3d53247" providerId="LiveId" clId="{860FD9F1-7B0D-49A5-9F69-AE4DCE75B4F1}" dt="2023-06-16T04:58:27.549" v="1040" actId="255"/>
          <ac:spMkLst>
            <pc:docMk/>
            <pc:sldMk cId="914887416" sldId="258"/>
            <ac:spMk id="3" creationId="{E1AF1454-7E5B-81D4-71A5-EDB40F5AA726}"/>
          </ac:spMkLst>
        </pc:spChg>
        <pc:spChg chg="add mod">
          <ac:chgData name="arshpreet kaur" userId="b2456da7e3d53247" providerId="LiveId" clId="{860FD9F1-7B0D-49A5-9F69-AE4DCE75B4F1}" dt="2023-06-16T04:58:11.184" v="1038" actId="5793"/>
          <ac:spMkLst>
            <pc:docMk/>
            <pc:sldMk cId="914887416" sldId="258"/>
            <ac:spMk id="4" creationId="{55A2EF2E-DC89-C4FD-741B-F73F6CA1763A}"/>
          </ac:spMkLst>
        </pc:spChg>
      </pc:sldChg>
      <pc:sldChg chg="addSp modSp new del mod">
        <pc:chgData name="arshpreet kaur" userId="b2456da7e3d53247" providerId="LiveId" clId="{860FD9F1-7B0D-49A5-9F69-AE4DCE75B4F1}" dt="2023-06-09T10:25:52.402" v="757" actId="47"/>
        <pc:sldMkLst>
          <pc:docMk/>
          <pc:sldMk cId="3543243338" sldId="259"/>
        </pc:sldMkLst>
        <pc:spChg chg="add mod">
          <ac:chgData name="arshpreet kaur" userId="b2456da7e3d53247" providerId="LiveId" clId="{860FD9F1-7B0D-49A5-9F69-AE4DCE75B4F1}" dt="2023-06-09T03:55:39.287" v="56" actId="113"/>
          <ac:spMkLst>
            <pc:docMk/>
            <pc:sldMk cId="3543243338" sldId="259"/>
            <ac:spMk id="3" creationId="{BD73E3C3-F769-0FF5-32C2-8A701E944505}"/>
          </ac:spMkLst>
        </pc:spChg>
      </pc:sldChg>
      <pc:sldChg chg="addSp delSp modSp new mod">
        <pc:chgData name="arshpreet kaur" userId="b2456da7e3d53247" providerId="LiveId" clId="{860FD9F1-7B0D-49A5-9F69-AE4DCE75B4F1}" dt="2023-06-09T04:01:20.488" v="85" actId="113"/>
        <pc:sldMkLst>
          <pc:docMk/>
          <pc:sldMk cId="2358458946" sldId="260"/>
        </pc:sldMkLst>
        <pc:spChg chg="add del">
          <ac:chgData name="arshpreet kaur" userId="b2456da7e3d53247" providerId="LiveId" clId="{860FD9F1-7B0D-49A5-9F69-AE4DCE75B4F1}" dt="2023-06-09T03:58:13.667" v="64"/>
          <ac:spMkLst>
            <pc:docMk/>
            <pc:sldMk cId="2358458946" sldId="260"/>
            <ac:spMk id="2" creationId="{23053301-7A65-4E93-58D2-0DC11387B686}"/>
          </ac:spMkLst>
        </pc:spChg>
        <pc:spChg chg="add mod">
          <ac:chgData name="arshpreet kaur" userId="b2456da7e3d53247" providerId="LiveId" clId="{860FD9F1-7B0D-49A5-9F69-AE4DCE75B4F1}" dt="2023-06-09T04:00:32.358" v="81" actId="14100"/>
          <ac:spMkLst>
            <pc:docMk/>
            <pc:sldMk cId="2358458946" sldId="260"/>
            <ac:spMk id="3" creationId="{2258B9A7-3C36-1A0C-E923-ECB9E8B7322F}"/>
          </ac:spMkLst>
        </pc:spChg>
        <pc:spChg chg="add del">
          <ac:chgData name="arshpreet kaur" userId="b2456da7e3d53247" providerId="LiveId" clId="{860FD9F1-7B0D-49A5-9F69-AE4DCE75B4F1}" dt="2023-06-09T03:58:13.667" v="64"/>
          <ac:spMkLst>
            <pc:docMk/>
            <pc:sldMk cId="2358458946" sldId="260"/>
            <ac:spMk id="4" creationId="{B11128FA-C61C-5FDE-51E0-FCCB4B18E916}"/>
          </ac:spMkLst>
        </pc:spChg>
        <pc:spChg chg="add mod">
          <ac:chgData name="arshpreet kaur" userId="b2456da7e3d53247" providerId="LiveId" clId="{860FD9F1-7B0D-49A5-9F69-AE4DCE75B4F1}" dt="2023-06-09T04:01:20.488" v="85" actId="113"/>
          <ac:spMkLst>
            <pc:docMk/>
            <pc:sldMk cId="2358458946" sldId="260"/>
            <ac:spMk id="6" creationId="{2B671330-2D72-3103-391B-86555B4B7C98}"/>
          </ac:spMkLst>
        </pc:spChg>
        <pc:spChg chg="add mod">
          <ac:chgData name="arshpreet kaur" userId="b2456da7e3d53247" providerId="LiveId" clId="{860FD9F1-7B0D-49A5-9F69-AE4DCE75B4F1}" dt="2023-06-09T04:00:43.193" v="84" actId="113"/>
          <ac:spMkLst>
            <pc:docMk/>
            <pc:sldMk cId="2358458946" sldId="260"/>
            <ac:spMk id="8" creationId="{EAC9CF3F-5B4F-8DEF-8F0E-397179A5897A}"/>
          </ac:spMkLst>
        </pc:spChg>
        <pc:picChg chg="add del">
          <ac:chgData name="arshpreet kaur" userId="b2456da7e3d53247" providerId="LiveId" clId="{860FD9F1-7B0D-49A5-9F69-AE4DCE75B4F1}" dt="2023-06-09T03:58:13.667" v="64"/>
          <ac:picMkLst>
            <pc:docMk/>
            <pc:sldMk cId="2358458946" sldId="260"/>
            <ac:picMk id="1026" creationId="{3C98E52B-953A-478C-F382-4F858FDB173E}"/>
          </ac:picMkLst>
        </pc:picChg>
        <pc:picChg chg="add del">
          <ac:chgData name="arshpreet kaur" userId="b2456da7e3d53247" providerId="LiveId" clId="{860FD9F1-7B0D-49A5-9F69-AE4DCE75B4F1}" dt="2023-06-09T03:58:13.667" v="64"/>
          <ac:picMkLst>
            <pc:docMk/>
            <pc:sldMk cId="2358458946" sldId="260"/>
            <ac:picMk id="1028" creationId="{8D2B7180-8B3D-2027-0D8E-8071844B9A71}"/>
          </ac:picMkLst>
        </pc:picChg>
        <pc:picChg chg="add mod">
          <ac:chgData name="arshpreet kaur" userId="b2456da7e3d53247" providerId="LiveId" clId="{860FD9F1-7B0D-49A5-9F69-AE4DCE75B4F1}" dt="2023-06-09T04:00:17.178" v="80" actId="2711"/>
          <ac:picMkLst>
            <pc:docMk/>
            <pc:sldMk cId="2358458946" sldId="260"/>
            <ac:picMk id="1030" creationId="{63C0487A-56D1-808E-797E-F46DF62B38BF}"/>
          </ac:picMkLst>
        </pc:picChg>
      </pc:sldChg>
      <pc:sldChg chg="addSp modSp new mod">
        <pc:chgData name="arshpreet kaur" userId="b2456da7e3d53247" providerId="LiveId" clId="{860FD9F1-7B0D-49A5-9F69-AE4DCE75B4F1}" dt="2023-06-09T08:58:16.287" v="310" actId="20577"/>
        <pc:sldMkLst>
          <pc:docMk/>
          <pc:sldMk cId="2006767571" sldId="261"/>
        </pc:sldMkLst>
        <pc:spChg chg="add mod">
          <ac:chgData name="arshpreet kaur" userId="b2456da7e3d53247" providerId="LiveId" clId="{860FD9F1-7B0D-49A5-9F69-AE4DCE75B4F1}" dt="2023-06-09T03:55:54.864" v="62" actId="14100"/>
          <ac:spMkLst>
            <pc:docMk/>
            <pc:sldMk cId="2006767571" sldId="261"/>
            <ac:spMk id="3" creationId="{8A8714DC-3CB1-D1B1-D879-CA273A413DBC}"/>
          </ac:spMkLst>
        </pc:spChg>
        <pc:spChg chg="add mod">
          <ac:chgData name="arshpreet kaur" userId="b2456da7e3d53247" providerId="LiveId" clId="{860FD9F1-7B0D-49A5-9F69-AE4DCE75B4F1}" dt="2023-06-09T08:58:16.287" v="310" actId="20577"/>
          <ac:spMkLst>
            <pc:docMk/>
            <pc:sldMk cId="2006767571" sldId="261"/>
            <ac:spMk id="4" creationId="{080C892F-9A82-CAD8-6ECB-1062F2EE5459}"/>
          </ac:spMkLst>
        </pc:spChg>
      </pc:sldChg>
      <pc:sldChg chg="addSp modSp new mod">
        <pc:chgData name="arshpreet kaur" userId="b2456da7e3d53247" providerId="LiveId" clId="{860FD9F1-7B0D-49A5-9F69-AE4DCE75B4F1}" dt="2023-06-09T04:05:51.704" v="132" actId="20577"/>
        <pc:sldMkLst>
          <pc:docMk/>
          <pc:sldMk cId="2546268905" sldId="262"/>
        </pc:sldMkLst>
        <pc:spChg chg="add mod">
          <ac:chgData name="arshpreet kaur" userId="b2456da7e3d53247" providerId="LiveId" clId="{860FD9F1-7B0D-49A5-9F69-AE4DCE75B4F1}" dt="2023-06-09T04:03:32.774" v="104" actId="14100"/>
          <ac:spMkLst>
            <pc:docMk/>
            <pc:sldMk cId="2546268905" sldId="262"/>
            <ac:spMk id="3" creationId="{F205A56B-FEA0-E5F0-8CFA-388823441A16}"/>
          </ac:spMkLst>
        </pc:spChg>
        <pc:spChg chg="add mod">
          <ac:chgData name="arshpreet kaur" userId="b2456da7e3d53247" providerId="LiveId" clId="{860FD9F1-7B0D-49A5-9F69-AE4DCE75B4F1}" dt="2023-06-09T04:05:51.704" v="132" actId="20577"/>
          <ac:spMkLst>
            <pc:docMk/>
            <pc:sldMk cId="2546268905" sldId="262"/>
            <ac:spMk id="5" creationId="{9ED6C936-37A1-159A-3F30-486539421D7B}"/>
          </ac:spMkLst>
        </pc:spChg>
        <pc:picChg chg="add mod">
          <ac:chgData name="arshpreet kaur" userId="b2456da7e3d53247" providerId="LiveId" clId="{860FD9F1-7B0D-49A5-9F69-AE4DCE75B4F1}" dt="2023-06-09T04:03:41.684" v="107" actId="1076"/>
          <ac:picMkLst>
            <pc:docMk/>
            <pc:sldMk cId="2546268905" sldId="262"/>
            <ac:picMk id="2050" creationId="{A56F89D3-DFF9-F952-4C0B-28EF68E4C17F}"/>
          </ac:picMkLst>
        </pc:picChg>
      </pc:sldChg>
      <pc:sldChg chg="addSp modSp new mod">
        <pc:chgData name="arshpreet kaur" userId="b2456da7e3d53247" providerId="LiveId" clId="{860FD9F1-7B0D-49A5-9F69-AE4DCE75B4F1}" dt="2023-06-09T04:06:30.244" v="145" actId="21"/>
        <pc:sldMkLst>
          <pc:docMk/>
          <pc:sldMk cId="4282868400" sldId="263"/>
        </pc:sldMkLst>
        <pc:spChg chg="add mod">
          <ac:chgData name="arshpreet kaur" userId="b2456da7e3d53247" providerId="LiveId" clId="{860FD9F1-7B0D-49A5-9F69-AE4DCE75B4F1}" dt="2023-06-09T04:06:30.244" v="145" actId="21"/>
          <ac:spMkLst>
            <pc:docMk/>
            <pc:sldMk cId="4282868400" sldId="263"/>
            <ac:spMk id="3" creationId="{1F7048BD-C329-5C61-4F43-468E50768858}"/>
          </ac:spMkLst>
        </pc:spChg>
      </pc:sldChg>
      <pc:sldChg chg="addSp delSp modSp new mod">
        <pc:chgData name="arshpreet kaur" userId="b2456da7e3d53247" providerId="LiveId" clId="{860FD9F1-7B0D-49A5-9F69-AE4DCE75B4F1}" dt="2023-06-09T09:08:03.251" v="356"/>
        <pc:sldMkLst>
          <pc:docMk/>
          <pc:sldMk cId="3007892592" sldId="264"/>
        </pc:sldMkLst>
        <pc:spChg chg="add mod">
          <ac:chgData name="arshpreet kaur" userId="b2456da7e3d53247" providerId="LiveId" clId="{860FD9F1-7B0D-49A5-9F69-AE4DCE75B4F1}" dt="2023-06-09T04:07:09.865" v="155" actId="113"/>
          <ac:spMkLst>
            <pc:docMk/>
            <pc:sldMk cId="3007892592" sldId="264"/>
            <ac:spMk id="3" creationId="{6BF244BE-3FB5-1FC9-3D7E-83D9514A576C}"/>
          </ac:spMkLst>
        </pc:spChg>
        <pc:spChg chg="add mod">
          <ac:chgData name="arshpreet kaur" userId="b2456da7e3d53247" providerId="LiveId" clId="{860FD9F1-7B0D-49A5-9F69-AE4DCE75B4F1}" dt="2023-06-09T09:08:03.251" v="356"/>
          <ac:spMkLst>
            <pc:docMk/>
            <pc:sldMk cId="3007892592" sldId="264"/>
            <ac:spMk id="4" creationId="{CC0B3504-2F42-01A0-CE25-56E019CD99F4}"/>
          </ac:spMkLst>
        </pc:spChg>
        <pc:spChg chg="add del">
          <ac:chgData name="arshpreet kaur" userId="b2456da7e3d53247" providerId="LiveId" clId="{860FD9F1-7B0D-49A5-9F69-AE4DCE75B4F1}" dt="2023-06-09T04:08:29.602" v="157" actId="22"/>
          <ac:spMkLst>
            <pc:docMk/>
            <pc:sldMk cId="3007892592" sldId="264"/>
            <ac:spMk id="5" creationId="{86E17945-6F02-2B71-D588-0CFB620527B0}"/>
          </ac:spMkLst>
        </pc:spChg>
        <pc:picChg chg="add mod">
          <ac:chgData name="arshpreet kaur" userId="b2456da7e3d53247" providerId="LiveId" clId="{860FD9F1-7B0D-49A5-9F69-AE4DCE75B4F1}" dt="2023-06-09T06:44:43.099" v="204" actId="14100"/>
          <ac:picMkLst>
            <pc:docMk/>
            <pc:sldMk cId="3007892592" sldId="264"/>
            <ac:picMk id="1026" creationId="{9CD5E88D-A2EF-7985-C766-C50F56650F51}"/>
          </ac:picMkLst>
        </pc:picChg>
      </pc:sldChg>
      <pc:sldChg chg="addSp modSp new mod">
        <pc:chgData name="arshpreet kaur" userId="b2456da7e3d53247" providerId="LiveId" clId="{860FD9F1-7B0D-49A5-9F69-AE4DCE75B4F1}" dt="2023-06-09T07:03:52.473" v="247" actId="20577"/>
        <pc:sldMkLst>
          <pc:docMk/>
          <pc:sldMk cId="1543296542" sldId="265"/>
        </pc:sldMkLst>
        <pc:spChg chg="add mod">
          <ac:chgData name="arshpreet kaur" userId="b2456da7e3d53247" providerId="LiveId" clId="{860FD9F1-7B0D-49A5-9F69-AE4DCE75B4F1}" dt="2023-06-09T05:19:57.922" v="184" actId="113"/>
          <ac:spMkLst>
            <pc:docMk/>
            <pc:sldMk cId="1543296542" sldId="265"/>
            <ac:spMk id="3" creationId="{BD926191-773A-8CAA-FB49-DE866EEEE0C5}"/>
          </ac:spMkLst>
        </pc:spChg>
        <pc:spChg chg="add mod">
          <ac:chgData name="arshpreet kaur" userId="b2456da7e3d53247" providerId="LiveId" clId="{860FD9F1-7B0D-49A5-9F69-AE4DCE75B4F1}" dt="2023-06-09T07:03:52.473" v="247" actId="20577"/>
          <ac:spMkLst>
            <pc:docMk/>
            <pc:sldMk cId="1543296542" sldId="265"/>
            <ac:spMk id="5" creationId="{59B04595-4D05-931F-6B86-6E7592600297}"/>
          </ac:spMkLst>
        </pc:spChg>
      </pc:sldChg>
      <pc:sldChg chg="addSp modSp new mod">
        <pc:chgData name="arshpreet kaur" userId="b2456da7e3d53247" providerId="LiveId" clId="{860FD9F1-7B0D-49A5-9F69-AE4DCE75B4F1}" dt="2023-06-09T06:52:39.734" v="225" actId="14100"/>
        <pc:sldMkLst>
          <pc:docMk/>
          <pc:sldMk cId="2751785606" sldId="266"/>
        </pc:sldMkLst>
        <pc:spChg chg="add mod">
          <ac:chgData name="arshpreet kaur" userId="b2456da7e3d53247" providerId="LiveId" clId="{860FD9F1-7B0D-49A5-9F69-AE4DCE75B4F1}" dt="2023-06-09T06:51:26.832" v="218" actId="2711"/>
          <ac:spMkLst>
            <pc:docMk/>
            <pc:sldMk cId="2751785606" sldId="266"/>
            <ac:spMk id="3" creationId="{54E5EDFE-D60F-3324-064F-2E9B3B0D125E}"/>
          </ac:spMkLst>
        </pc:spChg>
        <pc:spChg chg="add mod">
          <ac:chgData name="arshpreet kaur" userId="b2456da7e3d53247" providerId="LiveId" clId="{860FD9F1-7B0D-49A5-9F69-AE4DCE75B4F1}" dt="2023-06-09T06:51:45.104" v="219" actId="14100"/>
          <ac:spMkLst>
            <pc:docMk/>
            <pc:sldMk cId="2751785606" sldId="266"/>
            <ac:spMk id="5" creationId="{3C30B801-D1BC-6F9E-38FB-75F663E2E2FC}"/>
          </ac:spMkLst>
        </pc:spChg>
        <pc:picChg chg="add mod">
          <ac:chgData name="arshpreet kaur" userId="b2456da7e3d53247" providerId="LiveId" clId="{860FD9F1-7B0D-49A5-9F69-AE4DCE75B4F1}" dt="2023-06-09T06:52:39.734" v="225" actId="14100"/>
          <ac:picMkLst>
            <pc:docMk/>
            <pc:sldMk cId="2751785606" sldId="266"/>
            <ac:picMk id="2050" creationId="{19D6BE5E-54AD-D584-B67D-EFE8D430D365}"/>
          </ac:picMkLst>
        </pc:picChg>
        <pc:picChg chg="add mod">
          <ac:chgData name="arshpreet kaur" userId="b2456da7e3d53247" providerId="LiveId" clId="{860FD9F1-7B0D-49A5-9F69-AE4DCE75B4F1}" dt="2023-06-09T06:52:36.437" v="224" actId="14100"/>
          <ac:picMkLst>
            <pc:docMk/>
            <pc:sldMk cId="2751785606" sldId="266"/>
            <ac:picMk id="2052" creationId="{959313B9-D332-999B-5045-AB78897973A6}"/>
          </ac:picMkLst>
        </pc:picChg>
      </pc:sldChg>
      <pc:sldChg chg="addSp modSp new mod">
        <pc:chgData name="arshpreet kaur" userId="b2456da7e3d53247" providerId="LiveId" clId="{860FD9F1-7B0D-49A5-9F69-AE4DCE75B4F1}" dt="2023-06-09T06:53:46.435" v="232" actId="1076"/>
        <pc:sldMkLst>
          <pc:docMk/>
          <pc:sldMk cId="1048930720" sldId="267"/>
        </pc:sldMkLst>
        <pc:spChg chg="add mod">
          <ac:chgData name="arshpreet kaur" userId="b2456da7e3d53247" providerId="LiveId" clId="{860FD9F1-7B0D-49A5-9F69-AE4DCE75B4F1}" dt="2023-06-09T06:53:17.038" v="229" actId="2711"/>
          <ac:spMkLst>
            <pc:docMk/>
            <pc:sldMk cId="1048930720" sldId="267"/>
            <ac:spMk id="3" creationId="{EBE53F89-4FF9-3BDB-B96B-46A5E2CB0344}"/>
          </ac:spMkLst>
        </pc:spChg>
        <pc:picChg chg="add mod">
          <ac:chgData name="arshpreet kaur" userId="b2456da7e3d53247" providerId="LiveId" clId="{860FD9F1-7B0D-49A5-9F69-AE4DCE75B4F1}" dt="2023-06-09T06:53:46.435" v="232" actId="1076"/>
          <ac:picMkLst>
            <pc:docMk/>
            <pc:sldMk cId="1048930720" sldId="267"/>
            <ac:picMk id="3074" creationId="{A41FA10A-034C-DDFA-D5A4-03AF8FA08785}"/>
          </ac:picMkLst>
        </pc:picChg>
      </pc:sldChg>
      <pc:sldChg chg="addSp modSp new mod">
        <pc:chgData name="arshpreet kaur" userId="b2456da7e3d53247" providerId="LiveId" clId="{860FD9F1-7B0D-49A5-9F69-AE4DCE75B4F1}" dt="2023-06-09T09:08:03.251" v="356"/>
        <pc:sldMkLst>
          <pc:docMk/>
          <pc:sldMk cId="2252021383" sldId="268"/>
        </pc:sldMkLst>
        <pc:spChg chg="add mod">
          <ac:chgData name="arshpreet kaur" userId="b2456da7e3d53247" providerId="LiveId" clId="{860FD9F1-7B0D-49A5-9F69-AE4DCE75B4F1}" dt="2023-06-09T08:57:54.558" v="309" actId="113"/>
          <ac:spMkLst>
            <pc:docMk/>
            <pc:sldMk cId="2252021383" sldId="268"/>
            <ac:spMk id="3" creationId="{E78D6FF4-B549-0ABE-DCAC-6437412690B2}"/>
          </ac:spMkLst>
        </pc:spChg>
        <pc:spChg chg="add mod">
          <ac:chgData name="arshpreet kaur" userId="b2456da7e3d53247" providerId="LiveId" clId="{860FD9F1-7B0D-49A5-9F69-AE4DCE75B4F1}" dt="2023-06-09T09:08:03.251" v="356"/>
          <ac:spMkLst>
            <pc:docMk/>
            <pc:sldMk cId="2252021383" sldId="268"/>
            <ac:spMk id="5" creationId="{E8D7D8FF-A113-011A-A443-923E5F19A521}"/>
          </ac:spMkLst>
        </pc:spChg>
        <pc:picChg chg="add mod">
          <ac:chgData name="arshpreet kaur" userId="b2456da7e3d53247" providerId="LiveId" clId="{860FD9F1-7B0D-49A5-9F69-AE4DCE75B4F1}" dt="2023-06-09T07:04:08.551" v="248" actId="2711"/>
          <ac:picMkLst>
            <pc:docMk/>
            <pc:sldMk cId="2252021383" sldId="268"/>
            <ac:picMk id="4098" creationId="{862420B7-DD66-A82B-EC3D-0E01BFEFF964}"/>
          </ac:picMkLst>
        </pc:picChg>
      </pc:sldChg>
      <pc:sldChg chg="addSp modSp new mod">
        <pc:chgData name="arshpreet kaur" userId="b2456da7e3d53247" providerId="LiveId" clId="{860FD9F1-7B0D-49A5-9F69-AE4DCE75B4F1}" dt="2023-06-09T09:08:03.251" v="356"/>
        <pc:sldMkLst>
          <pc:docMk/>
          <pc:sldMk cId="377428778" sldId="269"/>
        </pc:sldMkLst>
        <pc:spChg chg="add mod">
          <ac:chgData name="arshpreet kaur" userId="b2456da7e3d53247" providerId="LiveId" clId="{860FD9F1-7B0D-49A5-9F69-AE4DCE75B4F1}" dt="2023-06-09T09:08:03.251" v="356"/>
          <ac:spMkLst>
            <pc:docMk/>
            <pc:sldMk cId="377428778" sldId="269"/>
            <ac:spMk id="3" creationId="{F434158C-1472-7137-E1DC-2A8F5B871ADD}"/>
          </ac:spMkLst>
        </pc:spChg>
      </pc:sldChg>
      <pc:sldChg chg="addSp modSp new mod">
        <pc:chgData name="arshpreet kaur" userId="b2456da7e3d53247" providerId="LiveId" clId="{860FD9F1-7B0D-49A5-9F69-AE4DCE75B4F1}" dt="2023-06-09T09:08:03.251" v="356"/>
        <pc:sldMkLst>
          <pc:docMk/>
          <pc:sldMk cId="1926336735" sldId="270"/>
        </pc:sldMkLst>
        <pc:spChg chg="add mod">
          <ac:chgData name="arshpreet kaur" userId="b2456da7e3d53247" providerId="LiveId" clId="{860FD9F1-7B0D-49A5-9F69-AE4DCE75B4F1}" dt="2023-06-09T09:08:03.251" v="356"/>
          <ac:spMkLst>
            <pc:docMk/>
            <pc:sldMk cId="1926336735" sldId="270"/>
            <ac:spMk id="3" creationId="{9BDC3467-81F5-77F8-6DBD-803BD817D512}"/>
          </ac:spMkLst>
        </pc:spChg>
      </pc:sldChg>
      <pc:sldChg chg="addSp modSp new mod">
        <pc:chgData name="arshpreet kaur" userId="b2456da7e3d53247" providerId="LiveId" clId="{860FD9F1-7B0D-49A5-9F69-AE4DCE75B4F1}" dt="2023-06-09T09:03:08.220" v="322" actId="20577"/>
        <pc:sldMkLst>
          <pc:docMk/>
          <pc:sldMk cId="1775249926" sldId="271"/>
        </pc:sldMkLst>
        <pc:spChg chg="add mod">
          <ac:chgData name="arshpreet kaur" userId="b2456da7e3d53247" providerId="LiveId" clId="{860FD9F1-7B0D-49A5-9F69-AE4DCE75B4F1}" dt="2023-06-09T09:03:08.220" v="322" actId="20577"/>
          <ac:spMkLst>
            <pc:docMk/>
            <pc:sldMk cId="1775249926" sldId="271"/>
            <ac:spMk id="3" creationId="{38D2E2B3-E981-5ABA-87F3-21127712207D}"/>
          </ac:spMkLst>
        </pc:spChg>
      </pc:sldChg>
      <pc:sldChg chg="addSp modSp new mod">
        <pc:chgData name="arshpreet kaur" userId="b2456da7e3d53247" providerId="LiveId" clId="{860FD9F1-7B0D-49A5-9F69-AE4DCE75B4F1}" dt="2023-06-09T09:06:28.470" v="347" actId="113"/>
        <pc:sldMkLst>
          <pc:docMk/>
          <pc:sldMk cId="3526306446" sldId="272"/>
        </pc:sldMkLst>
        <pc:spChg chg="add mod">
          <ac:chgData name="arshpreet kaur" userId="b2456da7e3d53247" providerId="LiveId" clId="{860FD9F1-7B0D-49A5-9F69-AE4DCE75B4F1}" dt="2023-06-09T09:05:07.949" v="342" actId="20577"/>
          <ac:spMkLst>
            <pc:docMk/>
            <pc:sldMk cId="3526306446" sldId="272"/>
            <ac:spMk id="3" creationId="{0CA5EE34-4E78-A324-4610-3F03132C68BD}"/>
          </ac:spMkLst>
        </pc:spChg>
        <pc:spChg chg="add mod">
          <ac:chgData name="arshpreet kaur" userId="b2456da7e3d53247" providerId="LiveId" clId="{860FD9F1-7B0D-49A5-9F69-AE4DCE75B4F1}" dt="2023-06-09T09:06:28.470" v="347" actId="113"/>
          <ac:spMkLst>
            <pc:docMk/>
            <pc:sldMk cId="3526306446" sldId="272"/>
            <ac:spMk id="5" creationId="{B11A792A-C703-1D20-2BD6-C57ED7057205}"/>
          </ac:spMkLst>
        </pc:spChg>
        <pc:picChg chg="add mod">
          <ac:chgData name="arshpreet kaur" userId="b2456da7e3d53247" providerId="LiveId" clId="{860FD9F1-7B0D-49A5-9F69-AE4DCE75B4F1}" dt="2023-06-09T09:06:20.712" v="346" actId="1076"/>
          <ac:picMkLst>
            <pc:docMk/>
            <pc:sldMk cId="3526306446" sldId="272"/>
            <ac:picMk id="5122" creationId="{5592CFE9-6F83-3B62-697C-E3A1716AC066}"/>
          </ac:picMkLst>
        </pc:picChg>
      </pc:sldChg>
      <pc:sldChg chg="addSp modSp new mod">
        <pc:chgData name="arshpreet kaur" userId="b2456da7e3d53247" providerId="LiveId" clId="{860FD9F1-7B0D-49A5-9F69-AE4DCE75B4F1}" dt="2023-06-09T09:08:57.459" v="373" actId="5793"/>
        <pc:sldMkLst>
          <pc:docMk/>
          <pc:sldMk cId="1562811432" sldId="273"/>
        </pc:sldMkLst>
        <pc:spChg chg="add mod">
          <ac:chgData name="arshpreet kaur" userId="b2456da7e3d53247" providerId="LiveId" clId="{860FD9F1-7B0D-49A5-9F69-AE4DCE75B4F1}" dt="2023-06-09T09:08:57.459" v="373" actId="5793"/>
          <ac:spMkLst>
            <pc:docMk/>
            <pc:sldMk cId="1562811432" sldId="273"/>
            <ac:spMk id="3" creationId="{12AE89F3-BE2F-34C2-0221-4F3990C5A69F}"/>
          </ac:spMkLst>
        </pc:spChg>
      </pc:sldChg>
      <pc:sldChg chg="addSp modSp new mod">
        <pc:chgData name="arshpreet kaur" userId="b2456da7e3d53247" providerId="LiveId" clId="{860FD9F1-7B0D-49A5-9F69-AE4DCE75B4F1}" dt="2023-06-09T09:09:16.907" v="380" actId="113"/>
        <pc:sldMkLst>
          <pc:docMk/>
          <pc:sldMk cId="463347820" sldId="274"/>
        </pc:sldMkLst>
        <pc:spChg chg="add mod">
          <ac:chgData name="arshpreet kaur" userId="b2456da7e3d53247" providerId="LiveId" clId="{860FD9F1-7B0D-49A5-9F69-AE4DCE75B4F1}" dt="2023-06-09T09:09:16.907" v="380" actId="113"/>
          <ac:spMkLst>
            <pc:docMk/>
            <pc:sldMk cId="463347820" sldId="274"/>
            <ac:spMk id="3" creationId="{1DDF095D-F9EC-D1CD-9332-2A55EFF818A8}"/>
          </ac:spMkLst>
        </pc:spChg>
      </pc:sldChg>
      <pc:sldChg chg="addSp modSp new mod">
        <pc:chgData name="arshpreet kaur" userId="b2456da7e3d53247" providerId="LiveId" clId="{860FD9F1-7B0D-49A5-9F69-AE4DCE75B4F1}" dt="2023-06-09T09:15:33.974" v="426" actId="14100"/>
        <pc:sldMkLst>
          <pc:docMk/>
          <pc:sldMk cId="213570407" sldId="275"/>
        </pc:sldMkLst>
        <pc:spChg chg="add mod">
          <ac:chgData name="arshpreet kaur" userId="b2456da7e3d53247" providerId="LiveId" clId="{860FD9F1-7B0D-49A5-9F69-AE4DCE75B4F1}" dt="2023-06-09T09:15:06.753" v="418" actId="14100"/>
          <ac:spMkLst>
            <pc:docMk/>
            <pc:sldMk cId="213570407" sldId="275"/>
            <ac:spMk id="3" creationId="{0E140B15-0595-32AF-CBC1-0F6316D9AD1D}"/>
          </ac:spMkLst>
        </pc:spChg>
        <pc:picChg chg="add mod">
          <ac:chgData name="arshpreet kaur" userId="b2456da7e3d53247" providerId="LiveId" clId="{860FD9F1-7B0D-49A5-9F69-AE4DCE75B4F1}" dt="2023-06-09T09:15:33.974" v="426" actId="14100"/>
          <ac:picMkLst>
            <pc:docMk/>
            <pc:sldMk cId="213570407" sldId="275"/>
            <ac:picMk id="7170" creationId="{E4EC8163-85EB-C161-4459-3ED99775684F}"/>
          </ac:picMkLst>
        </pc:picChg>
      </pc:sldChg>
      <pc:sldChg chg="addSp modSp new mod">
        <pc:chgData name="arshpreet kaur" userId="b2456da7e3d53247" providerId="LiveId" clId="{860FD9F1-7B0D-49A5-9F69-AE4DCE75B4F1}" dt="2023-06-09T09:18:12.349" v="452" actId="14100"/>
        <pc:sldMkLst>
          <pc:docMk/>
          <pc:sldMk cId="3663318836" sldId="276"/>
        </pc:sldMkLst>
        <pc:spChg chg="add mod">
          <ac:chgData name="arshpreet kaur" userId="b2456da7e3d53247" providerId="LiveId" clId="{860FD9F1-7B0D-49A5-9F69-AE4DCE75B4F1}" dt="2023-06-09T09:18:04.074" v="450" actId="2711"/>
          <ac:spMkLst>
            <pc:docMk/>
            <pc:sldMk cId="3663318836" sldId="276"/>
            <ac:spMk id="3" creationId="{03B04110-983C-0274-7E09-2E8D050D15F5}"/>
          </ac:spMkLst>
        </pc:spChg>
        <pc:spChg chg="add mod">
          <ac:chgData name="arshpreet kaur" userId="b2456da7e3d53247" providerId="LiveId" clId="{860FD9F1-7B0D-49A5-9F69-AE4DCE75B4F1}" dt="2023-06-09T09:18:09.394" v="451" actId="14100"/>
          <ac:spMkLst>
            <pc:docMk/>
            <pc:sldMk cId="3663318836" sldId="276"/>
            <ac:spMk id="5" creationId="{2192D78E-1A13-A76A-B241-30AE8E2327A2}"/>
          </ac:spMkLst>
        </pc:spChg>
        <pc:spChg chg="add mod">
          <ac:chgData name="arshpreet kaur" userId="b2456da7e3d53247" providerId="LiveId" clId="{860FD9F1-7B0D-49A5-9F69-AE4DCE75B4F1}" dt="2023-06-09T09:18:04.074" v="450" actId="2711"/>
          <ac:spMkLst>
            <pc:docMk/>
            <pc:sldMk cId="3663318836" sldId="276"/>
            <ac:spMk id="7" creationId="{A93D1A57-D0D8-90F5-D3E5-782A9E4AE733}"/>
          </ac:spMkLst>
        </pc:spChg>
        <pc:picChg chg="add mod">
          <ac:chgData name="arshpreet kaur" userId="b2456da7e3d53247" providerId="LiveId" clId="{860FD9F1-7B0D-49A5-9F69-AE4DCE75B4F1}" dt="2023-06-09T09:18:04.074" v="450" actId="2711"/>
          <ac:picMkLst>
            <pc:docMk/>
            <pc:sldMk cId="3663318836" sldId="276"/>
            <ac:picMk id="8194" creationId="{00564A9A-F0F6-0320-16D3-34FFB25F766F}"/>
          </ac:picMkLst>
        </pc:picChg>
        <pc:picChg chg="add mod">
          <ac:chgData name="arshpreet kaur" userId="b2456da7e3d53247" providerId="LiveId" clId="{860FD9F1-7B0D-49A5-9F69-AE4DCE75B4F1}" dt="2023-06-09T09:18:12.349" v="452" actId="14100"/>
          <ac:picMkLst>
            <pc:docMk/>
            <pc:sldMk cId="3663318836" sldId="276"/>
            <ac:picMk id="8196" creationId="{5F5E9C02-9C05-D8C2-D18E-462D91C12449}"/>
          </ac:picMkLst>
        </pc:picChg>
        <pc:picChg chg="add mod">
          <ac:chgData name="arshpreet kaur" userId="b2456da7e3d53247" providerId="LiveId" clId="{860FD9F1-7B0D-49A5-9F69-AE4DCE75B4F1}" dt="2023-06-09T09:18:04.074" v="450" actId="2711"/>
          <ac:picMkLst>
            <pc:docMk/>
            <pc:sldMk cId="3663318836" sldId="276"/>
            <ac:picMk id="8198" creationId="{D0A4FBE0-90F8-93FF-A14F-4E68A97A8FB7}"/>
          </ac:picMkLst>
        </pc:picChg>
      </pc:sldChg>
      <pc:sldChg chg="new del">
        <pc:chgData name="arshpreet kaur" userId="b2456da7e3d53247" providerId="LiveId" clId="{860FD9F1-7B0D-49A5-9F69-AE4DCE75B4F1}" dt="2023-06-09T10:01:26.549" v="527" actId="47"/>
        <pc:sldMkLst>
          <pc:docMk/>
          <pc:sldMk cId="2414313081" sldId="277"/>
        </pc:sldMkLst>
      </pc:sldChg>
      <pc:sldChg chg="addSp modSp new mod">
        <pc:chgData name="arshpreet kaur" userId="b2456da7e3d53247" providerId="LiveId" clId="{860FD9F1-7B0D-49A5-9F69-AE4DCE75B4F1}" dt="2023-06-09T09:20:02.398" v="474" actId="20577"/>
        <pc:sldMkLst>
          <pc:docMk/>
          <pc:sldMk cId="3708196868" sldId="278"/>
        </pc:sldMkLst>
        <pc:spChg chg="add mod">
          <ac:chgData name="arshpreet kaur" userId="b2456da7e3d53247" providerId="LiveId" clId="{860FD9F1-7B0D-49A5-9F69-AE4DCE75B4F1}" dt="2023-06-09T09:20:02.398" v="474" actId="20577"/>
          <ac:spMkLst>
            <pc:docMk/>
            <pc:sldMk cId="3708196868" sldId="278"/>
            <ac:spMk id="3" creationId="{63E3E7B6-E0F0-07B2-B871-8EE8C53C2E66}"/>
          </ac:spMkLst>
        </pc:spChg>
        <pc:picChg chg="add mod">
          <ac:chgData name="arshpreet kaur" userId="b2456da7e3d53247" providerId="LiveId" clId="{860FD9F1-7B0D-49A5-9F69-AE4DCE75B4F1}" dt="2023-06-09T09:19:57.404" v="471" actId="14100"/>
          <ac:picMkLst>
            <pc:docMk/>
            <pc:sldMk cId="3708196868" sldId="278"/>
            <ac:picMk id="9218" creationId="{8DDEBD22-CE1B-CA5B-F196-F95663CA9085}"/>
          </ac:picMkLst>
        </pc:picChg>
      </pc:sldChg>
      <pc:sldChg chg="addSp modSp new mod">
        <pc:chgData name="arshpreet kaur" userId="b2456da7e3d53247" providerId="LiveId" clId="{860FD9F1-7B0D-49A5-9F69-AE4DCE75B4F1}" dt="2023-06-09T09:27:17.803" v="495" actId="14100"/>
        <pc:sldMkLst>
          <pc:docMk/>
          <pc:sldMk cId="3766616818" sldId="279"/>
        </pc:sldMkLst>
        <pc:spChg chg="add mod">
          <ac:chgData name="arshpreet kaur" userId="b2456da7e3d53247" providerId="LiveId" clId="{860FD9F1-7B0D-49A5-9F69-AE4DCE75B4F1}" dt="2023-06-09T09:27:07.438" v="492" actId="2711"/>
          <ac:spMkLst>
            <pc:docMk/>
            <pc:sldMk cId="3766616818" sldId="279"/>
            <ac:spMk id="3" creationId="{78F27173-F445-BB3F-77D7-9D72E02830F1}"/>
          </ac:spMkLst>
        </pc:spChg>
        <pc:spChg chg="add mod">
          <ac:chgData name="arshpreet kaur" userId="b2456da7e3d53247" providerId="LiveId" clId="{860FD9F1-7B0D-49A5-9F69-AE4DCE75B4F1}" dt="2023-06-09T09:27:07.438" v="492" actId="2711"/>
          <ac:spMkLst>
            <pc:docMk/>
            <pc:sldMk cId="3766616818" sldId="279"/>
            <ac:spMk id="5" creationId="{76C6B8B7-56B6-ED29-5804-9579E8D1DF08}"/>
          </ac:spMkLst>
        </pc:spChg>
        <pc:picChg chg="add mod">
          <ac:chgData name="arshpreet kaur" userId="b2456da7e3d53247" providerId="LiveId" clId="{860FD9F1-7B0D-49A5-9F69-AE4DCE75B4F1}" dt="2023-06-09T09:27:17.803" v="495" actId="14100"/>
          <ac:picMkLst>
            <pc:docMk/>
            <pc:sldMk cId="3766616818" sldId="279"/>
            <ac:picMk id="10242" creationId="{746FA6D8-0C50-B8DA-3017-59295137405E}"/>
          </ac:picMkLst>
        </pc:picChg>
        <pc:picChg chg="add mod">
          <ac:chgData name="arshpreet kaur" userId="b2456da7e3d53247" providerId="LiveId" clId="{860FD9F1-7B0D-49A5-9F69-AE4DCE75B4F1}" dt="2023-06-09T09:27:07.438" v="492" actId="2711"/>
          <ac:picMkLst>
            <pc:docMk/>
            <pc:sldMk cId="3766616818" sldId="279"/>
            <ac:picMk id="10244" creationId="{F122DB47-342A-56FE-D629-69544A3DAF4D}"/>
          </ac:picMkLst>
        </pc:picChg>
      </pc:sldChg>
      <pc:sldChg chg="addSp delSp modSp new mod">
        <pc:chgData name="arshpreet kaur" userId="b2456da7e3d53247" providerId="LiveId" clId="{860FD9F1-7B0D-49A5-9F69-AE4DCE75B4F1}" dt="2023-06-09T09:55:35.751" v="526" actId="113"/>
        <pc:sldMkLst>
          <pc:docMk/>
          <pc:sldMk cId="1025320041" sldId="280"/>
        </pc:sldMkLst>
        <pc:spChg chg="add del mod">
          <ac:chgData name="arshpreet kaur" userId="b2456da7e3d53247" providerId="LiveId" clId="{860FD9F1-7B0D-49A5-9F69-AE4DCE75B4F1}" dt="2023-06-09T09:27:25.124" v="498"/>
          <ac:spMkLst>
            <pc:docMk/>
            <pc:sldMk cId="1025320041" sldId="280"/>
            <ac:spMk id="4" creationId="{A2B23842-F8C4-17E5-021D-7DE8077C64D0}"/>
          </ac:spMkLst>
        </pc:spChg>
        <pc:spChg chg="add mod">
          <ac:chgData name="arshpreet kaur" userId="b2456da7e3d53247" providerId="LiveId" clId="{860FD9F1-7B0D-49A5-9F69-AE4DCE75B4F1}" dt="2023-06-09T09:55:27.962" v="522" actId="113"/>
          <ac:spMkLst>
            <pc:docMk/>
            <pc:sldMk cId="1025320041" sldId="280"/>
            <ac:spMk id="6" creationId="{A1A9A3F0-0FF0-882F-8AA1-43AE1186DD18}"/>
          </ac:spMkLst>
        </pc:spChg>
        <pc:spChg chg="add mod">
          <ac:chgData name="arshpreet kaur" userId="b2456da7e3d53247" providerId="LiveId" clId="{860FD9F1-7B0D-49A5-9F69-AE4DCE75B4F1}" dt="2023-06-09T09:55:35.751" v="526" actId="113"/>
          <ac:spMkLst>
            <pc:docMk/>
            <pc:sldMk cId="1025320041" sldId="280"/>
            <ac:spMk id="9" creationId="{809D7674-080E-7028-8B8F-79F2445F34A5}"/>
          </ac:spMkLst>
        </pc:spChg>
        <pc:graphicFrameChg chg="add del mod">
          <ac:chgData name="arshpreet kaur" userId="b2456da7e3d53247" providerId="LiveId" clId="{860FD9F1-7B0D-49A5-9F69-AE4DCE75B4F1}" dt="2023-06-09T09:27:25.124" v="498"/>
          <ac:graphicFrameMkLst>
            <pc:docMk/>
            <pc:sldMk cId="1025320041" sldId="280"/>
            <ac:graphicFrameMk id="2" creationId="{A6A4BE5A-6BF6-A4F4-1729-E24F7ACBEE0A}"/>
          </ac:graphicFrameMkLst>
        </pc:graphicFrameChg>
        <pc:graphicFrameChg chg="add del mod">
          <ac:chgData name="arshpreet kaur" userId="b2456da7e3d53247" providerId="LiveId" clId="{860FD9F1-7B0D-49A5-9F69-AE4DCE75B4F1}" dt="2023-06-09T09:27:25.124" v="498"/>
          <ac:graphicFrameMkLst>
            <pc:docMk/>
            <pc:sldMk cId="1025320041" sldId="280"/>
            <ac:graphicFrameMk id="3" creationId="{3C419036-F65A-B21E-2DC3-02428677CB03}"/>
          </ac:graphicFrameMkLst>
        </pc:graphicFrameChg>
        <pc:graphicFrameChg chg="add mod modGraphic">
          <ac:chgData name="arshpreet kaur" userId="b2456da7e3d53247" providerId="LiveId" clId="{860FD9F1-7B0D-49A5-9F69-AE4DCE75B4F1}" dt="2023-06-09T09:29:03.497" v="519" actId="2711"/>
          <ac:graphicFrameMkLst>
            <pc:docMk/>
            <pc:sldMk cId="1025320041" sldId="280"/>
            <ac:graphicFrameMk id="7" creationId="{4AEF281F-39AA-7559-E3CD-84C124955200}"/>
          </ac:graphicFrameMkLst>
        </pc:graphicFrameChg>
        <pc:graphicFrameChg chg="add mod modGraphic">
          <ac:chgData name="arshpreet kaur" userId="b2456da7e3d53247" providerId="LiveId" clId="{860FD9F1-7B0D-49A5-9F69-AE4DCE75B4F1}" dt="2023-06-09T09:29:07.989" v="520" actId="2711"/>
          <ac:graphicFrameMkLst>
            <pc:docMk/>
            <pc:sldMk cId="1025320041" sldId="280"/>
            <ac:graphicFrameMk id="10" creationId="{4CA7A15D-D317-F443-99FA-2710BCA38114}"/>
          </ac:graphicFrameMkLst>
        </pc:graphicFrameChg>
      </pc:sldChg>
      <pc:sldChg chg="addSp delSp modSp new mod">
        <pc:chgData name="arshpreet kaur" userId="b2456da7e3d53247" providerId="LiveId" clId="{860FD9F1-7B0D-49A5-9F69-AE4DCE75B4F1}" dt="2023-06-09T10:24:54.673" v="750" actId="20577"/>
        <pc:sldMkLst>
          <pc:docMk/>
          <pc:sldMk cId="3848344433" sldId="281"/>
        </pc:sldMkLst>
        <pc:spChg chg="add mod">
          <ac:chgData name="arshpreet kaur" userId="b2456da7e3d53247" providerId="LiveId" clId="{860FD9F1-7B0D-49A5-9F69-AE4DCE75B4F1}" dt="2023-06-09T10:24:54.673" v="750" actId="20577"/>
          <ac:spMkLst>
            <pc:docMk/>
            <pc:sldMk cId="3848344433" sldId="281"/>
            <ac:spMk id="3" creationId="{50819CE2-117E-1907-2055-E95E79D840B9}"/>
          </ac:spMkLst>
        </pc:spChg>
        <pc:spChg chg="add mod">
          <ac:chgData name="arshpreet kaur" userId="b2456da7e3d53247" providerId="LiveId" clId="{860FD9F1-7B0D-49A5-9F69-AE4DCE75B4F1}" dt="2023-06-09T10:06:28.377" v="552" actId="1076"/>
          <ac:spMkLst>
            <pc:docMk/>
            <pc:sldMk cId="3848344433" sldId="281"/>
            <ac:spMk id="6" creationId="{F3EE222F-9E58-579E-369E-9B843E42FF2A}"/>
          </ac:spMkLst>
        </pc:spChg>
        <pc:picChg chg="add mod">
          <ac:chgData name="arshpreet kaur" userId="b2456da7e3d53247" providerId="LiveId" clId="{860FD9F1-7B0D-49A5-9F69-AE4DCE75B4F1}" dt="2023-06-09T10:06:32.662" v="553" actId="14100"/>
          <ac:picMkLst>
            <pc:docMk/>
            <pc:sldMk cId="3848344433" sldId="281"/>
            <ac:picMk id="4" creationId="{F087F58E-44B0-F96D-2779-C943FBF77F63}"/>
          </ac:picMkLst>
        </pc:picChg>
        <pc:picChg chg="add del mod">
          <ac:chgData name="arshpreet kaur" userId="b2456da7e3d53247" providerId="LiveId" clId="{860FD9F1-7B0D-49A5-9F69-AE4DCE75B4F1}" dt="2023-06-09T10:03:30.085" v="541" actId="21"/>
          <ac:picMkLst>
            <pc:docMk/>
            <pc:sldMk cId="3848344433" sldId="281"/>
            <ac:picMk id="12290" creationId="{168549EE-820C-FC93-A912-9DFF48E7AFBC}"/>
          </ac:picMkLst>
        </pc:picChg>
      </pc:sldChg>
      <pc:sldChg chg="addSp delSp modSp new mod">
        <pc:chgData name="arshpreet kaur" userId="b2456da7e3d53247" providerId="LiveId" clId="{860FD9F1-7B0D-49A5-9F69-AE4DCE75B4F1}" dt="2023-06-14T04:40:55.550" v="952" actId="14100"/>
        <pc:sldMkLst>
          <pc:docMk/>
          <pc:sldMk cId="264029471" sldId="282"/>
        </pc:sldMkLst>
        <pc:spChg chg="add mod">
          <ac:chgData name="arshpreet kaur" userId="b2456da7e3d53247" providerId="LiveId" clId="{860FD9F1-7B0D-49A5-9F69-AE4DCE75B4F1}" dt="2023-06-14T04:40:55.550" v="952" actId="14100"/>
          <ac:spMkLst>
            <pc:docMk/>
            <pc:sldMk cId="264029471" sldId="282"/>
            <ac:spMk id="3" creationId="{C22C2CDB-2D50-4446-0F06-D50BB1548107}"/>
          </ac:spMkLst>
        </pc:spChg>
        <pc:spChg chg="add mod">
          <ac:chgData name="arshpreet kaur" userId="b2456da7e3d53247" providerId="LiveId" clId="{860FD9F1-7B0D-49A5-9F69-AE4DCE75B4F1}" dt="2023-06-14T04:40:51.597" v="951" actId="14100"/>
          <ac:spMkLst>
            <pc:docMk/>
            <pc:sldMk cId="264029471" sldId="282"/>
            <ac:spMk id="5" creationId="{C58642B9-81C1-EE05-3B02-04703AAAC39E}"/>
          </ac:spMkLst>
        </pc:spChg>
        <pc:picChg chg="add del mod">
          <ac:chgData name="arshpreet kaur" userId="b2456da7e3d53247" providerId="LiveId" clId="{860FD9F1-7B0D-49A5-9F69-AE4DCE75B4F1}" dt="2023-06-14T04:40:25.172" v="942" actId="21"/>
          <ac:picMkLst>
            <pc:docMk/>
            <pc:sldMk cId="264029471" sldId="282"/>
            <ac:picMk id="2" creationId="{B7493680-092E-6AFC-9DD1-D11EA53F27E8}"/>
          </ac:picMkLst>
        </pc:picChg>
      </pc:sldChg>
      <pc:sldChg chg="addSp delSp modSp new del mod">
        <pc:chgData name="arshpreet kaur" userId="b2456da7e3d53247" providerId="LiveId" clId="{860FD9F1-7B0D-49A5-9F69-AE4DCE75B4F1}" dt="2023-06-14T04:39:27.387" v="935" actId="47"/>
        <pc:sldMkLst>
          <pc:docMk/>
          <pc:sldMk cId="1563710595" sldId="283"/>
        </pc:sldMkLst>
        <pc:spChg chg="add del mod">
          <ac:chgData name="arshpreet kaur" userId="b2456da7e3d53247" providerId="LiveId" clId="{860FD9F1-7B0D-49A5-9F69-AE4DCE75B4F1}" dt="2023-06-14T04:38:44.197" v="926" actId="478"/>
          <ac:spMkLst>
            <pc:docMk/>
            <pc:sldMk cId="1563710595" sldId="283"/>
            <ac:spMk id="3" creationId="{F836ECE7-3ED1-8630-0A99-C536A9C98966}"/>
          </ac:spMkLst>
        </pc:spChg>
        <pc:picChg chg="add del mod">
          <ac:chgData name="arshpreet kaur" userId="b2456da7e3d53247" providerId="LiveId" clId="{860FD9F1-7B0D-49A5-9F69-AE4DCE75B4F1}" dt="2023-06-14T04:39:01.010" v="930" actId="21"/>
          <ac:picMkLst>
            <pc:docMk/>
            <pc:sldMk cId="1563710595" sldId="283"/>
            <ac:picMk id="13314" creationId="{A0738A65-BD04-8610-A2A7-39F9CDEE2416}"/>
          </ac:picMkLst>
        </pc:picChg>
      </pc:sldChg>
      <pc:sldChg chg="addSp modSp new mod">
        <pc:chgData name="arshpreet kaur" userId="b2456da7e3d53247" providerId="LiveId" clId="{860FD9F1-7B0D-49A5-9F69-AE4DCE75B4F1}" dt="2023-06-14T04:42:28.245" v="962" actId="113"/>
        <pc:sldMkLst>
          <pc:docMk/>
          <pc:sldMk cId="293356100" sldId="284"/>
        </pc:sldMkLst>
        <pc:spChg chg="add mod">
          <ac:chgData name="arshpreet kaur" userId="b2456da7e3d53247" providerId="LiveId" clId="{860FD9F1-7B0D-49A5-9F69-AE4DCE75B4F1}" dt="2023-06-14T04:42:28.245" v="962" actId="113"/>
          <ac:spMkLst>
            <pc:docMk/>
            <pc:sldMk cId="293356100" sldId="284"/>
            <ac:spMk id="3" creationId="{3611766E-6041-61E7-D911-CC65F6A896CB}"/>
          </ac:spMkLst>
        </pc:spChg>
        <pc:picChg chg="add mod">
          <ac:chgData name="arshpreet kaur" userId="b2456da7e3d53247" providerId="LiveId" clId="{860FD9F1-7B0D-49A5-9F69-AE4DCE75B4F1}" dt="2023-06-14T04:40:41.444" v="948" actId="14100"/>
          <ac:picMkLst>
            <pc:docMk/>
            <pc:sldMk cId="293356100" sldId="284"/>
            <ac:picMk id="2" creationId="{81095118-868E-89C5-9A25-82B0595AE658}"/>
          </ac:picMkLst>
        </pc:picChg>
      </pc:sldChg>
      <pc:sldChg chg="addSp modSp new mod">
        <pc:chgData name="arshpreet kaur" userId="b2456da7e3d53247" providerId="LiveId" clId="{860FD9F1-7B0D-49A5-9F69-AE4DCE75B4F1}" dt="2023-06-14T04:47:43.041" v="985" actId="113"/>
        <pc:sldMkLst>
          <pc:docMk/>
          <pc:sldMk cId="4271312641" sldId="285"/>
        </pc:sldMkLst>
        <pc:spChg chg="add mod">
          <ac:chgData name="arshpreet kaur" userId="b2456da7e3d53247" providerId="LiveId" clId="{860FD9F1-7B0D-49A5-9F69-AE4DCE75B4F1}" dt="2023-06-14T04:43:02.419" v="964" actId="113"/>
          <ac:spMkLst>
            <pc:docMk/>
            <pc:sldMk cId="4271312641" sldId="285"/>
            <ac:spMk id="3" creationId="{4B6D8BDB-A53D-E9EE-C892-D7C67BEC0609}"/>
          </ac:spMkLst>
        </pc:spChg>
        <pc:spChg chg="add mod">
          <ac:chgData name="arshpreet kaur" userId="b2456da7e3d53247" providerId="LiveId" clId="{860FD9F1-7B0D-49A5-9F69-AE4DCE75B4F1}" dt="2023-06-14T04:47:43.041" v="985" actId="113"/>
          <ac:spMkLst>
            <pc:docMk/>
            <pc:sldMk cId="4271312641" sldId="285"/>
            <ac:spMk id="5" creationId="{DA9B84A5-DA4E-F5FA-B069-F8917DBF4C3F}"/>
          </ac:spMkLst>
        </pc:spChg>
        <pc:picChg chg="add mod">
          <ac:chgData name="arshpreet kaur" userId="b2456da7e3d53247" providerId="LiveId" clId="{860FD9F1-7B0D-49A5-9F69-AE4DCE75B4F1}" dt="2023-06-09T10:17:46.373" v="657" actId="14100"/>
          <ac:picMkLst>
            <pc:docMk/>
            <pc:sldMk cId="4271312641" sldId="285"/>
            <ac:picMk id="14338" creationId="{EEADF240-6AB7-9AB9-B8C6-BCF7E2E6D4E6}"/>
          </ac:picMkLst>
        </pc:picChg>
      </pc:sldChg>
      <pc:sldChg chg="addSp modSp new mod">
        <pc:chgData name="arshpreet kaur" userId="b2456da7e3d53247" providerId="LiveId" clId="{860FD9F1-7B0D-49A5-9F69-AE4DCE75B4F1}" dt="2023-06-15T08:46:03.619" v="1019" actId="114"/>
        <pc:sldMkLst>
          <pc:docMk/>
          <pc:sldMk cId="103923849" sldId="286"/>
        </pc:sldMkLst>
        <pc:spChg chg="add mod">
          <ac:chgData name="arshpreet kaur" userId="b2456da7e3d53247" providerId="LiveId" clId="{860FD9F1-7B0D-49A5-9F69-AE4DCE75B4F1}" dt="2023-06-15T08:46:03.619" v="1019" actId="114"/>
          <ac:spMkLst>
            <pc:docMk/>
            <pc:sldMk cId="103923849" sldId="286"/>
            <ac:spMk id="3" creationId="{2D64706B-FA56-DC3A-A592-015F34F6AD32}"/>
          </ac:spMkLst>
        </pc:spChg>
      </pc:sldChg>
      <pc:sldChg chg="addSp delSp modSp new mod">
        <pc:chgData name="arshpreet kaur" userId="b2456da7e3d53247" providerId="LiveId" clId="{860FD9F1-7B0D-49A5-9F69-AE4DCE75B4F1}" dt="2023-06-09T10:23:36.865" v="729" actId="1076"/>
        <pc:sldMkLst>
          <pc:docMk/>
          <pc:sldMk cId="4261587353" sldId="287"/>
        </pc:sldMkLst>
        <pc:spChg chg="add mod">
          <ac:chgData name="arshpreet kaur" userId="b2456da7e3d53247" providerId="LiveId" clId="{860FD9F1-7B0D-49A5-9F69-AE4DCE75B4F1}" dt="2023-06-09T10:22:57.411" v="717" actId="21"/>
          <ac:spMkLst>
            <pc:docMk/>
            <pc:sldMk cId="4261587353" sldId="287"/>
            <ac:spMk id="3" creationId="{5CDDCF4E-E49E-96B6-CE0A-1116519F75E0}"/>
          </ac:spMkLst>
        </pc:spChg>
        <pc:picChg chg="add mod">
          <ac:chgData name="arshpreet kaur" userId="b2456da7e3d53247" providerId="LiveId" clId="{860FD9F1-7B0D-49A5-9F69-AE4DCE75B4F1}" dt="2023-06-09T10:23:36.865" v="729" actId="1076"/>
          <ac:picMkLst>
            <pc:docMk/>
            <pc:sldMk cId="4261587353" sldId="287"/>
            <ac:picMk id="15362" creationId="{BA0FB802-2A7C-BA3D-30A7-C10C66E41ABD}"/>
          </ac:picMkLst>
        </pc:picChg>
        <pc:picChg chg="add del mod">
          <ac:chgData name="arshpreet kaur" userId="b2456da7e3d53247" providerId="LiveId" clId="{860FD9F1-7B0D-49A5-9F69-AE4DCE75B4F1}" dt="2023-06-09T10:23:14.580" v="722" actId="21"/>
          <ac:picMkLst>
            <pc:docMk/>
            <pc:sldMk cId="4261587353" sldId="287"/>
            <ac:picMk id="15364" creationId="{74734A93-6C62-F7DF-018B-0F03D179D54C}"/>
          </ac:picMkLst>
        </pc:picChg>
      </pc:sldChg>
      <pc:sldChg chg="addSp modSp new mod">
        <pc:chgData name="arshpreet kaur" userId="b2456da7e3d53247" providerId="LiveId" clId="{860FD9F1-7B0D-49A5-9F69-AE4DCE75B4F1}" dt="2023-06-14T04:49:21.383" v="990" actId="113"/>
        <pc:sldMkLst>
          <pc:docMk/>
          <pc:sldMk cId="2741589527" sldId="288"/>
        </pc:sldMkLst>
        <pc:spChg chg="add mod">
          <ac:chgData name="arshpreet kaur" userId="b2456da7e3d53247" providerId="LiveId" clId="{860FD9F1-7B0D-49A5-9F69-AE4DCE75B4F1}" dt="2023-06-14T04:49:21.383" v="990" actId="113"/>
          <ac:spMkLst>
            <pc:docMk/>
            <pc:sldMk cId="2741589527" sldId="288"/>
            <ac:spMk id="3" creationId="{6C790740-AA24-0A82-9211-7C34AF1E3804}"/>
          </ac:spMkLst>
        </pc:spChg>
        <pc:picChg chg="add mod">
          <ac:chgData name="arshpreet kaur" userId="b2456da7e3d53247" providerId="LiveId" clId="{860FD9F1-7B0D-49A5-9F69-AE4DCE75B4F1}" dt="2023-06-09T10:23:24.750" v="726" actId="1076"/>
          <ac:picMkLst>
            <pc:docMk/>
            <pc:sldMk cId="2741589527" sldId="288"/>
            <ac:picMk id="4" creationId="{FECD533A-7CB7-8215-406E-C874BCC9DB12}"/>
          </ac:picMkLst>
        </pc:picChg>
      </pc:sldChg>
      <pc:sldChg chg="addSp delSp modSp new mod">
        <pc:chgData name="arshpreet kaur" userId="b2456da7e3d53247" providerId="LiveId" clId="{860FD9F1-7B0D-49A5-9F69-AE4DCE75B4F1}" dt="2023-06-15T08:40:26.159" v="1007" actId="113"/>
        <pc:sldMkLst>
          <pc:docMk/>
          <pc:sldMk cId="982489638" sldId="289"/>
        </pc:sldMkLst>
        <pc:spChg chg="add mod">
          <ac:chgData name="arshpreet kaur" userId="b2456da7e3d53247" providerId="LiveId" clId="{860FD9F1-7B0D-49A5-9F69-AE4DCE75B4F1}" dt="2023-06-15T08:40:03.603" v="1005" actId="113"/>
          <ac:spMkLst>
            <pc:docMk/>
            <pc:sldMk cId="982489638" sldId="289"/>
            <ac:spMk id="3" creationId="{4D75BF1B-4328-BC47-4E15-939BE6812193}"/>
          </ac:spMkLst>
        </pc:spChg>
        <pc:spChg chg="add mod">
          <ac:chgData name="arshpreet kaur" userId="b2456da7e3d53247" providerId="LiveId" clId="{860FD9F1-7B0D-49A5-9F69-AE4DCE75B4F1}" dt="2023-06-09T10:27:48.312" v="788" actId="2711"/>
          <ac:spMkLst>
            <pc:docMk/>
            <pc:sldMk cId="982489638" sldId="289"/>
            <ac:spMk id="5" creationId="{09AE5A26-2B65-60BE-D625-80AD0DA2CFD5}"/>
          </ac:spMkLst>
        </pc:spChg>
        <pc:spChg chg="add mod">
          <ac:chgData name="arshpreet kaur" userId="b2456da7e3d53247" providerId="LiveId" clId="{860FD9F1-7B0D-49A5-9F69-AE4DCE75B4F1}" dt="2023-06-15T08:40:26.159" v="1007" actId="113"/>
          <ac:spMkLst>
            <pc:docMk/>
            <pc:sldMk cId="982489638" sldId="289"/>
            <ac:spMk id="7" creationId="{38816385-287E-F382-C37C-2E896149E6BE}"/>
          </ac:spMkLst>
        </pc:spChg>
        <pc:picChg chg="add del mod">
          <ac:chgData name="arshpreet kaur" userId="b2456da7e3d53247" providerId="LiveId" clId="{860FD9F1-7B0D-49A5-9F69-AE4DCE75B4F1}" dt="2023-06-09T10:28:12.109" v="792" actId="21"/>
          <ac:picMkLst>
            <pc:docMk/>
            <pc:sldMk cId="982489638" sldId="289"/>
            <ac:picMk id="16386" creationId="{E04E1DCB-2519-5FBC-6FF4-5F9E7CCD1AAD}"/>
          </ac:picMkLst>
        </pc:picChg>
      </pc:sldChg>
      <pc:sldChg chg="addSp modSp new mod">
        <pc:chgData name="arshpreet kaur" userId="b2456da7e3d53247" providerId="LiveId" clId="{860FD9F1-7B0D-49A5-9F69-AE4DCE75B4F1}" dt="2023-06-14T04:50:21.414" v="996" actId="113"/>
        <pc:sldMkLst>
          <pc:docMk/>
          <pc:sldMk cId="1810857569" sldId="290"/>
        </pc:sldMkLst>
        <pc:spChg chg="add mod">
          <ac:chgData name="arshpreet kaur" userId="b2456da7e3d53247" providerId="LiveId" clId="{860FD9F1-7B0D-49A5-9F69-AE4DCE75B4F1}" dt="2023-06-09T10:42:12.292" v="899" actId="2711"/>
          <ac:spMkLst>
            <pc:docMk/>
            <pc:sldMk cId="1810857569" sldId="290"/>
            <ac:spMk id="2" creationId="{EFD2F9C2-E803-9A88-CB8B-C33C0F13BC26}"/>
          </ac:spMkLst>
        </pc:spChg>
        <pc:spChg chg="add mod">
          <ac:chgData name="arshpreet kaur" userId="b2456da7e3d53247" providerId="LiveId" clId="{860FD9F1-7B0D-49A5-9F69-AE4DCE75B4F1}" dt="2023-06-14T04:49:37.711" v="991" actId="113"/>
          <ac:spMkLst>
            <pc:docMk/>
            <pc:sldMk cId="1810857569" sldId="290"/>
            <ac:spMk id="4" creationId="{0C716117-5F24-0101-9725-23466917FA2C}"/>
          </ac:spMkLst>
        </pc:spChg>
        <pc:spChg chg="add mod">
          <ac:chgData name="arshpreet kaur" userId="b2456da7e3d53247" providerId="LiveId" clId="{860FD9F1-7B0D-49A5-9F69-AE4DCE75B4F1}" dt="2023-06-14T04:50:21.414" v="996" actId="113"/>
          <ac:spMkLst>
            <pc:docMk/>
            <pc:sldMk cId="1810857569" sldId="290"/>
            <ac:spMk id="6" creationId="{818523F4-F80F-2799-5727-5BDDF544FE26}"/>
          </ac:spMkLst>
        </pc:spChg>
        <pc:picChg chg="add mod">
          <ac:chgData name="arshpreet kaur" userId="b2456da7e3d53247" providerId="LiveId" clId="{860FD9F1-7B0D-49A5-9F69-AE4DCE75B4F1}" dt="2023-06-09T10:42:12.292" v="899" actId="2711"/>
          <ac:picMkLst>
            <pc:docMk/>
            <pc:sldMk cId="1810857569" sldId="290"/>
            <ac:picMk id="17410" creationId="{B0112E9B-9A93-0111-0279-195C2B563594}"/>
          </ac:picMkLst>
        </pc:picChg>
        <pc:picChg chg="add mod">
          <ac:chgData name="arshpreet kaur" userId="b2456da7e3d53247" providerId="LiveId" clId="{860FD9F1-7B0D-49A5-9F69-AE4DCE75B4F1}" dt="2023-06-09T10:42:39.947" v="906" actId="14100"/>
          <ac:picMkLst>
            <pc:docMk/>
            <pc:sldMk cId="1810857569" sldId="290"/>
            <ac:picMk id="17412" creationId="{8BB3FEF8-D6AE-4852-4B68-5C15FE2A133D}"/>
          </ac:picMkLst>
        </pc:picChg>
      </pc:sldChg>
      <pc:sldChg chg="addSp modSp new mod">
        <pc:chgData name="arshpreet kaur" userId="b2456da7e3d53247" providerId="LiveId" clId="{860FD9F1-7B0D-49A5-9F69-AE4DCE75B4F1}" dt="2023-06-15T08:43:01.029" v="1011" actId="1037"/>
        <pc:sldMkLst>
          <pc:docMk/>
          <pc:sldMk cId="3738927816" sldId="291"/>
        </pc:sldMkLst>
        <pc:spChg chg="add mod">
          <ac:chgData name="arshpreet kaur" userId="b2456da7e3d53247" providerId="LiveId" clId="{860FD9F1-7B0D-49A5-9F69-AE4DCE75B4F1}" dt="2023-06-09T10:31:28.236" v="830" actId="14100"/>
          <ac:spMkLst>
            <pc:docMk/>
            <pc:sldMk cId="3738927816" sldId="291"/>
            <ac:spMk id="3" creationId="{BFFF514A-8432-3736-AD86-B399ABF5DCC6}"/>
          </ac:spMkLst>
        </pc:spChg>
        <pc:spChg chg="add mod">
          <ac:chgData name="arshpreet kaur" userId="b2456da7e3d53247" providerId="LiveId" clId="{860FD9F1-7B0D-49A5-9F69-AE4DCE75B4F1}" dt="2023-06-15T08:43:01.029" v="1011" actId="1037"/>
          <ac:spMkLst>
            <pc:docMk/>
            <pc:sldMk cId="3738927816" sldId="291"/>
            <ac:spMk id="6" creationId="{4CEDE992-9C93-FF5D-4704-9446D10A7734}"/>
          </ac:spMkLst>
        </pc:spChg>
        <pc:picChg chg="add mod">
          <ac:chgData name="arshpreet kaur" userId="b2456da7e3d53247" providerId="LiveId" clId="{860FD9F1-7B0D-49A5-9F69-AE4DCE75B4F1}" dt="2023-06-09T10:31:28.236" v="830" actId="14100"/>
          <ac:picMkLst>
            <pc:docMk/>
            <pc:sldMk cId="3738927816" sldId="291"/>
            <ac:picMk id="4" creationId="{6BBA7E0E-16F8-6033-3B4C-D8BBB3336BAB}"/>
          </ac:picMkLst>
        </pc:picChg>
        <pc:picChg chg="add mod">
          <ac:chgData name="arshpreet kaur" userId="b2456da7e3d53247" providerId="LiveId" clId="{860FD9F1-7B0D-49A5-9F69-AE4DCE75B4F1}" dt="2023-06-09T10:31:48.530" v="834" actId="14100"/>
          <ac:picMkLst>
            <pc:docMk/>
            <pc:sldMk cId="3738927816" sldId="291"/>
            <ac:picMk id="19458" creationId="{E1E83324-0B06-E26D-EDBE-AD351179DEBB}"/>
          </ac:picMkLst>
        </pc:picChg>
      </pc:sldChg>
      <pc:sldChg chg="addSp modSp new mod">
        <pc:chgData name="arshpreet kaur" userId="b2456da7e3d53247" providerId="LiveId" clId="{860FD9F1-7B0D-49A5-9F69-AE4DCE75B4F1}" dt="2023-06-15T08:42:37.128" v="1009" actId="113"/>
        <pc:sldMkLst>
          <pc:docMk/>
          <pc:sldMk cId="2878289189" sldId="292"/>
        </pc:sldMkLst>
        <pc:spChg chg="add mod">
          <ac:chgData name="arshpreet kaur" userId="b2456da7e3d53247" providerId="LiveId" clId="{860FD9F1-7B0D-49A5-9F69-AE4DCE75B4F1}" dt="2023-06-15T08:42:37.128" v="1009" actId="113"/>
          <ac:spMkLst>
            <pc:docMk/>
            <pc:sldMk cId="2878289189" sldId="292"/>
            <ac:spMk id="3" creationId="{C95A51A2-F697-B806-6F0E-A27324983F21}"/>
          </ac:spMkLst>
        </pc:spChg>
        <pc:picChg chg="add mod">
          <ac:chgData name="arshpreet kaur" userId="b2456da7e3d53247" providerId="LiveId" clId="{860FD9F1-7B0D-49A5-9F69-AE4DCE75B4F1}" dt="2023-06-09T10:32:49.703" v="847" actId="1076"/>
          <ac:picMkLst>
            <pc:docMk/>
            <pc:sldMk cId="2878289189" sldId="292"/>
            <ac:picMk id="20482" creationId="{2D848E0A-1B9D-9C97-C14E-88611241C794}"/>
          </ac:picMkLst>
        </pc:picChg>
      </pc:sldChg>
      <pc:sldChg chg="addSp modSp new mod">
        <pc:chgData name="arshpreet kaur" userId="b2456da7e3d53247" providerId="LiveId" clId="{860FD9F1-7B0D-49A5-9F69-AE4DCE75B4F1}" dt="2023-06-15T08:38:56.767" v="1001" actId="113"/>
        <pc:sldMkLst>
          <pc:docMk/>
          <pc:sldMk cId="3408625382" sldId="293"/>
        </pc:sldMkLst>
        <pc:spChg chg="add mod">
          <ac:chgData name="arshpreet kaur" userId="b2456da7e3d53247" providerId="LiveId" clId="{860FD9F1-7B0D-49A5-9F69-AE4DCE75B4F1}" dt="2023-06-15T08:38:39.167" v="999" actId="113"/>
          <ac:spMkLst>
            <pc:docMk/>
            <pc:sldMk cId="3408625382" sldId="293"/>
            <ac:spMk id="3" creationId="{6C2635F7-3035-C8B9-E68D-5CFFF3592FDD}"/>
          </ac:spMkLst>
        </pc:spChg>
        <pc:spChg chg="add mod">
          <ac:chgData name="arshpreet kaur" userId="b2456da7e3d53247" providerId="LiveId" clId="{860FD9F1-7B0D-49A5-9F69-AE4DCE75B4F1}" dt="2023-06-15T08:38:56.767" v="1001" actId="113"/>
          <ac:spMkLst>
            <pc:docMk/>
            <pc:sldMk cId="3408625382" sldId="293"/>
            <ac:spMk id="5" creationId="{DEF11FBA-50B4-92C7-55F8-2774B39A3466}"/>
          </ac:spMkLst>
        </pc:spChg>
        <pc:picChg chg="add mod">
          <ac:chgData name="arshpreet kaur" userId="b2456da7e3d53247" providerId="LiveId" clId="{860FD9F1-7B0D-49A5-9F69-AE4DCE75B4F1}" dt="2023-06-09T10:40:16.948" v="874" actId="2711"/>
          <ac:picMkLst>
            <pc:docMk/>
            <pc:sldMk cId="3408625382" sldId="293"/>
            <ac:picMk id="21506" creationId="{75482FEC-A22D-D3F1-36FA-485C99DC45BC}"/>
          </ac:picMkLst>
        </pc:picChg>
        <pc:picChg chg="add mod">
          <ac:chgData name="arshpreet kaur" userId="b2456da7e3d53247" providerId="LiveId" clId="{860FD9F1-7B0D-49A5-9F69-AE4DCE75B4F1}" dt="2023-06-09T10:40:45.427" v="879" actId="14100"/>
          <ac:picMkLst>
            <pc:docMk/>
            <pc:sldMk cId="3408625382" sldId="293"/>
            <ac:picMk id="21508" creationId="{198B5734-792A-AE62-910B-59978AA3E665}"/>
          </ac:picMkLst>
        </pc:picChg>
      </pc:sldChg>
      <pc:sldChg chg="addSp modSp new mod">
        <pc:chgData name="arshpreet kaur" userId="b2456da7e3d53247" providerId="LiveId" clId="{860FD9F1-7B0D-49A5-9F69-AE4DCE75B4F1}" dt="2023-06-15T08:50:32.039" v="1026" actId="20577"/>
        <pc:sldMkLst>
          <pc:docMk/>
          <pc:sldMk cId="4261932648" sldId="294"/>
        </pc:sldMkLst>
        <pc:spChg chg="add mod">
          <ac:chgData name="arshpreet kaur" userId="b2456da7e3d53247" providerId="LiveId" clId="{860FD9F1-7B0D-49A5-9F69-AE4DCE75B4F1}" dt="2023-06-15T08:50:32.039" v="1026" actId="20577"/>
          <ac:spMkLst>
            <pc:docMk/>
            <pc:sldMk cId="4261932648" sldId="294"/>
            <ac:spMk id="3" creationId="{FEE5D1DD-2CC7-6B8D-2B83-4CCCDC46CA68}"/>
          </ac:spMkLst>
        </pc:spChg>
      </pc:sldChg>
    </pc:docChg>
  </pc:docChgLst>
  <pc:docChgLst>
    <pc:chgData name="Arshpreet Kaur" userId="b2456da7e3d53247" providerId="LiveId" clId="{860FD9F1-7B0D-49A5-9F69-AE4DCE75B4F1}"/>
    <pc:docChg chg="undo custSel addSld delSld modSld">
      <pc:chgData name="Arshpreet Kaur" userId="b2456da7e3d53247" providerId="LiveId" clId="{860FD9F1-7B0D-49A5-9F69-AE4DCE75B4F1}" dt="2023-06-28T04:00:35.025" v="332" actId="113"/>
      <pc:docMkLst>
        <pc:docMk/>
      </pc:docMkLst>
      <pc:sldChg chg="modSp mod">
        <pc:chgData name="Arshpreet Kaur" userId="b2456da7e3d53247" providerId="LiveId" clId="{860FD9F1-7B0D-49A5-9F69-AE4DCE75B4F1}" dt="2023-06-21T03:40:16.828" v="5" actId="113"/>
        <pc:sldMkLst>
          <pc:docMk/>
          <pc:sldMk cId="2358458946" sldId="260"/>
        </pc:sldMkLst>
        <pc:spChg chg="mod">
          <ac:chgData name="Arshpreet Kaur" userId="b2456da7e3d53247" providerId="LiveId" clId="{860FD9F1-7B0D-49A5-9F69-AE4DCE75B4F1}" dt="2023-06-21T03:39:26.435" v="2" actId="113"/>
          <ac:spMkLst>
            <pc:docMk/>
            <pc:sldMk cId="2358458946" sldId="260"/>
            <ac:spMk id="6" creationId="{2B671330-2D72-3103-391B-86555B4B7C98}"/>
          </ac:spMkLst>
        </pc:spChg>
        <pc:spChg chg="mod">
          <ac:chgData name="Arshpreet Kaur" userId="b2456da7e3d53247" providerId="LiveId" clId="{860FD9F1-7B0D-49A5-9F69-AE4DCE75B4F1}" dt="2023-06-21T03:40:16.828" v="5" actId="113"/>
          <ac:spMkLst>
            <pc:docMk/>
            <pc:sldMk cId="2358458946" sldId="260"/>
            <ac:spMk id="8" creationId="{EAC9CF3F-5B4F-8DEF-8F0E-397179A5897A}"/>
          </ac:spMkLst>
        </pc:spChg>
      </pc:sldChg>
      <pc:sldChg chg="modSp mod">
        <pc:chgData name="Arshpreet Kaur" userId="b2456da7e3d53247" providerId="LiveId" clId="{860FD9F1-7B0D-49A5-9F69-AE4DCE75B4F1}" dt="2023-06-28T03:48:56.981" v="287" actId="20577"/>
        <pc:sldMkLst>
          <pc:docMk/>
          <pc:sldMk cId="2006767571" sldId="261"/>
        </pc:sldMkLst>
        <pc:spChg chg="mod">
          <ac:chgData name="Arshpreet Kaur" userId="b2456da7e3d53247" providerId="LiveId" clId="{860FD9F1-7B0D-49A5-9F69-AE4DCE75B4F1}" dt="2023-06-28T03:48:38.901" v="283" actId="1076"/>
          <ac:spMkLst>
            <pc:docMk/>
            <pc:sldMk cId="2006767571" sldId="261"/>
            <ac:spMk id="3" creationId="{8A8714DC-3CB1-D1B1-D879-CA273A413DBC}"/>
          </ac:spMkLst>
        </pc:spChg>
        <pc:spChg chg="mod">
          <ac:chgData name="Arshpreet Kaur" userId="b2456da7e3d53247" providerId="LiveId" clId="{860FD9F1-7B0D-49A5-9F69-AE4DCE75B4F1}" dt="2023-06-28T03:48:56.981" v="287" actId="20577"/>
          <ac:spMkLst>
            <pc:docMk/>
            <pc:sldMk cId="2006767571" sldId="261"/>
            <ac:spMk id="4" creationId="{080C892F-9A82-CAD8-6ECB-1062F2EE5459}"/>
          </ac:spMkLst>
        </pc:spChg>
      </pc:sldChg>
      <pc:sldChg chg="modSp mod">
        <pc:chgData name="Arshpreet Kaur" userId="b2456da7e3d53247" providerId="LiveId" clId="{860FD9F1-7B0D-49A5-9F69-AE4DCE75B4F1}" dt="2023-06-21T03:44:41.670" v="31" actId="20577"/>
        <pc:sldMkLst>
          <pc:docMk/>
          <pc:sldMk cId="2546268905" sldId="262"/>
        </pc:sldMkLst>
        <pc:spChg chg="mod">
          <ac:chgData name="Arshpreet Kaur" userId="b2456da7e3d53247" providerId="LiveId" clId="{860FD9F1-7B0D-49A5-9F69-AE4DCE75B4F1}" dt="2023-06-21T03:41:54.324" v="7" actId="113"/>
          <ac:spMkLst>
            <pc:docMk/>
            <pc:sldMk cId="2546268905" sldId="262"/>
            <ac:spMk id="3" creationId="{F205A56B-FEA0-E5F0-8CFA-388823441A16}"/>
          </ac:spMkLst>
        </pc:spChg>
        <pc:spChg chg="mod">
          <ac:chgData name="Arshpreet Kaur" userId="b2456da7e3d53247" providerId="LiveId" clId="{860FD9F1-7B0D-49A5-9F69-AE4DCE75B4F1}" dt="2023-06-21T03:44:41.670" v="31" actId="20577"/>
          <ac:spMkLst>
            <pc:docMk/>
            <pc:sldMk cId="2546268905" sldId="262"/>
            <ac:spMk id="5" creationId="{9ED6C936-37A1-159A-3F30-486539421D7B}"/>
          </ac:spMkLst>
        </pc:spChg>
      </pc:sldChg>
      <pc:sldChg chg="modSp mod">
        <pc:chgData name="Arshpreet Kaur" userId="b2456da7e3d53247" providerId="LiveId" clId="{860FD9F1-7B0D-49A5-9F69-AE4DCE75B4F1}" dt="2023-06-21T04:12:17.053" v="40" actId="113"/>
        <pc:sldMkLst>
          <pc:docMk/>
          <pc:sldMk cId="4282868400" sldId="263"/>
        </pc:sldMkLst>
        <pc:spChg chg="mod">
          <ac:chgData name="Arshpreet Kaur" userId="b2456da7e3d53247" providerId="LiveId" clId="{860FD9F1-7B0D-49A5-9F69-AE4DCE75B4F1}" dt="2023-06-21T04:12:17.053" v="40" actId="113"/>
          <ac:spMkLst>
            <pc:docMk/>
            <pc:sldMk cId="4282868400" sldId="263"/>
            <ac:spMk id="3" creationId="{1F7048BD-C329-5C61-4F43-468E50768858}"/>
          </ac:spMkLst>
        </pc:spChg>
      </pc:sldChg>
      <pc:sldChg chg="modSp mod">
        <pc:chgData name="Arshpreet Kaur" userId="b2456da7e3d53247" providerId="LiveId" clId="{860FD9F1-7B0D-49A5-9F69-AE4DCE75B4F1}" dt="2023-06-21T04:14:09.603" v="52" actId="113"/>
        <pc:sldMkLst>
          <pc:docMk/>
          <pc:sldMk cId="3007892592" sldId="264"/>
        </pc:sldMkLst>
        <pc:spChg chg="mod">
          <ac:chgData name="Arshpreet Kaur" userId="b2456da7e3d53247" providerId="LiveId" clId="{860FD9F1-7B0D-49A5-9F69-AE4DCE75B4F1}" dt="2023-06-21T04:12:46.672" v="44" actId="113"/>
          <ac:spMkLst>
            <pc:docMk/>
            <pc:sldMk cId="3007892592" sldId="264"/>
            <ac:spMk id="3" creationId="{6BF244BE-3FB5-1FC9-3D7E-83D9514A576C}"/>
          </ac:spMkLst>
        </pc:spChg>
        <pc:spChg chg="mod">
          <ac:chgData name="Arshpreet Kaur" userId="b2456da7e3d53247" providerId="LiveId" clId="{860FD9F1-7B0D-49A5-9F69-AE4DCE75B4F1}" dt="2023-06-21T04:14:09.603" v="52" actId="113"/>
          <ac:spMkLst>
            <pc:docMk/>
            <pc:sldMk cId="3007892592" sldId="264"/>
            <ac:spMk id="4" creationId="{CC0B3504-2F42-01A0-CE25-56E019CD99F4}"/>
          </ac:spMkLst>
        </pc:spChg>
      </pc:sldChg>
      <pc:sldChg chg="delSp modSp mod">
        <pc:chgData name="Arshpreet Kaur" userId="b2456da7e3d53247" providerId="LiveId" clId="{860FD9F1-7B0D-49A5-9F69-AE4DCE75B4F1}" dt="2023-06-28T03:52:59.807" v="305" actId="20577"/>
        <pc:sldMkLst>
          <pc:docMk/>
          <pc:sldMk cId="1543296542" sldId="265"/>
        </pc:sldMkLst>
        <pc:spChg chg="mod">
          <ac:chgData name="Arshpreet Kaur" userId="b2456da7e3d53247" providerId="LiveId" clId="{860FD9F1-7B0D-49A5-9F69-AE4DCE75B4F1}" dt="2023-06-28T03:52:59.807" v="305" actId="20577"/>
          <ac:spMkLst>
            <pc:docMk/>
            <pc:sldMk cId="1543296542" sldId="265"/>
            <ac:spMk id="3" creationId="{BD926191-773A-8CAA-FB49-DE866EEEE0C5}"/>
          </ac:spMkLst>
        </pc:spChg>
        <pc:spChg chg="del">
          <ac:chgData name="Arshpreet Kaur" userId="b2456da7e3d53247" providerId="LiveId" clId="{860FD9F1-7B0D-49A5-9F69-AE4DCE75B4F1}" dt="2023-06-28T03:42:23.070" v="169" actId="478"/>
          <ac:spMkLst>
            <pc:docMk/>
            <pc:sldMk cId="1543296542" sldId="265"/>
            <ac:spMk id="5" creationId="{59B04595-4D05-931F-6B86-6E7592600297}"/>
          </ac:spMkLst>
        </pc:spChg>
      </pc:sldChg>
      <pc:sldChg chg="modSp mod">
        <pc:chgData name="Arshpreet Kaur" userId="b2456da7e3d53247" providerId="LiveId" clId="{860FD9F1-7B0D-49A5-9F69-AE4DCE75B4F1}" dt="2023-06-21T04:14:41.254" v="53" actId="113"/>
        <pc:sldMkLst>
          <pc:docMk/>
          <pc:sldMk cId="2751785606" sldId="266"/>
        </pc:sldMkLst>
        <pc:spChg chg="mod">
          <ac:chgData name="Arshpreet Kaur" userId="b2456da7e3d53247" providerId="LiveId" clId="{860FD9F1-7B0D-49A5-9F69-AE4DCE75B4F1}" dt="2023-06-21T04:14:41.254" v="53" actId="113"/>
          <ac:spMkLst>
            <pc:docMk/>
            <pc:sldMk cId="2751785606" sldId="266"/>
            <ac:spMk id="5" creationId="{3C30B801-D1BC-6F9E-38FB-75F663E2E2FC}"/>
          </ac:spMkLst>
        </pc:spChg>
      </pc:sldChg>
      <pc:sldChg chg="modSp mod">
        <pc:chgData name="Arshpreet Kaur" userId="b2456da7e3d53247" providerId="LiveId" clId="{860FD9F1-7B0D-49A5-9F69-AE4DCE75B4F1}" dt="2023-06-23T08:40:05.619" v="167" actId="113"/>
        <pc:sldMkLst>
          <pc:docMk/>
          <pc:sldMk cId="2252021383" sldId="268"/>
        </pc:sldMkLst>
        <pc:spChg chg="mod">
          <ac:chgData name="Arshpreet Kaur" userId="b2456da7e3d53247" providerId="LiveId" clId="{860FD9F1-7B0D-49A5-9F69-AE4DCE75B4F1}" dt="2023-06-23T08:39:42.727" v="164" actId="113"/>
          <ac:spMkLst>
            <pc:docMk/>
            <pc:sldMk cId="2252021383" sldId="268"/>
            <ac:spMk id="3" creationId="{E78D6FF4-B549-0ABE-DCAC-6437412690B2}"/>
          </ac:spMkLst>
        </pc:spChg>
        <pc:spChg chg="mod">
          <ac:chgData name="Arshpreet Kaur" userId="b2456da7e3d53247" providerId="LiveId" clId="{860FD9F1-7B0D-49A5-9F69-AE4DCE75B4F1}" dt="2023-06-23T08:40:05.619" v="167" actId="113"/>
          <ac:spMkLst>
            <pc:docMk/>
            <pc:sldMk cId="2252021383" sldId="268"/>
            <ac:spMk id="5" creationId="{E8D7D8FF-A113-011A-A443-923E5F19A521}"/>
          </ac:spMkLst>
        </pc:spChg>
      </pc:sldChg>
      <pc:sldChg chg="modSp mod">
        <pc:chgData name="Arshpreet Kaur" userId="b2456da7e3d53247" providerId="LiveId" clId="{860FD9F1-7B0D-49A5-9F69-AE4DCE75B4F1}" dt="2023-06-28T04:00:35.025" v="332" actId="113"/>
        <pc:sldMkLst>
          <pc:docMk/>
          <pc:sldMk cId="1926336735" sldId="270"/>
        </pc:sldMkLst>
        <pc:spChg chg="mod">
          <ac:chgData name="Arshpreet Kaur" userId="b2456da7e3d53247" providerId="LiveId" clId="{860FD9F1-7B0D-49A5-9F69-AE4DCE75B4F1}" dt="2023-06-28T04:00:35.025" v="332" actId="113"/>
          <ac:spMkLst>
            <pc:docMk/>
            <pc:sldMk cId="1926336735" sldId="270"/>
            <ac:spMk id="3" creationId="{9BDC3467-81F5-77F8-6DBD-803BD817D512}"/>
          </ac:spMkLst>
        </pc:spChg>
      </pc:sldChg>
      <pc:sldChg chg="modSp mod">
        <pc:chgData name="Arshpreet Kaur" userId="b2456da7e3d53247" providerId="LiveId" clId="{860FD9F1-7B0D-49A5-9F69-AE4DCE75B4F1}" dt="2023-06-28T03:54:15.154" v="314" actId="20577"/>
        <pc:sldMkLst>
          <pc:docMk/>
          <pc:sldMk cId="1775249926" sldId="271"/>
        </pc:sldMkLst>
        <pc:spChg chg="mod">
          <ac:chgData name="Arshpreet Kaur" userId="b2456da7e3d53247" providerId="LiveId" clId="{860FD9F1-7B0D-49A5-9F69-AE4DCE75B4F1}" dt="2023-06-28T03:54:15.154" v="314" actId="20577"/>
          <ac:spMkLst>
            <pc:docMk/>
            <pc:sldMk cId="1775249926" sldId="271"/>
            <ac:spMk id="3" creationId="{38D2E2B3-E981-5ABA-87F3-21127712207D}"/>
          </ac:spMkLst>
        </pc:spChg>
      </pc:sldChg>
      <pc:sldChg chg="addSp delSp modSp mod">
        <pc:chgData name="Arshpreet Kaur" userId="b2456da7e3d53247" providerId="LiveId" clId="{860FD9F1-7B0D-49A5-9F69-AE4DCE75B4F1}" dt="2023-06-28T03:55:36.163" v="315" actId="113"/>
        <pc:sldMkLst>
          <pc:docMk/>
          <pc:sldMk cId="3526306446" sldId="272"/>
        </pc:sldMkLst>
        <pc:spChg chg="add mod">
          <ac:chgData name="Arshpreet Kaur" userId="b2456da7e3d53247" providerId="LiveId" clId="{860FD9F1-7B0D-49A5-9F69-AE4DCE75B4F1}" dt="2023-06-28T03:55:36.163" v="315" actId="113"/>
          <ac:spMkLst>
            <pc:docMk/>
            <pc:sldMk cId="3526306446" sldId="272"/>
            <ac:spMk id="2" creationId="{C3061FB7-F523-F057-E086-F6D891EE766E}"/>
          </ac:spMkLst>
        </pc:spChg>
        <pc:spChg chg="del">
          <ac:chgData name="Arshpreet Kaur" userId="b2456da7e3d53247" providerId="LiveId" clId="{860FD9F1-7B0D-49A5-9F69-AE4DCE75B4F1}" dt="2023-06-28T03:42:39.630" v="174" actId="478"/>
          <ac:spMkLst>
            <pc:docMk/>
            <pc:sldMk cId="3526306446" sldId="272"/>
            <ac:spMk id="3" creationId="{0CA5EE34-4E78-A324-4610-3F03132C68BD}"/>
          </ac:spMkLst>
        </pc:spChg>
        <pc:spChg chg="mod">
          <ac:chgData name="Arshpreet Kaur" userId="b2456da7e3d53247" providerId="LiveId" clId="{860FD9F1-7B0D-49A5-9F69-AE4DCE75B4F1}" dt="2023-06-28T03:43:14.031" v="183" actId="14100"/>
          <ac:spMkLst>
            <pc:docMk/>
            <pc:sldMk cId="3526306446" sldId="272"/>
            <ac:spMk id="5" creationId="{B11A792A-C703-1D20-2BD6-C57ED7057205}"/>
          </ac:spMkLst>
        </pc:spChg>
        <pc:picChg chg="mod">
          <ac:chgData name="Arshpreet Kaur" userId="b2456da7e3d53247" providerId="LiveId" clId="{860FD9F1-7B0D-49A5-9F69-AE4DCE75B4F1}" dt="2023-06-28T03:44:17.609" v="198" actId="14100"/>
          <ac:picMkLst>
            <pc:docMk/>
            <pc:sldMk cId="3526306446" sldId="272"/>
            <ac:picMk id="5122" creationId="{5592CFE9-6F83-3B62-697C-E3A1716AC066}"/>
          </ac:picMkLst>
        </pc:picChg>
      </pc:sldChg>
      <pc:sldChg chg="delSp del mod">
        <pc:chgData name="Arshpreet Kaur" userId="b2456da7e3d53247" providerId="LiveId" clId="{860FD9F1-7B0D-49A5-9F69-AE4DCE75B4F1}" dt="2023-06-28T03:44:23.362" v="199" actId="47"/>
        <pc:sldMkLst>
          <pc:docMk/>
          <pc:sldMk cId="1562811432" sldId="273"/>
        </pc:sldMkLst>
        <pc:spChg chg="del">
          <ac:chgData name="Arshpreet Kaur" userId="b2456da7e3d53247" providerId="LiveId" clId="{860FD9F1-7B0D-49A5-9F69-AE4DCE75B4F1}" dt="2023-06-28T03:42:53.796" v="178" actId="21"/>
          <ac:spMkLst>
            <pc:docMk/>
            <pc:sldMk cId="1562811432" sldId="273"/>
            <ac:spMk id="3" creationId="{12AE89F3-BE2F-34C2-0221-4F3990C5A69F}"/>
          </ac:spMkLst>
        </pc:spChg>
      </pc:sldChg>
      <pc:sldChg chg="modSp mod">
        <pc:chgData name="Arshpreet Kaur" userId="b2456da7e3d53247" providerId="LiveId" clId="{860FD9F1-7B0D-49A5-9F69-AE4DCE75B4F1}" dt="2023-06-28T04:00:06.586" v="331" actId="113"/>
        <pc:sldMkLst>
          <pc:docMk/>
          <pc:sldMk cId="463347820" sldId="274"/>
        </pc:sldMkLst>
        <pc:spChg chg="mod">
          <ac:chgData name="Arshpreet Kaur" userId="b2456da7e3d53247" providerId="LiveId" clId="{860FD9F1-7B0D-49A5-9F69-AE4DCE75B4F1}" dt="2023-06-28T04:00:06.586" v="331" actId="113"/>
          <ac:spMkLst>
            <pc:docMk/>
            <pc:sldMk cId="463347820" sldId="274"/>
            <ac:spMk id="3" creationId="{1DDF095D-F9EC-D1CD-9332-2A55EFF818A8}"/>
          </ac:spMkLst>
        </pc:spChg>
      </pc:sldChg>
      <pc:sldChg chg="addSp modSp new mod">
        <pc:chgData name="Arshpreet Kaur" userId="b2456da7e3d53247" providerId="LiveId" clId="{860FD9F1-7B0D-49A5-9F69-AE4DCE75B4F1}" dt="2023-06-21T04:41:56.990" v="162" actId="14100"/>
        <pc:sldMkLst>
          <pc:docMk/>
          <pc:sldMk cId="1884241199" sldId="295"/>
        </pc:sldMkLst>
        <pc:spChg chg="add mod">
          <ac:chgData name="Arshpreet Kaur" userId="b2456da7e3d53247" providerId="LiveId" clId="{860FD9F1-7B0D-49A5-9F69-AE4DCE75B4F1}" dt="2023-06-21T04:34:33.340" v="98" actId="2711"/>
          <ac:spMkLst>
            <pc:docMk/>
            <pc:sldMk cId="1884241199" sldId="295"/>
            <ac:spMk id="3" creationId="{4257D38F-04B5-1BDD-C52C-4A2388B93D21}"/>
          </ac:spMkLst>
        </pc:spChg>
        <pc:spChg chg="add mod">
          <ac:chgData name="Arshpreet Kaur" userId="b2456da7e3d53247" providerId="LiveId" clId="{860FD9F1-7B0D-49A5-9F69-AE4DCE75B4F1}" dt="2023-06-21T04:38:55.871" v="138" actId="14100"/>
          <ac:spMkLst>
            <pc:docMk/>
            <pc:sldMk cId="1884241199" sldId="295"/>
            <ac:spMk id="5" creationId="{83EC1CFF-C5B8-9DB1-828A-D31C46FFC1E1}"/>
          </ac:spMkLst>
        </pc:spChg>
        <pc:spChg chg="add mod">
          <ac:chgData name="Arshpreet Kaur" userId="b2456da7e3d53247" providerId="LiveId" clId="{860FD9F1-7B0D-49A5-9F69-AE4DCE75B4F1}" dt="2023-06-21T04:41:31.025" v="157" actId="113"/>
          <ac:spMkLst>
            <pc:docMk/>
            <pc:sldMk cId="1884241199" sldId="295"/>
            <ac:spMk id="7" creationId="{0F794FA0-A738-845F-C79C-6F9564439782}"/>
          </ac:spMkLst>
        </pc:spChg>
        <pc:spChg chg="add mod">
          <ac:chgData name="Arshpreet Kaur" userId="b2456da7e3d53247" providerId="LiveId" clId="{860FD9F1-7B0D-49A5-9F69-AE4DCE75B4F1}" dt="2023-06-21T04:41:51.001" v="161" actId="14100"/>
          <ac:spMkLst>
            <pc:docMk/>
            <pc:sldMk cId="1884241199" sldId="295"/>
            <ac:spMk id="8" creationId="{AFB2BA0A-CA7E-2173-0577-94CA8B1C0C7B}"/>
          </ac:spMkLst>
        </pc:spChg>
        <pc:picChg chg="add mod">
          <ac:chgData name="Arshpreet Kaur" userId="b2456da7e3d53247" providerId="LiveId" clId="{860FD9F1-7B0D-49A5-9F69-AE4DCE75B4F1}" dt="2023-06-21T04:39:02.602" v="140" actId="14100"/>
          <ac:picMkLst>
            <pc:docMk/>
            <pc:sldMk cId="1884241199" sldId="295"/>
            <ac:picMk id="1026" creationId="{24AC7465-EB3F-10F9-18AA-90CF9015FAB7}"/>
          </ac:picMkLst>
        </pc:picChg>
        <pc:cxnChg chg="add mod">
          <ac:chgData name="Arshpreet Kaur" userId="b2456da7e3d53247" providerId="LiveId" clId="{860FD9F1-7B0D-49A5-9F69-AE4DCE75B4F1}" dt="2023-06-21T04:41:56.990" v="162" actId="14100"/>
          <ac:cxnSpMkLst>
            <pc:docMk/>
            <pc:sldMk cId="1884241199" sldId="295"/>
            <ac:cxnSpMk id="10" creationId="{07F56BD1-E373-3111-5EA6-6CE153585794}"/>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54C0E1-DF0A-444C-A790-9F97B91DD00D}" type="datetimeFigureOut">
              <a:rPr lang="en-IN" smtClean="0"/>
              <a:t>07-06-2024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8B3495-A97F-4625-B907-4000E09E10C5}" type="slidenum">
              <a:rPr lang="en-IN" smtClean="0"/>
              <a:t>‹#›</a:t>
            </a:fld>
            <a:endParaRPr lang="en-IN"/>
          </a:p>
        </p:txBody>
      </p:sp>
    </p:spTree>
    <p:extLst>
      <p:ext uri="{BB962C8B-B14F-4D97-AF65-F5344CB8AC3E}">
        <p14:creationId xmlns:p14="http://schemas.microsoft.com/office/powerpoint/2010/main" val="315320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48B3495-A97F-4625-B907-4000E09E10C5}" type="slidenum">
              <a:rPr lang="en-IN" smtClean="0"/>
              <a:t>32</a:t>
            </a:fld>
            <a:endParaRPr lang="en-IN"/>
          </a:p>
        </p:txBody>
      </p:sp>
    </p:spTree>
    <p:extLst>
      <p:ext uri="{BB962C8B-B14F-4D97-AF65-F5344CB8AC3E}">
        <p14:creationId xmlns:p14="http://schemas.microsoft.com/office/powerpoint/2010/main" val="1577592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19919-81BF-D3B0-1A7A-8351D33089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AA50673-C731-7B8C-A6A0-D5A8CD7926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3A03356-9461-A9E7-45C8-9C581A852786}"/>
              </a:ext>
            </a:extLst>
          </p:cNvPr>
          <p:cNvSpPr>
            <a:spLocks noGrp="1"/>
          </p:cNvSpPr>
          <p:nvPr>
            <p:ph type="dt" sz="half" idx="10"/>
          </p:nvPr>
        </p:nvSpPr>
        <p:spPr/>
        <p:txBody>
          <a:bodyPr/>
          <a:lstStyle/>
          <a:p>
            <a:fld id="{36F96813-51C0-4604-AC21-A346ADF885A3}" type="datetimeFigureOut">
              <a:rPr lang="en-IN" smtClean="0"/>
              <a:t>07-06-2024</a:t>
            </a:fld>
            <a:endParaRPr lang="en-IN"/>
          </a:p>
        </p:txBody>
      </p:sp>
      <p:sp>
        <p:nvSpPr>
          <p:cNvPr id="5" name="Footer Placeholder 4">
            <a:extLst>
              <a:ext uri="{FF2B5EF4-FFF2-40B4-BE49-F238E27FC236}">
                <a16:creationId xmlns:a16="http://schemas.microsoft.com/office/drawing/2014/main" id="{64080BB6-91CD-D080-23D5-5BA5B123DB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ECAD95-ACFC-8C43-E589-D7BD515783AD}"/>
              </a:ext>
            </a:extLst>
          </p:cNvPr>
          <p:cNvSpPr>
            <a:spLocks noGrp="1"/>
          </p:cNvSpPr>
          <p:nvPr>
            <p:ph type="sldNum" sz="quarter" idx="12"/>
          </p:nvPr>
        </p:nvSpPr>
        <p:spPr/>
        <p:txBody>
          <a:bodyPr/>
          <a:lstStyle/>
          <a:p>
            <a:fld id="{4A7A25A9-49AC-40D8-9199-A3D42A250FE9}" type="slidenum">
              <a:rPr lang="en-IN" smtClean="0"/>
              <a:t>‹#›</a:t>
            </a:fld>
            <a:endParaRPr lang="en-IN"/>
          </a:p>
        </p:txBody>
      </p:sp>
    </p:spTree>
    <p:extLst>
      <p:ext uri="{BB962C8B-B14F-4D97-AF65-F5344CB8AC3E}">
        <p14:creationId xmlns:p14="http://schemas.microsoft.com/office/powerpoint/2010/main" val="938012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F87B5-FD1E-1002-D789-C535FF8F6E7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A8A3FC-BD3C-8868-C1D6-30588CD341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9E7699-F63F-9A72-1F8F-17BA5F8FD460}"/>
              </a:ext>
            </a:extLst>
          </p:cNvPr>
          <p:cNvSpPr>
            <a:spLocks noGrp="1"/>
          </p:cNvSpPr>
          <p:nvPr>
            <p:ph type="dt" sz="half" idx="10"/>
          </p:nvPr>
        </p:nvSpPr>
        <p:spPr/>
        <p:txBody>
          <a:bodyPr/>
          <a:lstStyle/>
          <a:p>
            <a:fld id="{36F96813-51C0-4604-AC21-A346ADF885A3}" type="datetimeFigureOut">
              <a:rPr lang="en-IN" smtClean="0"/>
              <a:t>07-06-2024</a:t>
            </a:fld>
            <a:endParaRPr lang="en-IN"/>
          </a:p>
        </p:txBody>
      </p:sp>
      <p:sp>
        <p:nvSpPr>
          <p:cNvPr id="5" name="Footer Placeholder 4">
            <a:extLst>
              <a:ext uri="{FF2B5EF4-FFF2-40B4-BE49-F238E27FC236}">
                <a16:creationId xmlns:a16="http://schemas.microsoft.com/office/drawing/2014/main" id="{BAAE1EEE-EDA6-1749-2B27-E212BFCEC0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808594-60F7-A7A0-CB94-92B62A94B4A5}"/>
              </a:ext>
            </a:extLst>
          </p:cNvPr>
          <p:cNvSpPr>
            <a:spLocks noGrp="1"/>
          </p:cNvSpPr>
          <p:nvPr>
            <p:ph type="sldNum" sz="quarter" idx="12"/>
          </p:nvPr>
        </p:nvSpPr>
        <p:spPr/>
        <p:txBody>
          <a:bodyPr/>
          <a:lstStyle/>
          <a:p>
            <a:fld id="{4A7A25A9-49AC-40D8-9199-A3D42A250FE9}" type="slidenum">
              <a:rPr lang="en-IN" smtClean="0"/>
              <a:t>‹#›</a:t>
            </a:fld>
            <a:endParaRPr lang="en-IN"/>
          </a:p>
        </p:txBody>
      </p:sp>
    </p:spTree>
    <p:extLst>
      <p:ext uri="{BB962C8B-B14F-4D97-AF65-F5344CB8AC3E}">
        <p14:creationId xmlns:p14="http://schemas.microsoft.com/office/powerpoint/2010/main" val="1548353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53686C-2C9B-1234-6D84-74181F68E12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CC0672-A408-6C4B-4EBB-742A8FE4C4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EF6956-0321-7E75-5C7A-791E33D6CBAE}"/>
              </a:ext>
            </a:extLst>
          </p:cNvPr>
          <p:cNvSpPr>
            <a:spLocks noGrp="1"/>
          </p:cNvSpPr>
          <p:nvPr>
            <p:ph type="dt" sz="half" idx="10"/>
          </p:nvPr>
        </p:nvSpPr>
        <p:spPr/>
        <p:txBody>
          <a:bodyPr/>
          <a:lstStyle/>
          <a:p>
            <a:fld id="{36F96813-51C0-4604-AC21-A346ADF885A3}" type="datetimeFigureOut">
              <a:rPr lang="en-IN" smtClean="0"/>
              <a:t>07-06-2024</a:t>
            </a:fld>
            <a:endParaRPr lang="en-IN"/>
          </a:p>
        </p:txBody>
      </p:sp>
      <p:sp>
        <p:nvSpPr>
          <p:cNvPr id="5" name="Footer Placeholder 4">
            <a:extLst>
              <a:ext uri="{FF2B5EF4-FFF2-40B4-BE49-F238E27FC236}">
                <a16:creationId xmlns:a16="http://schemas.microsoft.com/office/drawing/2014/main" id="{EAA3D9BF-4716-E5C6-C89B-8862106AB2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3DD570-FE23-8431-0C6E-CC9828B8320A}"/>
              </a:ext>
            </a:extLst>
          </p:cNvPr>
          <p:cNvSpPr>
            <a:spLocks noGrp="1"/>
          </p:cNvSpPr>
          <p:nvPr>
            <p:ph type="sldNum" sz="quarter" idx="12"/>
          </p:nvPr>
        </p:nvSpPr>
        <p:spPr/>
        <p:txBody>
          <a:bodyPr/>
          <a:lstStyle/>
          <a:p>
            <a:fld id="{4A7A25A9-49AC-40D8-9199-A3D42A250FE9}" type="slidenum">
              <a:rPr lang="en-IN" smtClean="0"/>
              <a:t>‹#›</a:t>
            </a:fld>
            <a:endParaRPr lang="en-IN"/>
          </a:p>
        </p:txBody>
      </p:sp>
    </p:spTree>
    <p:extLst>
      <p:ext uri="{BB962C8B-B14F-4D97-AF65-F5344CB8AC3E}">
        <p14:creationId xmlns:p14="http://schemas.microsoft.com/office/powerpoint/2010/main" val="3174962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54EAE-B5BD-FA39-0B45-F5205C7B97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09FFC5-5A81-4FE1-7188-BB1796F351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38E98D-5526-1339-C8BE-1D3A07F14437}"/>
              </a:ext>
            </a:extLst>
          </p:cNvPr>
          <p:cNvSpPr>
            <a:spLocks noGrp="1"/>
          </p:cNvSpPr>
          <p:nvPr>
            <p:ph type="dt" sz="half" idx="10"/>
          </p:nvPr>
        </p:nvSpPr>
        <p:spPr/>
        <p:txBody>
          <a:bodyPr/>
          <a:lstStyle/>
          <a:p>
            <a:fld id="{36F96813-51C0-4604-AC21-A346ADF885A3}" type="datetimeFigureOut">
              <a:rPr lang="en-IN" smtClean="0"/>
              <a:t>07-06-2024</a:t>
            </a:fld>
            <a:endParaRPr lang="en-IN"/>
          </a:p>
        </p:txBody>
      </p:sp>
      <p:sp>
        <p:nvSpPr>
          <p:cNvPr id="5" name="Footer Placeholder 4">
            <a:extLst>
              <a:ext uri="{FF2B5EF4-FFF2-40B4-BE49-F238E27FC236}">
                <a16:creationId xmlns:a16="http://schemas.microsoft.com/office/drawing/2014/main" id="{883DA0EE-72EB-D040-B6CF-837EEDD8A7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3844B7-CD26-18AC-2FDE-09911D450699}"/>
              </a:ext>
            </a:extLst>
          </p:cNvPr>
          <p:cNvSpPr>
            <a:spLocks noGrp="1"/>
          </p:cNvSpPr>
          <p:nvPr>
            <p:ph type="sldNum" sz="quarter" idx="12"/>
          </p:nvPr>
        </p:nvSpPr>
        <p:spPr/>
        <p:txBody>
          <a:bodyPr/>
          <a:lstStyle/>
          <a:p>
            <a:fld id="{4A7A25A9-49AC-40D8-9199-A3D42A250FE9}" type="slidenum">
              <a:rPr lang="en-IN" smtClean="0"/>
              <a:t>‹#›</a:t>
            </a:fld>
            <a:endParaRPr lang="en-IN"/>
          </a:p>
        </p:txBody>
      </p:sp>
    </p:spTree>
    <p:extLst>
      <p:ext uri="{BB962C8B-B14F-4D97-AF65-F5344CB8AC3E}">
        <p14:creationId xmlns:p14="http://schemas.microsoft.com/office/powerpoint/2010/main" val="1595632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F847E-3CC6-E7AC-41AC-EB6E01B8DE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B34E819-8884-DB30-C4EE-4D190E1EA6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46D245-BDCA-A084-A669-3341735B898E}"/>
              </a:ext>
            </a:extLst>
          </p:cNvPr>
          <p:cNvSpPr>
            <a:spLocks noGrp="1"/>
          </p:cNvSpPr>
          <p:nvPr>
            <p:ph type="dt" sz="half" idx="10"/>
          </p:nvPr>
        </p:nvSpPr>
        <p:spPr/>
        <p:txBody>
          <a:bodyPr/>
          <a:lstStyle/>
          <a:p>
            <a:fld id="{36F96813-51C0-4604-AC21-A346ADF885A3}" type="datetimeFigureOut">
              <a:rPr lang="en-IN" smtClean="0"/>
              <a:t>07-06-2024</a:t>
            </a:fld>
            <a:endParaRPr lang="en-IN"/>
          </a:p>
        </p:txBody>
      </p:sp>
      <p:sp>
        <p:nvSpPr>
          <p:cNvPr id="5" name="Footer Placeholder 4">
            <a:extLst>
              <a:ext uri="{FF2B5EF4-FFF2-40B4-BE49-F238E27FC236}">
                <a16:creationId xmlns:a16="http://schemas.microsoft.com/office/drawing/2014/main" id="{DE0552E6-4E8A-16ED-4870-EE511EB23D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44B1AD-4A3B-0B6A-7281-E066C27A25D3}"/>
              </a:ext>
            </a:extLst>
          </p:cNvPr>
          <p:cNvSpPr>
            <a:spLocks noGrp="1"/>
          </p:cNvSpPr>
          <p:nvPr>
            <p:ph type="sldNum" sz="quarter" idx="12"/>
          </p:nvPr>
        </p:nvSpPr>
        <p:spPr/>
        <p:txBody>
          <a:bodyPr/>
          <a:lstStyle/>
          <a:p>
            <a:fld id="{4A7A25A9-49AC-40D8-9199-A3D42A250FE9}" type="slidenum">
              <a:rPr lang="en-IN" smtClean="0"/>
              <a:t>‹#›</a:t>
            </a:fld>
            <a:endParaRPr lang="en-IN"/>
          </a:p>
        </p:txBody>
      </p:sp>
    </p:spTree>
    <p:extLst>
      <p:ext uri="{BB962C8B-B14F-4D97-AF65-F5344CB8AC3E}">
        <p14:creationId xmlns:p14="http://schemas.microsoft.com/office/powerpoint/2010/main" val="3045842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06B52-9637-CA0D-8C36-85F66D5AB9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FBFF7F-D301-01CF-171C-E129F731DE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B033913-E216-94C6-25D4-E41338F08C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9476F9-0E71-59F4-19FA-DDD8137590DE}"/>
              </a:ext>
            </a:extLst>
          </p:cNvPr>
          <p:cNvSpPr>
            <a:spLocks noGrp="1"/>
          </p:cNvSpPr>
          <p:nvPr>
            <p:ph type="dt" sz="half" idx="10"/>
          </p:nvPr>
        </p:nvSpPr>
        <p:spPr/>
        <p:txBody>
          <a:bodyPr/>
          <a:lstStyle/>
          <a:p>
            <a:fld id="{36F96813-51C0-4604-AC21-A346ADF885A3}" type="datetimeFigureOut">
              <a:rPr lang="en-IN" smtClean="0"/>
              <a:t>07-06-2024</a:t>
            </a:fld>
            <a:endParaRPr lang="en-IN"/>
          </a:p>
        </p:txBody>
      </p:sp>
      <p:sp>
        <p:nvSpPr>
          <p:cNvPr id="6" name="Footer Placeholder 5">
            <a:extLst>
              <a:ext uri="{FF2B5EF4-FFF2-40B4-BE49-F238E27FC236}">
                <a16:creationId xmlns:a16="http://schemas.microsoft.com/office/drawing/2014/main" id="{5CBCF7DA-9B72-88C3-7C1E-D370C82C5B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539816-DC66-1B64-62EA-360B88B2490F}"/>
              </a:ext>
            </a:extLst>
          </p:cNvPr>
          <p:cNvSpPr>
            <a:spLocks noGrp="1"/>
          </p:cNvSpPr>
          <p:nvPr>
            <p:ph type="sldNum" sz="quarter" idx="12"/>
          </p:nvPr>
        </p:nvSpPr>
        <p:spPr/>
        <p:txBody>
          <a:bodyPr/>
          <a:lstStyle/>
          <a:p>
            <a:fld id="{4A7A25A9-49AC-40D8-9199-A3D42A250FE9}" type="slidenum">
              <a:rPr lang="en-IN" smtClean="0"/>
              <a:t>‹#›</a:t>
            </a:fld>
            <a:endParaRPr lang="en-IN"/>
          </a:p>
        </p:txBody>
      </p:sp>
    </p:spTree>
    <p:extLst>
      <p:ext uri="{BB962C8B-B14F-4D97-AF65-F5344CB8AC3E}">
        <p14:creationId xmlns:p14="http://schemas.microsoft.com/office/powerpoint/2010/main" val="2709157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AAF54-FBC8-8935-AE0D-28D5770DDF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A9E79D-B406-370E-0800-A9B172A960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3E73B6-4740-B30C-6C39-695561F311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07BCA1-609D-1FBA-122C-C5FF1BAF07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F306-4D4C-B40A-058F-182B08D3F1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164ED44-1C40-0437-1652-5D118E4A20D7}"/>
              </a:ext>
            </a:extLst>
          </p:cNvPr>
          <p:cNvSpPr>
            <a:spLocks noGrp="1"/>
          </p:cNvSpPr>
          <p:nvPr>
            <p:ph type="dt" sz="half" idx="10"/>
          </p:nvPr>
        </p:nvSpPr>
        <p:spPr/>
        <p:txBody>
          <a:bodyPr/>
          <a:lstStyle/>
          <a:p>
            <a:fld id="{36F96813-51C0-4604-AC21-A346ADF885A3}" type="datetimeFigureOut">
              <a:rPr lang="en-IN" smtClean="0"/>
              <a:t>07-06-2024</a:t>
            </a:fld>
            <a:endParaRPr lang="en-IN"/>
          </a:p>
        </p:txBody>
      </p:sp>
      <p:sp>
        <p:nvSpPr>
          <p:cNvPr id="8" name="Footer Placeholder 7">
            <a:extLst>
              <a:ext uri="{FF2B5EF4-FFF2-40B4-BE49-F238E27FC236}">
                <a16:creationId xmlns:a16="http://schemas.microsoft.com/office/drawing/2014/main" id="{DAE43DDB-BC68-5973-B7E1-2EC2DA68A10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9CD775C-B6D2-7507-DF5B-E1AF6E80564D}"/>
              </a:ext>
            </a:extLst>
          </p:cNvPr>
          <p:cNvSpPr>
            <a:spLocks noGrp="1"/>
          </p:cNvSpPr>
          <p:nvPr>
            <p:ph type="sldNum" sz="quarter" idx="12"/>
          </p:nvPr>
        </p:nvSpPr>
        <p:spPr/>
        <p:txBody>
          <a:bodyPr/>
          <a:lstStyle/>
          <a:p>
            <a:fld id="{4A7A25A9-49AC-40D8-9199-A3D42A250FE9}" type="slidenum">
              <a:rPr lang="en-IN" smtClean="0"/>
              <a:t>‹#›</a:t>
            </a:fld>
            <a:endParaRPr lang="en-IN"/>
          </a:p>
        </p:txBody>
      </p:sp>
    </p:spTree>
    <p:extLst>
      <p:ext uri="{BB962C8B-B14F-4D97-AF65-F5344CB8AC3E}">
        <p14:creationId xmlns:p14="http://schemas.microsoft.com/office/powerpoint/2010/main" val="3805806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6FE54-A2A0-2FD2-1B00-840619D3E84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FAF5402-59D7-0C6B-9583-56DC853D7FDE}"/>
              </a:ext>
            </a:extLst>
          </p:cNvPr>
          <p:cNvSpPr>
            <a:spLocks noGrp="1"/>
          </p:cNvSpPr>
          <p:nvPr>
            <p:ph type="dt" sz="half" idx="10"/>
          </p:nvPr>
        </p:nvSpPr>
        <p:spPr/>
        <p:txBody>
          <a:bodyPr/>
          <a:lstStyle/>
          <a:p>
            <a:fld id="{36F96813-51C0-4604-AC21-A346ADF885A3}" type="datetimeFigureOut">
              <a:rPr lang="en-IN" smtClean="0"/>
              <a:t>07-06-2024</a:t>
            </a:fld>
            <a:endParaRPr lang="en-IN"/>
          </a:p>
        </p:txBody>
      </p:sp>
      <p:sp>
        <p:nvSpPr>
          <p:cNvPr id="4" name="Footer Placeholder 3">
            <a:extLst>
              <a:ext uri="{FF2B5EF4-FFF2-40B4-BE49-F238E27FC236}">
                <a16:creationId xmlns:a16="http://schemas.microsoft.com/office/drawing/2014/main" id="{AE72E9C7-6B41-2EF7-3B43-656B07205B4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914BE0E-957E-BFAD-F8B2-B20EC06B47C8}"/>
              </a:ext>
            </a:extLst>
          </p:cNvPr>
          <p:cNvSpPr>
            <a:spLocks noGrp="1"/>
          </p:cNvSpPr>
          <p:nvPr>
            <p:ph type="sldNum" sz="quarter" idx="12"/>
          </p:nvPr>
        </p:nvSpPr>
        <p:spPr/>
        <p:txBody>
          <a:bodyPr/>
          <a:lstStyle/>
          <a:p>
            <a:fld id="{4A7A25A9-49AC-40D8-9199-A3D42A250FE9}" type="slidenum">
              <a:rPr lang="en-IN" smtClean="0"/>
              <a:t>‹#›</a:t>
            </a:fld>
            <a:endParaRPr lang="en-IN"/>
          </a:p>
        </p:txBody>
      </p:sp>
    </p:spTree>
    <p:extLst>
      <p:ext uri="{BB962C8B-B14F-4D97-AF65-F5344CB8AC3E}">
        <p14:creationId xmlns:p14="http://schemas.microsoft.com/office/powerpoint/2010/main" val="3184377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5F538F-ACDE-E665-E980-51722E9B719B}"/>
              </a:ext>
            </a:extLst>
          </p:cNvPr>
          <p:cNvSpPr>
            <a:spLocks noGrp="1"/>
          </p:cNvSpPr>
          <p:nvPr>
            <p:ph type="dt" sz="half" idx="10"/>
          </p:nvPr>
        </p:nvSpPr>
        <p:spPr/>
        <p:txBody>
          <a:bodyPr/>
          <a:lstStyle/>
          <a:p>
            <a:fld id="{36F96813-51C0-4604-AC21-A346ADF885A3}" type="datetimeFigureOut">
              <a:rPr lang="en-IN" smtClean="0"/>
              <a:t>07-06-2024</a:t>
            </a:fld>
            <a:endParaRPr lang="en-IN"/>
          </a:p>
        </p:txBody>
      </p:sp>
      <p:sp>
        <p:nvSpPr>
          <p:cNvPr id="3" name="Footer Placeholder 2">
            <a:extLst>
              <a:ext uri="{FF2B5EF4-FFF2-40B4-BE49-F238E27FC236}">
                <a16:creationId xmlns:a16="http://schemas.microsoft.com/office/drawing/2014/main" id="{45BC17AE-A2A9-A46F-3571-130AD5A8BC7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94966EC-AB3B-7979-730A-D467CFC5709D}"/>
              </a:ext>
            </a:extLst>
          </p:cNvPr>
          <p:cNvSpPr>
            <a:spLocks noGrp="1"/>
          </p:cNvSpPr>
          <p:nvPr>
            <p:ph type="sldNum" sz="quarter" idx="12"/>
          </p:nvPr>
        </p:nvSpPr>
        <p:spPr/>
        <p:txBody>
          <a:bodyPr/>
          <a:lstStyle/>
          <a:p>
            <a:fld id="{4A7A25A9-49AC-40D8-9199-A3D42A250FE9}" type="slidenum">
              <a:rPr lang="en-IN" smtClean="0"/>
              <a:t>‹#›</a:t>
            </a:fld>
            <a:endParaRPr lang="en-IN"/>
          </a:p>
        </p:txBody>
      </p:sp>
    </p:spTree>
    <p:extLst>
      <p:ext uri="{BB962C8B-B14F-4D97-AF65-F5344CB8AC3E}">
        <p14:creationId xmlns:p14="http://schemas.microsoft.com/office/powerpoint/2010/main" val="1244523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86B14-DD5A-8742-68AF-6E544CA39E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2BFE7FC-F24A-4A31-5981-73706260E7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57ED73-8ABF-B696-5181-5849405FCA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42639C-76C1-D779-1316-18AADC19A17C}"/>
              </a:ext>
            </a:extLst>
          </p:cNvPr>
          <p:cNvSpPr>
            <a:spLocks noGrp="1"/>
          </p:cNvSpPr>
          <p:nvPr>
            <p:ph type="dt" sz="half" idx="10"/>
          </p:nvPr>
        </p:nvSpPr>
        <p:spPr/>
        <p:txBody>
          <a:bodyPr/>
          <a:lstStyle/>
          <a:p>
            <a:fld id="{36F96813-51C0-4604-AC21-A346ADF885A3}" type="datetimeFigureOut">
              <a:rPr lang="en-IN" smtClean="0"/>
              <a:t>07-06-2024</a:t>
            </a:fld>
            <a:endParaRPr lang="en-IN"/>
          </a:p>
        </p:txBody>
      </p:sp>
      <p:sp>
        <p:nvSpPr>
          <p:cNvPr id="6" name="Footer Placeholder 5">
            <a:extLst>
              <a:ext uri="{FF2B5EF4-FFF2-40B4-BE49-F238E27FC236}">
                <a16:creationId xmlns:a16="http://schemas.microsoft.com/office/drawing/2014/main" id="{EA9BBF5F-DB0A-DBDD-8FBD-437AC8B575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922D78-5DE1-131A-D9F2-F06A5DBF5CB9}"/>
              </a:ext>
            </a:extLst>
          </p:cNvPr>
          <p:cNvSpPr>
            <a:spLocks noGrp="1"/>
          </p:cNvSpPr>
          <p:nvPr>
            <p:ph type="sldNum" sz="quarter" idx="12"/>
          </p:nvPr>
        </p:nvSpPr>
        <p:spPr/>
        <p:txBody>
          <a:bodyPr/>
          <a:lstStyle/>
          <a:p>
            <a:fld id="{4A7A25A9-49AC-40D8-9199-A3D42A250FE9}" type="slidenum">
              <a:rPr lang="en-IN" smtClean="0"/>
              <a:t>‹#›</a:t>
            </a:fld>
            <a:endParaRPr lang="en-IN"/>
          </a:p>
        </p:txBody>
      </p:sp>
    </p:spTree>
    <p:extLst>
      <p:ext uri="{BB962C8B-B14F-4D97-AF65-F5344CB8AC3E}">
        <p14:creationId xmlns:p14="http://schemas.microsoft.com/office/powerpoint/2010/main" val="3671858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3600C-3650-8142-680D-22C370134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078C286-1963-E696-95C9-DF2E63330C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D838C85-078F-9FF0-D4CB-EBEF84CF74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6B44B3-26F9-EF23-8844-C366E64F2AFE}"/>
              </a:ext>
            </a:extLst>
          </p:cNvPr>
          <p:cNvSpPr>
            <a:spLocks noGrp="1"/>
          </p:cNvSpPr>
          <p:nvPr>
            <p:ph type="dt" sz="half" idx="10"/>
          </p:nvPr>
        </p:nvSpPr>
        <p:spPr/>
        <p:txBody>
          <a:bodyPr/>
          <a:lstStyle/>
          <a:p>
            <a:fld id="{36F96813-51C0-4604-AC21-A346ADF885A3}" type="datetimeFigureOut">
              <a:rPr lang="en-IN" smtClean="0"/>
              <a:t>07-06-2024</a:t>
            </a:fld>
            <a:endParaRPr lang="en-IN"/>
          </a:p>
        </p:txBody>
      </p:sp>
      <p:sp>
        <p:nvSpPr>
          <p:cNvPr id="6" name="Footer Placeholder 5">
            <a:extLst>
              <a:ext uri="{FF2B5EF4-FFF2-40B4-BE49-F238E27FC236}">
                <a16:creationId xmlns:a16="http://schemas.microsoft.com/office/drawing/2014/main" id="{6F8D21F8-0317-A1E0-381C-D664319233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5365A5-1658-2E26-DD0E-DF6C25203250}"/>
              </a:ext>
            </a:extLst>
          </p:cNvPr>
          <p:cNvSpPr>
            <a:spLocks noGrp="1"/>
          </p:cNvSpPr>
          <p:nvPr>
            <p:ph type="sldNum" sz="quarter" idx="12"/>
          </p:nvPr>
        </p:nvSpPr>
        <p:spPr/>
        <p:txBody>
          <a:bodyPr/>
          <a:lstStyle/>
          <a:p>
            <a:fld id="{4A7A25A9-49AC-40D8-9199-A3D42A250FE9}" type="slidenum">
              <a:rPr lang="en-IN" smtClean="0"/>
              <a:t>‹#›</a:t>
            </a:fld>
            <a:endParaRPr lang="en-IN"/>
          </a:p>
        </p:txBody>
      </p:sp>
    </p:spTree>
    <p:extLst>
      <p:ext uri="{BB962C8B-B14F-4D97-AF65-F5344CB8AC3E}">
        <p14:creationId xmlns:p14="http://schemas.microsoft.com/office/powerpoint/2010/main" val="2712100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13096D-5FB7-2309-60D1-79A9552285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6596EE-8D21-9AEB-74E6-DCD448B54E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F13089-D2AD-C6A7-7BE9-33CEECA546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F96813-51C0-4604-AC21-A346ADF885A3}" type="datetimeFigureOut">
              <a:rPr lang="en-IN" smtClean="0"/>
              <a:t>07-06-2024</a:t>
            </a:fld>
            <a:endParaRPr lang="en-IN"/>
          </a:p>
        </p:txBody>
      </p:sp>
      <p:sp>
        <p:nvSpPr>
          <p:cNvPr id="5" name="Footer Placeholder 4">
            <a:extLst>
              <a:ext uri="{FF2B5EF4-FFF2-40B4-BE49-F238E27FC236}">
                <a16:creationId xmlns:a16="http://schemas.microsoft.com/office/drawing/2014/main" id="{C98469D1-FF1D-4254-BA5A-0A0F67ED8C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E3371B0-7510-0127-33C1-53B624FC37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A25A9-49AC-40D8-9199-A3D42A250FE9}" type="slidenum">
              <a:rPr lang="en-IN" smtClean="0"/>
              <a:t>‹#›</a:t>
            </a:fld>
            <a:endParaRPr lang="en-IN"/>
          </a:p>
        </p:txBody>
      </p:sp>
    </p:spTree>
    <p:extLst>
      <p:ext uri="{BB962C8B-B14F-4D97-AF65-F5344CB8AC3E}">
        <p14:creationId xmlns:p14="http://schemas.microsoft.com/office/powerpoint/2010/main" val="1608198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2CB4BB6D-34D4-3634-B895-BE2D493BAAED}"/>
              </a:ext>
            </a:extLst>
          </p:cNvPr>
          <p:cNvGraphicFramePr>
            <a:graphicFrameLocks noGrp="1"/>
          </p:cNvGraphicFramePr>
          <p:nvPr>
            <p:extLst>
              <p:ext uri="{D42A27DB-BD31-4B8C-83A1-F6EECF244321}">
                <p14:modId xmlns:p14="http://schemas.microsoft.com/office/powerpoint/2010/main" val="2789748372"/>
              </p:ext>
            </p:extLst>
          </p:nvPr>
        </p:nvGraphicFramePr>
        <p:xfrm>
          <a:off x="838200" y="1823572"/>
          <a:ext cx="10515600" cy="2575560"/>
        </p:xfrm>
        <a:graphic>
          <a:graphicData uri="http://schemas.openxmlformats.org/drawingml/2006/table">
            <a:tbl>
              <a:tblPr>
                <a:tableStyleId>{5C22544A-7EE6-4342-B048-85BDC9FD1C3A}</a:tableStyleId>
              </a:tblPr>
              <a:tblGrid>
                <a:gridCol w="10515600">
                  <a:extLst>
                    <a:ext uri="{9D8B030D-6E8A-4147-A177-3AD203B41FA5}">
                      <a16:colId xmlns:a16="http://schemas.microsoft.com/office/drawing/2014/main" val="2015712089"/>
                    </a:ext>
                  </a:extLst>
                </a:gridCol>
              </a:tblGrid>
              <a:tr h="0">
                <a:tc>
                  <a:txBody>
                    <a:bodyPr/>
                    <a:lstStyle/>
                    <a:p>
                      <a:pPr algn="ctr">
                        <a:spcAft>
                          <a:spcPts val="1000"/>
                        </a:spcAft>
                      </a:pPr>
                      <a:r>
                        <a:rPr lang="en-US" sz="2400" b="1" dirty="0">
                          <a:effectLst/>
                          <a:latin typeface="Times New Roman" panose="02020603050405020304" pitchFamily="18" charset="0"/>
                          <a:cs typeface="Times New Roman" panose="02020603050405020304" pitchFamily="18" charset="0"/>
                        </a:rPr>
                        <a:t>Unit IV: Trees and Graphs</a:t>
                      </a:r>
                    </a:p>
                    <a:p>
                      <a:pPr algn="ctr">
                        <a:spcAft>
                          <a:spcPts val="1000"/>
                        </a:spcAft>
                      </a:pP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059817851"/>
                  </a:ext>
                </a:extLst>
              </a:tr>
              <a:tr h="0">
                <a:tc>
                  <a:txBody>
                    <a:bodyPr/>
                    <a:lstStyle/>
                    <a:p>
                      <a:pPr algn="ctr">
                        <a:spcAft>
                          <a:spcPts val="1000"/>
                        </a:spcAft>
                      </a:pPr>
                      <a:r>
                        <a:rPr lang="en-US" sz="2400" dirty="0">
                          <a:effectLst/>
                          <a:latin typeface="Times New Roman" panose="02020603050405020304" pitchFamily="18" charset="0"/>
                          <a:cs typeface="Times New Roman" panose="02020603050405020304" pitchFamily="18" charset="0"/>
                        </a:rPr>
                        <a:t>Tree terminologies, Binary tree, Tree Transversals (pre-order, post-order and </a:t>
                      </a:r>
                      <a:endParaRPr lang="en-IN" sz="2400" dirty="0">
                        <a:effectLst/>
                        <a:latin typeface="Times New Roman" panose="02020603050405020304" pitchFamily="18" charset="0"/>
                        <a:cs typeface="Times New Roman" panose="02020603050405020304" pitchFamily="18" charset="0"/>
                      </a:endParaRPr>
                    </a:p>
                    <a:p>
                      <a:pPr algn="ctr">
                        <a:spcAft>
                          <a:spcPts val="1000"/>
                        </a:spcAft>
                      </a:pPr>
                      <a:r>
                        <a:rPr lang="en-US" sz="2400" dirty="0">
                          <a:effectLst/>
                          <a:latin typeface="Times New Roman" panose="02020603050405020304" pitchFamily="18" charset="0"/>
                          <a:cs typeface="Times New Roman" panose="02020603050405020304" pitchFamily="18" charset="0"/>
                        </a:rPr>
                        <a:t>in-order), Operations: Search, Insert, Delete. Binary search tree. </a:t>
                      </a:r>
                      <a:endParaRPr lang="en-IN" sz="2400" dirty="0">
                        <a:effectLst/>
                        <a:latin typeface="Times New Roman" panose="02020603050405020304" pitchFamily="18" charset="0"/>
                        <a:cs typeface="Times New Roman" panose="02020603050405020304" pitchFamily="18" charset="0"/>
                      </a:endParaRPr>
                    </a:p>
                    <a:p>
                      <a:pPr algn="ctr">
                        <a:spcAft>
                          <a:spcPts val="1000"/>
                        </a:spcAft>
                      </a:pPr>
                      <a:r>
                        <a:rPr lang="en-US" sz="2400" dirty="0">
                          <a:effectLst/>
                          <a:latin typeface="Times New Roman" panose="02020603050405020304" pitchFamily="18" charset="0"/>
                          <a:cs typeface="Times New Roman" panose="02020603050405020304" pitchFamily="18" charset="0"/>
                        </a:rPr>
                        <a:t>Graph terminology, Sequential representation: Adjacency matrix, traversing a Graphs, Breadth first search, Depth first search</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3929351369"/>
                  </a:ext>
                </a:extLst>
              </a:tr>
            </a:tbl>
          </a:graphicData>
        </a:graphic>
      </p:graphicFrame>
    </p:spTree>
    <p:extLst>
      <p:ext uri="{BB962C8B-B14F-4D97-AF65-F5344CB8AC3E}">
        <p14:creationId xmlns:p14="http://schemas.microsoft.com/office/powerpoint/2010/main" val="1398928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E5D1DD-2CC7-6B8D-2B83-4CCCDC46CA68}"/>
              </a:ext>
            </a:extLst>
          </p:cNvPr>
          <p:cNvSpPr txBox="1"/>
          <p:nvPr/>
        </p:nvSpPr>
        <p:spPr>
          <a:xfrm>
            <a:off x="178085" y="197346"/>
            <a:ext cx="11835830" cy="1754326"/>
          </a:xfrm>
          <a:prstGeom prst="rect">
            <a:avLst/>
          </a:prstGeom>
          <a:noFill/>
        </p:spPr>
        <p:txBody>
          <a:bodyPr wrap="square">
            <a:spAutoFit/>
          </a:bodyPr>
          <a:lstStyle/>
          <a:p>
            <a:pPr algn="just"/>
            <a:r>
              <a:rPr lang="en-US" b="1" i="0" dirty="0">
                <a:solidFill>
                  <a:srgbClr val="610B4B"/>
                </a:solidFill>
                <a:effectLst/>
                <a:latin typeface="Bookman Old Style" panose="02050604050505020204" pitchFamily="18" charset="0"/>
              </a:rPr>
              <a:t>Properties of Binary Tree</a:t>
            </a:r>
          </a:p>
          <a:p>
            <a:pPr algn="just"/>
            <a:endParaRPr lang="en-US" b="1" i="0" dirty="0">
              <a:solidFill>
                <a:srgbClr val="610B4B"/>
              </a:solidFill>
              <a:effectLst/>
              <a:latin typeface="Bookman Old Style" panose="02050604050505020204" pitchFamily="18" charset="0"/>
            </a:endParaRPr>
          </a:p>
          <a:p>
            <a:pPr algn="just">
              <a:buFont typeface="Arial" panose="020B0604020202020204" pitchFamily="34" charset="0"/>
              <a:buChar char="•"/>
            </a:pPr>
            <a:r>
              <a:rPr lang="en-US" b="0" i="0" dirty="0">
                <a:solidFill>
                  <a:srgbClr val="000000"/>
                </a:solidFill>
                <a:effectLst/>
                <a:latin typeface="Bookman Old Style" panose="02050604050505020204" pitchFamily="18" charset="0"/>
              </a:rPr>
              <a:t>At each level of </a:t>
            </a:r>
            <a:r>
              <a:rPr lang="en-US" b="0" i="0" dirty="0" err="1">
                <a:solidFill>
                  <a:srgbClr val="000000"/>
                </a:solidFill>
                <a:effectLst/>
                <a:latin typeface="Bookman Old Style" panose="02050604050505020204" pitchFamily="18" charset="0"/>
              </a:rPr>
              <a:t>i</a:t>
            </a:r>
            <a:r>
              <a:rPr lang="en-US" b="0" i="0" dirty="0">
                <a:solidFill>
                  <a:srgbClr val="000000"/>
                </a:solidFill>
                <a:effectLst/>
                <a:latin typeface="Bookman Old Style" panose="02050604050505020204" pitchFamily="18" charset="0"/>
              </a:rPr>
              <a:t>, the </a:t>
            </a:r>
            <a:r>
              <a:rPr lang="en-US" b="1" i="0" dirty="0">
                <a:solidFill>
                  <a:srgbClr val="000000"/>
                </a:solidFill>
                <a:effectLst/>
                <a:latin typeface="Bookman Old Style" panose="02050604050505020204" pitchFamily="18" charset="0"/>
              </a:rPr>
              <a:t>maximum number of nodes is 2</a:t>
            </a:r>
            <a:r>
              <a:rPr lang="en-US" b="1" i="0" baseline="30000" dirty="0">
                <a:solidFill>
                  <a:srgbClr val="000000"/>
                </a:solidFill>
                <a:effectLst/>
                <a:latin typeface="Bookman Old Style" panose="02050604050505020204" pitchFamily="18" charset="0"/>
              </a:rPr>
              <a:t>i</a:t>
            </a:r>
            <a:r>
              <a:rPr lang="en-US" b="1" i="0" dirty="0">
                <a:solidFill>
                  <a:srgbClr val="000000"/>
                </a:solidFill>
                <a:effectLst/>
                <a:latin typeface="Bookman Old Style" panose="02050604050505020204" pitchFamily="18" charset="0"/>
              </a:rPr>
              <a:t>.</a:t>
            </a:r>
          </a:p>
          <a:p>
            <a:pPr algn="just">
              <a:buFont typeface="Arial" panose="020B0604020202020204" pitchFamily="34" charset="0"/>
              <a:buChar char="•"/>
            </a:pPr>
            <a:r>
              <a:rPr lang="en-US" b="0" i="0" dirty="0">
                <a:solidFill>
                  <a:srgbClr val="000000"/>
                </a:solidFill>
                <a:effectLst/>
                <a:latin typeface="Bookman Old Style" panose="02050604050505020204" pitchFamily="18" charset="0"/>
              </a:rPr>
              <a:t>The </a:t>
            </a:r>
            <a:r>
              <a:rPr lang="en-US" b="1" i="0" dirty="0">
                <a:solidFill>
                  <a:srgbClr val="000000"/>
                </a:solidFill>
                <a:effectLst/>
                <a:latin typeface="Bookman Old Style" panose="02050604050505020204" pitchFamily="18" charset="0"/>
              </a:rPr>
              <a:t>height of the tree </a:t>
            </a:r>
            <a:r>
              <a:rPr lang="en-US" b="0" i="0" dirty="0">
                <a:solidFill>
                  <a:srgbClr val="000000"/>
                </a:solidFill>
                <a:effectLst/>
                <a:latin typeface="Bookman Old Style" panose="02050604050505020204" pitchFamily="18" charset="0"/>
              </a:rPr>
              <a:t>is defined as the </a:t>
            </a:r>
            <a:r>
              <a:rPr lang="en-US" b="1" i="0" dirty="0">
                <a:solidFill>
                  <a:srgbClr val="000000"/>
                </a:solidFill>
                <a:effectLst/>
                <a:latin typeface="Bookman Old Style" panose="02050604050505020204" pitchFamily="18" charset="0"/>
              </a:rPr>
              <a:t>longest path from the root node to the leaf node</a:t>
            </a:r>
            <a:r>
              <a:rPr lang="en-US" b="0" i="0" dirty="0">
                <a:solidFill>
                  <a:srgbClr val="000000"/>
                </a:solidFill>
                <a:effectLst/>
                <a:latin typeface="Bookman Old Style" panose="02050604050505020204" pitchFamily="18" charset="0"/>
              </a:rPr>
              <a:t>. Therefore, the maximum number of nodes at height 3 is equal to (1+2+4+8) = 15. In general, </a:t>
            </a:r>
            <a:r>
              <a:rPr lang="en-US" b="1" i="0" dirty="0">
                <a:solidFill>
                  <a:srgbClr val="000000"/>
                </a:solidFill>
                <a:effectLst/>
                <a:latin typeface="Bookman Old Style" panose="02050604050505020204" pitchFamily="18" charset="0"/>
              </a:rPr>
              <a:t>the maximum number of nodes possible at height h is (2</a:t>
            </a:r>
            <a:r>
              <a:rPr lang="en-US" b="1" i="0" baseline="30000" dirty="0">
                <a:solidFill>
                  <a:srgbClr val="000000"/>
                </a:solidFill>
                <a:effectLst/>
                <a:latin typeface="Bookman Old Style" panose="02050604050505020204" pitchFamily="18" charset="0"/>
              </a:rPr>
              <a:t>0</a:t>
            </a:r>
            <a:r>
              <a:rPr lang="en-US" b="1" i="0" dirty="0">
                <a:solidFill>
                  <a:srgbClr val="000000"/>
                </a:solidFill>
                <a:effectLst/>
                <a:latin typeface="Bookman Old Style" panose="02050604050505020204" pitchFamily="18" charset="0"/>
              </a:rPr>
              <a:t> + 2</a:t>
            </a:r>
            <a:r>
              <a:rPr lang="en-US" b="1" i="0" baseline="30000" dirty="0">
                <a:solidFill>
                  <a:srgbClr val="000000"/>
                </a:solidFill>
                <a:effectLst/>
                <a:latin typeface="Bookman Old Style" panose="02050604050505020204" pitchFamily="18" charset="0"/>
              </a:rPr>
              <a:t>1</a:t>
            </a:r>
            <a:r>
              <a:rPr lang="en-US" b="1" i="0" dirty="0">
                <a:solidFill>
                  <a:srgbClr val="000000"/>
                </a:solidFill>
                <a:effectLst/>
                <a:latin typeface="Bookman Old Style" panose="02050604050505020204" pitchFamily="18" charset="0"/>
              </a:rPr>
              <a:t> + 2</a:t>
            </a:r>
            <a:r>
              <a:rPr lang="en-US" b="1" i="0" baseline="30000" dirty="0">
                <a:solidFill>
                  <a:srgbClr val="000000"/>
                </a:solidFill>
                <a:effectLst/>
                <a:latin typeface="Bookman Old Style" panose="02050604050505020204" pitchFamily="18" charset="0"/>
              </a:rPr>
              <a:t>2</a:t>
            </a:r>
            <a:r>
              <a:rPr lang="en-US" b="1" i="0" dirty="0">
                <a:solidFill>
                  <a:srgbClr val="000000"/>
                </a:solidFill>
                <a:effectLst/>
                <a:latin typeface="Bookman Old Style" panose="02050604050505020204" pitchFamily="18" charset="0"/>
              </a:rPr>
              <a:t>+….2</a:t>
            </a:r>
            <a:r>
              <a:rPr lang="en-US" b="1" i="0" baseline="30000" dirty="0">
                <a:solidFill>
                  <a:srgbClr val="000000"/>
                </a:solidFill>
                <a:effectLst/>
                <a:latin typeface="Bookman Old Style" panose="02050604050505020204" pitchFamily="18" charset="0"/>
              </a:rPr>
              <a:t>h</a:t>
            </a:r>
            <a:r>
              <a:rPr lang="en-US" b="1" i="0" dirty="0">
                <a:solidFill>
                  <a:srgbClr val="000000"/>
                </a:solidFill>
                <a:effectLst/>
                <a:latin typeface="Bookman Old Style" panose="02050604050505020204" pitchFamily="18" charset="0"/>
              </a:rPr>
              <a:t>) = 2</a:t>
            </a:r>
            <a:r>
              <a:rPr lang="en-US" b="1" i="0" baseline="30000" dirty="0">
                <a:solidFill>
                  <a:srgbClr val="000000"/>
                </a:solidFill>
                <a:effectLst/>
                <a:latin typeface="Bookman Old Style" panose="02050604050505020204" pitchFamily="18" charset="0"/>
              </a:rPr>
              <a:t>h+1</a:t>
            </a:r>
            <a:r>
              <a:rPr lang="en-US" b="1" i="0" dirty="0">
                <a:solidFill>
                  <a:srgbClr val="000000"/>
                </a:solidFill>
                <a:effectLst/>
                <a:latin typeface="Bookman Old Style" panose="02050604050505020204" pitchFamily="18" charset="0"/>
              </a:rPr>
              <a:t> -1.</a:t>
            </a:r>
          </a:p>
        </p:txBody>
      </p:sp>
    </p:spTree>
    <p:extLst>
      <p:ext uri="{BB962C8B-B14F-4D97-AF65-F5344CB8AC3E}">
        <p14:creationId xmlns:p14="http://schemas.microsoft.com/office/powerpoint/2010/main" val="4261932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2635F7-3035-C8B9-E68D-5CFFF3592FDD}"/>
              </a:ext>
            </a:extLst>
          </p:cNvPr>
          <p:cNvSpPr txBox="1"/>
          <p:nvPr/>
        </p:nvSpPr>
        <p:spPr>
          <a:xfrm>
            <a:off x="130994" y="172413"/>
            <a:ext cx="8221895" cy="3416320"/>
          </a:xfrm>
          <a:prstGeom prst="rect">
            <a:avLst/>
          </a:prstGeom>
          <a:noFill/>
        </p:spPr>
        <p:txBody>
          <a:bodyPr wrap="square">
            <a:spAutoFit/>
          </a:bodyPr>
          <a:lstStyle/>
          <a:p>
            <a:pPr algn="just"/>
            <a:r>
              <a:rPr lang="en-US" b="1" i="0" dirty="0">
                <a:solidFill>
                  <a:srgbClr val="610B4B"/>
                </a:solidFill>
                <a:effectLst/>
                <a:latin typeface="Bookman Old Style" panose="02050604050505020204" pitchFamily="18" charset="0"/>
              </a:rPr>
              <a:t>Types of Binary Tree</a:t>
            </a:r>
          </a:p>
          <a:p>
            <a:pPr algn="just"/>
            <a:endParaRPr lang="en-US" b="0" i="0" dirty="0">
              <a:solidFill>
                <a:srgbClr val="610B4B"/>
              </a:solidFill>
              <a:effectLst/>
              <a:latin typeface="Bookman Old Style" panose="02050604050505020204" pitchFamily="18" charset="0"/>
            </a:endParaRPr>
          </a:p>
          <a:p>
            <a:pPr algn="just"/>
            <a:r>
              <a:rPr lang="en-US" b="1" i="0" dirty="0">
                <a:solidFill>
                  <a:srgbClr val="333333"/>
                </a:solidFill>
                <a:effectLst/>
                <a:latin typeface="Bookman Old Style" panose="02050604050505020204" pitchFamily="18" charset="0"/>
              </a:rPr>
              <a:t>There are four types of Binary tree:</a:t>
            </a:r>
            <a:endParaRPr lang="en-US" b="0" i="0" dirty="0">
              <a:solidFill>
                <a:srgbClr val="333333"/>
              </a:solidFill>
              <a:effectLst/>
              <a:latin typeface="Bookman Old Style" panose="02050604050505020204" pitchFamily="18" charset="0"/>
            </a:endParaRPr>
          </a:p>
          <a:p>
            <a:pPr algn="just"/>
            <a:endParaRPr lang="en-US" b="1" i="0" dirty="0">
              <a:solidFill>
                <a:srgbClr val="333333"/>
              </a:solidFill>
              <a:effectLst/>
              <a:latin typeface="Bookman Old Style" panose="02050604050505020204" pitchFamily="18" charset="0"/>
            </a:endParaRPr>
          </a:p>
          <a:p>
            <a:pPr algn="just"/>
            <a:r>
              <a:rPr lang="en-US" b="1" i="0" dirty="0">
                <a:solidFill>
                  <a:srgbClr val="333333"/>
                </a:solidFill>
                <a:effectLst/>
                <a:latin typeface="Bookman Old Style" panose="02050604050505020204" pitchFamily="18" charset="0"/>
              </a:rPr>
              <a:t>1. Full/ proper/ strict Binary tree</a:t>
            </a:r>
            <a:endParaRPr lang="en-US" b="0" i="0" dirty="0">
              <a:solidFill>
                <a:srgbClr val="333333"/>
              </a:solidFill>
              <a:effectLst/>
              <a:latin typeface="Bookman Old Style" panose="02050604050505020204" pitchFamily="18" charset="0"/>
            </a:endParaRPr>
          </a:p>
          <a:p>
            <a:pPr algn="just"/>
            <a:r>
              <a:rPr lang="en-US" b="0" i="0" dirty="0">
                <a:solidFill>
                  <a:srgbClr val="333333"/>
                </a:solidFill>
                <a:effectLst/>
                <a:latin typeface="Bookman Old Style" panose="02050604050505020204" pitchFamily="18" charset="0"/>
              </a:rPr>
              <a:t>The full binary tree is also known as </a:t>
            </a:r>
            <a:r>
              <a:rPr lang="en-US" b="1" i="0" dirty="0">
                <a:solidFill>
                  <a:srgbClr val="333333"/>
                </a:solidFill>
                <a:effectLst/>
                <a:latin typeface="Bookman Old Style" panose="02050604050505020204" pitchFamily="18" charset="0"/>
              </a:rPr>
              <a:t>a strict binary tree</a:t>
            </a:r>
            <a:r>
              <a:rPr lang="en-US" b="0" i="0" dirty="0">
                <a:solidFill>
                  <a:srgbClr val="333333"/>
                </a:solidFill>
                <a:effectLst/>
                <a:latin typeface="Bookman Old Style" panose="02050604050505020204" pitchFamily="18" charset="0"/>
              </a:rPr>
              <a:t>. The tree can only be considered as the </a:t>
            </a:r>
            <a:r>
              <a:rPr lang="en-US" b="1" i="0" dirty="0">
                <a:solidFill>
                  <a:srgbClr val="333333"/>
                </a:solidFill>
                <a:effectLst/>
                <a:latin typeface="Bookman Old Style" panose="02050604050505020204" pitchFamily="18" charset="0"/>
              </a:rPr>
              <a:t>full binary tree if each node must contain either 0 or 2 children</a:t>
            </a:r>
            <a:r>
              <a:rPr lang="en-US" b="0" i="0" dirty="0">
                <a:solidFill>
                  <a:srgbClr val="333333"/>
                </a:solidFill>
                <a:effectLst/>
                <a:latin typeface="Bookman Old Style" panose="02050604050505020204" pitchFamily="18" charset="0"/>
              </a:rPr>
              <a:t>. The full binary tree can also be defined as the tree in which each node </a:t>
            </a:r>
            <a:r>
              <a:rPr lang="en-US" b="1" i="0" dirty="0">
                <a:solidFill>
                  <a:srgbClr val="333333"/>
                </a:solidFill>
                <a:effectLst/>
                <a:latin typeface="Bookman Old Style" panose="02050604050505020204" pitchFamily="18" charset="0"/>
              </a:rPr>
              <a:t>must contain 2 children except the leaf nodes</a:t>
            </a:r>
            <a:r>
              <a:rPr lang="en-US" b="0" i="0" dirty="0">
                <a:solidFill>
                  <a:srgbClr val="333333"/>
                </a:solidFill>
                <a:effectLst/>
                <a:latin typeface="Bookman Old Style" panose="02050604050505020204" pitchFamily="18" charset="0"/>
              </a:rPr>
              <a:t>.</a:t>
            </a:r>
          </a:p>
          <a:p>
            <a:pPr algn="just"/>
            <a:endParaRPr lang="en-US" b="0" i="0" dirty="0">
              <a:solidFill>
                <a:srgbClr val="333333"/>
              </a:solidFill>
              <a:effectLst/>
              <a:latin typeface="Bookman Old Style" panose="02050604050505020204" pitchFamily="18" charset="0"/>
            </a:endParaRPr>
          </a:p>
          <a:p>
            <a:pPr algn="just"/>
            <a:r>
              <a:rPr lang="en-US" b="1" i="0" dirty="0">
                <a:solidFill>
                  <a:srgbClr val="333333"/>
                </a:solidFill>
                <a:effectLst/>
                <a:latin typeface="Bookman Old Style" panose="02050604050505020204" pitchFamily="18" charset="0"/>
              </a:rPr>
              <a:t>Let's look at the simple example of the Full Binary tree.</a:t>
            </a:r>
            <a:endParaRPr lang="en-US" b="0" i="0" dirty="0">
              <a:solidFill>
                <a:srgbClr val="333333"/>
              </a:solidFill>
              <a:effectLst/>
              <a:latin typeface="Bookman Old Style" panose="02050604050505020204" pitchFamily="18" charset="0"/>
            </a:endParaRPr>
          </a:p>
        </p:txBody>
      </p:sp>
      <p:pic>
        <p:nvPicPr>
          <p:cNvPr id="21506" name="Picture 2" descr="Types of Binary Tree">
            <a:extLst>
              <a:ext uri="{FF2B5EF4-FFF2-40B4-BE49-F238E27FC236}">
                <a16:creationId xmlns:a16="http://schemas.microsoft.com/office/drawing/2014/main" id="{75482FEC-A22D-D3F1-36FA-485C99DC45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4480" y="294706"/>
            <a:ext cx="3372172" cy="349030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EF11FBA-50B4-92C7-55F8-2774B39A3466}"/>
              </a:ext>
            </a:extLst>
          </p:cNvPr>
          <p:cNvSpPr txBox="1"/>
          <p:nvPr/>
        </p:nvSpPr>
        <p:spPr>
          <a:xfrm>
            <a:off x="4483546" y="4562800"/>
            <a:ext cx="7290638" cy="1477328"/>
          </a:xfrm>
          <a:prstGeom prst="rect">
            <a:avLst/>
          </a:prstGeom>
          <a:noFill/>
        </p:spPr>
        <p:txBody>
          <a:bodyPr wrap="square">
            <a:spAutoFit/>
          </a:bodyPr>
          <a:lstStyle/>
          <a:p>
            <a:pPr algn="just"/>
            <a:r>
              <a:rPr lang="en-US" b="1" i="0" dirty="0">
                <a:solidFill>
                  <a:srgbClr val="333333"/>
                </a:solidFill>
                <a:effectLst/>
                <a:latin typeface="Bookman Old Style" panose="02050604050505020204" pitchFamily="18" charset="0"/>
              </a:rPr>
              <a:t>Complete Binary Tree</a:t>
            </a:r>
            <a:endParaRPr lang="en-US" b="0" i="0" dirty="0">
              <a:solidFill>
                <a:srgbClr val="333333"/>
              </a:solidFill>
              <a:effectLst/>
              <a:latin typeface="Bookman Old Style" panose="02050604050505020204" pitchFamily="18" charset="0"/>
            </a:endParaRPr>
          </a:p>
          <a:p>
            <a:pPr algn="just"/>
            <a:r>
              <a:rPr lang="en-US" b="0" i="0" dirty="0">
                <a:solidFill>
                  <a:srgbClr val="333333"/>
                </a:solidFill>
                <a:effectLst/>
                <a:latin typeface="Bookman Old Style" panose="02050604050505020204" pitchFamily="18" charset="0"/>
              </a:rPr>
              <a:t>The complete binary tree </a:t>
            </a:r>
            <a:r>
              <a:rPr lang="en-US" b="1" i="0" dirty="0">
                <a:solidFill>
                  <a:srgbClr val="333333"/>
                </a:solidFill>
                <a:effectLst/>
                <a:latin typeface="Bookman Old Style" panose="02050604050505020204" pitchFamily="18" charset="0"/>
              </a:rPr>
              <a:t>is a tree in which all the nodes are completely filled except the last level</a:t>
            </a:r>
            <a:r>
              <a:rPr lang="en-US" b="0" i="0" dirty="0">
                <a:solidFill>
                  <a:srgbClr val="333333"/>
                </a:solidFill>
                <a:effectLst/>
                <a:latin typeface="Bookman Old Style" panose="02050604050505020204" pitchFamily="18" charset="0"/>
              </a:rPr>
              <a:t>. In the </a:t>
            </a:r>
            <a:r>
              <a:rPr lang="en-US" b="1" i="0" dirty="0">
                <a:solidFill>
                  <a:srgbClr val="333333"/>
                </a:solidFill>
                <a:effectLst/>
                <a:latin typeface="Bookman Old Style" panose="02050604050505020204" pitchFamily="18" charset="0"/>
              </a:rPr>
              <a:t>last level, all the nodes must be as left as possible</a:t>
            </a:r>
            <a:r>
              <a:rPr lang="en-US" b="0" i="0" dirty="0">
                <a:solidFill>
                  <a:srgbClr val="333333"/>
                </a:solidFill>
                <a:effectLst/>
                <a:latin typeface="Bookman Old Style" panose="02050604050505020204" pitchFamily="18" charset="0"/>
              </a:rPr>
              <a:t>. In a complete binary tree, the nodes should be added from the left.</a:t>
            </a:r>
          </a:p>
        </p:txBody>
      </p:sp>
      <p:pic>
        <p:nvPicPr>
          <p:cNvPr id="21508" name="Picture 4" descr="Types of Binary Tree">
            <a:extLst>
              <a:ext uri="{FF2B5EF4-FFF2-40B4-BE49-F238E27FC236}">
                <a16:creationId xmlns:a16="http://schemas.microsoft.com/office/drawing/2014/main" id="{198B5734-792A-AE62-910B-59978AA3E6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995" y="3429000"/>
            <a:ext cx="4129192" cy="3179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8625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75BF1B-4328-BC47-4E15-939BE6812193}"/>
              </a:ext>
            </a:extLst>
          </p:cNvPr>
          <p:cNvSpPr txBox="1"/>
          <p:nvPr/>
        </p:nvSpPr>
        <p:spPr>
          <a:xfrm>
            <a:off x="226031" y="892412"/>
            <a:ext cx="11722814" cy="2585323"/>
          </a:xfrm>
          <a:prstGeom prst="rect">
            <a:avLst/>
          </a:prstGeom>
          <a:noFill/>
        </p:spPr>
        <p:txBody>
          <a:bodyPr wrap="square">
            <a:spAutoFit/>
          </a:bodyPr>
          <a:lstStyle/>
          <a:p>
            <a:pPr algn="just"/>
            <a:r>
              <a:rPr lang="en-US" b="0" i="0" dirty="0">
                <a:solidFill>
                  <a:srgbClr val="000000"/>
                </a:solidFill>
                <a:effectLst/>
                <a:latin typeface="Bookman Old Style" panose="02050604050505020204" pitchFamily="18" charset="0"/>
              </a:rPr>
              <a:t>Traversal is a process to </a:t>
            </a:r>
            <a:r>
              <a:rPr lang="en-US" b="1" i="0" dirty="0">
                <a:solidFill>
                  <a:srgbClr val="000000"/>
                </a:solidFill>
                <a:effectLst/>
                <a:latin typeface="Bookman Old Style" panose="02050604050505020204" pitchFamily="18" charset="0"/>
              </a:rPr>
              <a:t>visit all the nodes of a tree and may print their values too</a:t>
            </a:r>
            <a:r>
              <a:rPr lang="en-US" b="0" i="0" dirty="0">
                <a:solidFill>
                  <a:srgbClr val="000000"/>
                </a:solidFill>
                <a:effectLst/>
                <a:latin typeface="Bookman Old Style" panose="02050604050505020204" pitchFamily="18" charset="0"/>
              </a:rPr>
              <a:t>. Because, all nodes are connected via edges (links) we always start from the root (head) node. That is, we cannot </a:t>
            </a:r>
            <a:r>
              <a:rPr lang="en-US" b="1" i="0" dirty="0">
                <a:solidFill>
                  <a:srgbClr val="000000"/>
                </a:solidFill>
                <a:effectLst/>
                <a:latin typeface="Bookman Old Style" panose="02050604050505020204" pitchFamily="18" charset="0"/>
              </a:rPr>
              <a:t>randomly access a node in a tree</a:t>
            </a:r>
            <a:r>
              <a:rPr lang="en-US" b="0" i="0" dirty="0">
                <a:solidFill>
                  <a:srgbClr val="000000"/>
                </a:solidFill>
                <a:effectLst/>
                <a:latin typeface="Bookman Old Style" panose="02050604050505020204" pitchFamily="18" charset="0"/>
              </a:rPr>
              <a:t>. There are three ways which we use to traverse a tree −</a:t>
            </a:r>
          </a:p>
          <a:p>
            <a:pPr algn="just"/>
            <a:endParaRPr lang="en-US" b="0" i="0" dirty="0">
              <a:solidFill>
                <a:srgbClr val="000000"/>
              </a:solidFill>
              <a:effectLst/>
              <a:latin typeface="Bookman Old Style" panose="02050604050505020204" pitchFamily="18" charset="0"/>
            </a:endParaRPr>
          </a:p>
          <a:p>
            <a:pPr algn="just">
              <a:buFont typeface="Arial" panose="020B0604020202020204" pitchFamily="34" charset="0"/>
              <a:buChar char="•"/>
            </a:pPr>
            <a:r>
              <a:rPr lang="en-US" b="0" i="0" dirty="0">
                <a:solidFill>
                  <a:srgbClr val="000000"/>
                </a:solidFill>
                <a:effectLst/>
                <a:latin typeface="Bookman Old Style" panose="02050604050505020204" pitchFamily="18" charset="0"/>
              </a:rPr>
              <a:t>In-order Traversal</a:t>
            </a:r>
          </a:p>
          <a:p>
            <a:pPr algn="just">
              <a:buFont typeface="Arial" panose="020B0604020202020204" pitchFamily="34" charset="0"/>
              <a:buChar char="•"/>
            </a:pPr>
            <a:r>
              <a:rPr lang="en-US" b="0" i="0" dirty="0">
                <a:solidFill>
                  <a:srgbClr val="000000"/>
                </a:solidFill>
                <a:effectLst/>
                <a:latin typeface="Bookman Old Style" panose="02050604050505020204" pitchFamily="18" charset="0"/>
              </a:rPr>
              <a:t>Pre-order Traversal</a:t>
            </a:r>
          </a:p>
          <a:p>
            <a:pPr algn="just">
              <a:buFont typeface="Arial" panose="020B0604020202020204" pitchFamily="34" charset="0"/>
              <a:buChar char="•"/>
            </a:pPr>
            <a:r>
              <a:rPr lang="en-US" b="0" i="0" dirty="0">
                <a:solidFill>
                  <a:srgbClr val="000000"/>
                </a:solidFill>
                <a:effectLst/>
                <a:latin typeface="Bookman Old Style" panose="02050604050505020204" pitchFamily="18" charset="0"/>
              </a:rPr>
              <a:t>Post-order Traversal</a:t>
            </a:r>
          </a:p>
          <a:p>
            <a:pPr algn="just"/>
            <a:r>
              <a:rPr lang="en-US" b="0" i="0" dirty="0">
                <a:solidFill>
                  <a:srgbClr val="000000"/>
                </a:solidFill>
                <a:effectLst/>
                <a:latin typeface="Bookman Old Style" panose="02050604050505020204" pitchFamily="18" charset="0"/>
              </a:rPr>
              <a:t>Generally, we traverse a tree </a:t>
            </a:r>
            <a:r>
              <a:rPr lang="en-US" b="1" i="0" dirty="0">
                <a:solidFill>
                  <a:srgbClr val="000000"/>
                </a:solidFill>
                <a:effectLst/>
                <a:latin typeface="Bookman Old Style" panose="02050604050505020204" pitchFamily="18" charset="0"/>
              </a:rPr>
              <a:t>to search or locate a given item or key in the tree </a:t>
            </a:r>
            <a:r>
              <a:rPr lang="en-US" b="0" i="0" dirty="0">
                <a:solidFill>
                  <a:srgbClr val="000000"/>
                </a:solidFill>
                <a:effectLst/>
                <a:latin typeface="Bookman Old Style" panose="02050604050505020204" pitchFamily="18" charset="0"/>
              </a:rPr>
              <a:t>or to </a:t>
            </a:r>
            <a:r>
              <a:rPr lang="en-US" b="1" i="0" dirty="0">
                <a:solidFill>
                  <a:srgbClr val="000000"/>
                </a:solidFill>
                <a:effectLst/>
                <a:latin typeface="Bookman Old Style" panose="02050604050505020204" pitchFamily="18" charset="0"/>
              </a:rPr>
              <a:t>print all the values it contains.</a:t>
            </a:r>
          </a:p>
        </p:txBody>
      </p:sp>
      <p:sp>
        <p:nvSpPr>
          <p:cNvPr id="5" name="TextBox 4">
            <a:extLst>
              <a:ext uri="{FF2B5EF4-FFF2-40B4-BE49-F238E27FC236}">
                <a16:creationId xmlns:a16="http://schemas.microsoft.com/office/drawing/2014/main" id="{09AE5A26-2B65-60BE-D625-80AD0DA2CFD5}"/>
              </a:ext>
            </a:extLst>
          </p:cNvPr>
          <p:cNvSpPr txBox="1"/>
          <p:nvPr/>
        </p:nvSpPr>
        <p:spPr>
          <a:xfrm>
            <a:off x="2083085" y="240944"/>
            <a:ext cx="8314361" cy="369332"/>
          </a:xfrm>
          <a:prstGeom prst="rect">
            <a:avLst/>
          </a:prstGeom>
          <a:noFill/>
        </p:spPr>
        <p:txBody>
          <a:bodyPr wrap="square">
            <a:spAutoFit/>
          </a:bodyPr>
          <a:lstStyle/>
          <a:p>
            <a:r>
              <a:rPr lang="en-US" sz="1800" b="1" dirty="0">
                <a:effectLst/>
                <a:latin typeface="Bookman Old Style" panose="02050604050505020204" pitchFamily="18" charset="0"/>
                <a:cs typeface="Times New Roman" panose="02020603050405020304" pitchFamily="18" charset="0"/>
              </a:rPr>
              <a:t>Tree Transversals (pre-order, post-order and in-order)</a:t>
            </a:r>
            <a:endParaRPr lang="en-IN" dirty="0">
              <a:latin typeface="Bookman Old Style" panose="02050604050505020204" pitchFamily="18" charset="0"/>
            </a:endParaRPr>
          </a:p>
        </p:txBody>
      </p:sp>
      <p:sp>
        <p:nvSpPr>
          <p:cNvPr id="7" name="TextBox 6">
            <a:extLst>
              <a:ext uri="{FF2B5EF4-FFF2-40B4-BE49-F238E27FC236}">
                <a16:creationId xmlns:a16="http://schemas.microsoft.com/office/drawing/2014/main" id="{38816385-287E-F382-C37C-2E896149E6BE}"/>
              </a:ext>
            </a:extLst>
          </p:cNvPr>
          <p:cNvSpPr txBox="1"/>
          <p:nvPr/>
        </p:nvSpPr>
        <p:spPr>
          <a:xfrm>
            <a:off x="226031" y="3818947"/>
            <a:ext cx="11722813" cy="1754326"/>
          </a:xfrm>
          <a:prstGeom prst="rect">
            <a:avLst/>
          </a:prstGeom>
          <a:noFill/>
        </p:spPr>
        <p:txBody>
          <a:bodyPr wrap="square">
            <a:spAutoFit/>
          </a:bodyPr>
          <a:lstStyle/>
          <a:p>
            <a:pPr algn="l"/>
            <a:r>
              <a:rPr lang="en-US" b="1" i="0" dirty="0">
                <a:solidFill>
                  <a:srgbClr val="000000"/>
                </a:solidFill>
                <a:effectLst/>
                <a:latin typeface="Bookman Old Style" panose="02050604050505020204" pitchFamily="18" charset="0"/>
                <a:cs typeface="Heebo" pitchFamily="2" charset="-79"/>
              </a:rPr>
              <a:t>In-order Traversal</a:t>
            </a:r>
          </a:p>
          <a:p>
            <a:pPr algn="l"/>
            <a:endParaRPr lang="en-US" b="1" i="0" dirty="0">
              <a:solidFill>
                <a:srgbClr val="000000"/>
              </a:solidFill>
              <a:effectLst/>
              <a:latin typeface="Bookman Old Style" panose="02050604050505020204" pitchFamily="18" charset="0"/>
              <a:cs typeface="Heebo" pitchFamily="2" charset="-79"/>
            </a:endParaRPr>
          </a:p>
          <a:p>
            <a:pPr algn="just"/>
            <a:r>
              <a:rPr lang="en-US" b="0" i="0" dirty="0">
                <a:solidFill>
                  <a:srgbClr val="000000"/>
                </a:solidFill>
                <a:effectLst/>
                <a:latin typeface="Bookman Old Style" panose="02050604050505020204" pitchFamily="18" charset="0"/>
              </a:rPr>
              <a:t>In this traversal method, </a:t>
            </a:r>
            <a:r>
              <a:rPr lang="en-US" b="1" i="0" dirty="0">
                <a:solidFill>
                  <a:srgbClr val="000000"/>
                </a:solidFill>
                <a:effectLst/>
                <a:latin typeface="Bookman Old Style" panose="02050604050505020204" pitchFamily="18" charset="0"/>
              </a:rPr>
              <a:t>the left subtree is visited first, then the root and later the right sub-tree</a:t>
            </a:r>
            <a:r>
              <a:rPr lang="en-US" b="0" i="0" dirty="0">
                <a:solidFill>
                  <a:srgbClr val="000000"/>
                </a:solidFill>
                <a:effectLst/>
                <a:latin typeface="Bookman Old Style" panose="02050604050505020204" pitchFamily="18" charset="0"/>
              </a:rPr>
              <a:t>. We should always remember that every node may represent a subtree itself.</a:t>
            </a:r>
          </a:p>
          <a:p>
            <a:pPr algn="just"/>
            <a:r>
              <a:rPr lang="en-US" b="0" i="0" dirty="0">
                <a:solidFill>
                  <a:srgbClr val="000000"/>
                </a:solidFill>
                <a:effectLst/>
                <a:latin typeface="Bookman Old Style" panose="02050604050505020204" pitchFamily="18" charset="0"/>
              </a:rPr>
              <a:t>If a binary tree is traversed </a:t>
            </a:r>
            <a:r>
              <a:rPr lang="en-US" b="1" i="0" dirty="0">
                <a:solidFill>
                  <a:srgbClr val="000000"/>
                </a:solidFill>
                <a:effectLst/>
                <a:latin typeface="Bookman Old Style" panose="02050604050505020204" pitchFamily="18" charset="0"/>
              </a:rPr>
              <a:t>in-order</a:t>
            </a:r>
            <a:r>
              <a:rPr lang="en-US" b="0" i="0" dirty="0">
                <a:solidFill>
                  <a:srgbClr val="000000"/>
                </a:solidFill>
                <a:effectLst/>
                <a:latin typeface="Bookman Old Style" panose="02050604050505020204" pitchFamily="18" charset="0"/>
              </a:rPr>
              <a:t>, the </a:t>
            </a:r>
            <a:r>
              <a:rPr lang="en-US" b="1" i="0" dirty="0">
                <a:solidFill>
                  <a:srgbClr val="000000"/>
                </a:solidFill>
                <a:effectLst/>
                <a:latin typeface="Bookman Old Style" panose="02050604050505020204" pitchFamily="18" charset="0"/>
              </a:rPr>
              <a:t>output will produce sorted key values in an ascending order</a:t>
            </a:r>
            <a:r>
              <a:rPr lang="en-US" b="0" i="0" dirty="0">
                <a:solidFill>
                  <a:srgbClr val="000000"/>
                </a:solidFill>
                <a:effectLst/>
                <a:latin typeface="Bookman Old Style" panose="02050604050505020204" pitchFamily="18" charset="0"/>
              </a:rPr>
              <a:t>.</a:t>
            </a:r>
            <a:endParaRPr lang="en-IN" dirty="0">
              <a:latin typeface="Bookman Old Style" panose="02050604050505020204" pitchFamily="18" charset="0"/>
            </a:endParaRPr>
          </a:p>
        </p:txBody>
      </p:sp>
    </p:spTree>
    <p:extLst>
      <p:ext uri="{BB962C8B-B14F-4D97-AF65-F5344CB8AC3E}">
        <p14:creationId xmlns:p14="http://schemas.microsoft.com/office/powerpoint/2010/main" val="982489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FF514A-8432-3736-AD86-B399ABF5DCC6}"/>
              </a:ext>
            </a:extLst>
          </p:cNvPr>
          <p:cNvSpPr txBox="1"/>
          <p:nvPr/>
        </p:nvSpPr>
        <p:spPr>
          <a:xfrm>
            <a:off x="-4222" y="120236"/>
            <a:ext cx="7463261" cy="2862322"/>
          </a:xfrm>
          <a:prstGeom prst="rect">
            <a:avLst/>
          </a:prstGeom>
          <a:noFill/>
        </p:spPr>
        <p:txBody>
          <a:bodyPr wrap="square">
            <a:spAutoFit/>
          </a:bodyPr>
          <a:lstStyle/>
          <a:p>
            <a:pPr algn="just"/>
            <a:r>
              <a:rPr lang="en-US" b="0" i="0" dirty="0">
                <a:solidFill>
                  <a:srgbClr val="000000"/>
                </a:solidFill>
                <a:effectLst/>
                <a:latin typeface="Bookman Old Style" panose="02050604050505020204" pitchFamily="18" charset="0"/>
              </a:rPr>
              <a:t>We start from </a:t>
            </a:r>
            <a:r>
              <a:rPr lang="en-US" b="1" i="0" dirty="0">
                <a:solidFill>
                  <a:srgbClr val="000000"/>
                </a:solidFill>
                <a:effectLst/>
                <a:latin typeface="Bookman Old Style" panose="02050604050505020204" pitchFamily="18" charset="0"/>
              </a:rPr>
              <a:t>A</a:t>
            </a:r>
            <a:r>
              <a:rPr lang="en-US" b="0" i="0" dirty="0">
                <a:solidFill>
                  <a:srgbClr val="000000"/>
                </a:solidFill>
                <a:effectLst/>
                <a:latin typeface="Bookman Old Style" panose="02050604050505020204" pitchFamily="18" charset="0"/>
              </a:rPr>
              <a:t>, and following in-order traversal, we move to its left subtree </a:t>
            </a:r>
            <a:r>
              <a:rPr lang="en-US" b="1" i="0" dirty="0">
                <a:solidFill>
                  <a:srgbClr val="000000"/>
                </a:solidFill>
                <a:effectLst/>
                <a:latin typeface="Bookman Old Style" panose="02050604050505020204" pitchFamily="18" charset="0"/>
              </a:rPr>
              <a:t>B</a:t>
            </a:r>
            <a:r>
              <a:rPr lang="en-US" b="0" i="0" dirty="0">
                <a:solidFill>
                  <a:srgbClr val="000000"/>
                </a:solidFill>
                <a:effectLst/>
                <a:latin typeface="Bookman Old Style" panose="02050604050505020204" pitchFamily="18" charset="0"/>
              </a:rPr>
              <a:t>.</a:t>
            </a:r>
            <a:r>
              <a:rPr lang="en-US" b="1" i="0" dirty="0">
                <a:solidFill>
                  <a:srgbClr val="000000"/>
                </a:solidFill>
                <a:effectLst/>
                <a:latin typeface="Bookman Old Style" panose="02050604050505020204" pitchFamily="18" charset="0"/>
              </a:rPr>
              <a:t>B</a:t>
            </a:r>
            <a:r>
              <a:rPr lang="en-US" b="0" i="0" dirty="0">
                <a:solidFill>
                  <a:srgbClr val="000000"/>
                </a:solidFill>
                <a:effectLst/>
                <a:latin typeface="Bookman Old Style" panose="02050604050505020204" pitchFamily="18" charset="0"/>
              </a:rPr>
              <a:t> is also traversed in-order. The process goes on until all the nodes are visited. The output of in-order traversal of this tree will be −</a:t>
            </a:r>
          </a:p>
          <a:p>
            <a:pPr algn="ctr"/>
            <a:r>
              <a:rPr lang="en-US" b="1" i="0" dirty="0">
                <a:solidFill>
                  <a:srgbClr val="000000"/>
                </a:solidFill>
                <a:effectLst/>
                <a:latin typeface="Bookman Old Style" panose="02050604050505020204" pitchFamily="18" charset="0"/>
              </a:rPr>
              <a:t>D → B → E → A → F → C → G</a:t>
            </a:r>
            <a:endParaRPr lang="en-US" b="0" i="0" dirty="0">
              <a:solidFill>
                <a:srgbClr val="000000"/>
              </a:solidFill>
              <a:effectLst/>
              <a:latin typeface="Bookman Old Style" panose="02050604050505020204" pitchFamily="18" charset="0"/>
            </a:endParaRPr>
          </a:p>
          <a:p>
            <a:pPr algn="l"/>
            <a:r>
              <a:rPr lang="en-US" b="1" i="0" dirty="0">
                <a:effectLst/>
                <a:latin typeface="Bookman Old Style" panose="02050604050505020204" pitchFamily="18" charset="0"/>
                <a:cs typeface="Heebo" pitchFamily="2" charset="-79"/>
              </a:rPr>
              <a:t>Algorithm</a:t>
            </a:r>
          </a:p>
          <a:p>
            <a:pPr algn="just"/>
            <a:r>
              <a:rPr lang="en-US" b="0" i="0" dirty="0">
                <a:solidFill>
                  <a:srgbClr val="000000"/>
                </a:solidFill>
                <a:effectLst/>
                <a:latin typeface="Bookman Old Style" panose="02050604050505020204" pitchFamily="18" charset="0"/>
              </a:rPr>
              <a:t>Until all nodes are traversed −</a:t>
            </a:r>
          </a:p>
          <a:p>
            <a:pPr algn="just"/>
            <a:r>
              <a:rPr lang="en-US" b="1" i="0" dirty="0">
                <a:solidFill>
                  <a:srgbClr val="000000"/>
                </a:solidFill>
                <a:effectLst/>
                <a:latin typeface="Bookman Old Style" panose="02050604050505020204" pitchFamily="18" charset="0"/>
              </a:rPr>
              <a:t>Step 1</a:t>
            </a:r>
            <a:r>
              <a:rPr lang="en-US" b="0" i="0" dirty="0">
                <a:solidFill>
                  <a:srgbClr val="000000"/>
                </a:solidFill>
                <a:effectLst/>
                <a:latin typeface="Bookman Old Style" panose="02050604050505020204" pitchFamily="18" charset="0"/>
              </a:rPr>
              <a:t> − Recursively traverse left subtree.</a:t>
            </a:r>
          </a:p>
          <a:p>
            <a:pPr algn="just"/>
            <a:r>
              <a:rPr lang="en-US" b="1" i="0" dirty="0">
                <a:solidFill>
                  <a:srgbClr val="000000"/>
                </a:solidFill>
                <a:effectLst/>
                <a:latin typeface="Bookman Old Style" panose="02050604050505020204" pitchFamily="18" charset="0"/>
              </a:rPr>
              <a:t>Step 2</a:t>
            </a:r>
            <a:r>
              <a:rPr lang="en-US" b="0" i="0" dirty="0">
                <a:solidFill>
                  <a:srgbClr val="000000"/>
                </a:solidFill>
                <a:effectLst/>
                <a:latin typeface="Bookman Old Style" panose="02050604050505020204" pitchFamily="18" charset="0"/>
              </a:rPr>
              <a:t> − Visit root node.</a:t>
            </a:r>
          </a:p>
          <a:p>
            <a:pPr algn="just"/>
            <a:r>
              <a:rPr lang="en-US" b="1" i="0" dirty="0">
                <a:solidFill>
                  <a:srgbClr val="000000"/>
                </a:solidFill>
                <a:effectLst/>
                <a:latin typeface="Bookman Old Style" panose="02050604050505020204" pitchFamily="18" charset="0"/>
              </a:rPr>
              <a:t>Step 3</a:t>
            </a:r>
            <a:r>
              <a:rPr lang="en-US" b="0" i="0" dirty="0">
                <a:solidFill>
                  <a:srgbClr val="000000"/>
                </a:solidFill>
                <a:effectLst/>
                <a:latin typeface="Bookman Old Style" panose="02050604050505020204" pitchFamily="18" charset="0"/>
              </a:rPr>
              <a:t> − Recursively traverse right subtree.</a:t>
            </a:r>
          </a:p>
        </p:txBody>
      </p:sp>
      <p:pic>
        <p:nvPicPr>
          <p:cNvPr id="4" name="Picture 2" descr="In-order Traversal">
            <a:extLst>
              <a:ext uri="{FF2B5EF4-FFF2-40B4-BE49-F238E27FC236}">
                <a16:creationId xmlns:a16="http://schemas.microsoft.com/office/drawing/2014/main" id="{6BBA7E0E-16F8-6033-3B4C-D8BBB3336B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6777" y="62047"/>
            <a:ext cx="4725224" cy="298261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CEDE992-9C93-FF5D-4704-9446D10A7734}"/>
              </a:ext>
            </a:extLst>
          </p:cNvPr>
          <p:cNvSpPr txBox="1"/>
          <p:nvPr/>
        </p:nvSpPr>
        <p:spPr>
          <a:xfrm>
            <a:off x="4708192" y="3171397"/>
            <a:ext cx="7463261" cy="3693319"/>
          </a:xfrm>
          <a:prstGeom prst="rect">
            <a:avLst/>
          </a:prstGeom>
          <a:noFill/>
        </p:spPr>
        <p:txBody>
          <a:bodyPr wrap="square">
            <a:spAutoFit/>
          </a:bodyPr>
          <a:lstStyle/>
          <a:p>
            <a:pPr algn="l"/>
            <a:r>
              <a:rPr lang="en-US" b="1" i="0" dirty="0">
                <a:solidFill>
                  <a:srgbClr val="000000"/>
                </a:solidFill>
                <a:effectLst/>
                <a:latin typeface="Bookman Old Style" panose="02050604050505020204" pitchFamily="18" charset="0"/>
                <a:cs typeface="Heebo" pitchFamily="2" charset="-79"/>
              </a:rPr>
              <a:t>Pre-order Traversal</a:t>
            </a:r>
          </a:p>
          <a:p>
            <a:pPr algn="just"/>
            <a:r>
              <a:rPr lang="en-US" b="0" i="0" dirty="0">
                <a:solidFill>
                  <a:srgbClr val="000000"/>
                </a:solidFill>
                <a:effectLst/>
                <a:latin typeface="Bookman Old Style" panose="02050604050505020204" pitchFamily="18" charset="0"/>
              </a:rPr>
              <a:t>In this traversal method, </a:t>
            </a:r>
            <a:r>
              <a:rPr lang="en-US" b="1" i="0" dirty="0">
                <a:solidFill>
                  <a:srgbClr val="000000"/>
                </a:solidFill>
                <a:effectLst/>
                <a:latin typeface="Bookman Old Style" panose="02050604050505020204" pitchFamily="18" charset="0"/>
              </a:rPr>
              <a:t>the root node is visited first, then the left subtree and finally the right subtree</a:t>
            </a:r>
            <a:r>
              <a:rPr lang="en-US" b="0" i="0" dirty="0">
                <a:solidFill>
                  <a:srgbClr val="000000"/>
                </a:solidFill>
                <a:effectLst/>
                <a:latin typeface="Bookman Old Style" panose="02050604050505020204" pitchFamily="18" charset="0"/>
              </a:rPr>
              <a:t>.</a:t>
            </a:r>
          </a:p>
          <a:p>
            <a:pPr algn="just"/>
            <a:r>
              <a:rPr lang="en-US" b="0" i="0" dirty="0">
                <a:solidFill>
                  <a:srgbClr val="000000"/>
                </a:solidFill>
                <a:effectLst/>
                <a:latin typeface="Bookman Old Style" panose="02050604050505020204" pitchFamily="18" charset="0"/>
              </a:rPr>
              <a:t>We start from </a:t>
            </a:r>
            <a:r>
              <a:rPr lang="en-US" b="1" i="0" dirty="0">
                <a:solidFill>
                  <a:srgbClr val="000000"/>
                </a:solidFill>
                <a:effectLst/>
                <a:latin typeface="Bookman Old Style" panose="02050604050505020204" pitchFamily="18" charset="0"/>
              </a:rPr>
              <a:t>A</a:t>
            </a:r>
            <a:r>
              <a:rPr lang="en-US" b="0" i="0" dirty="0">
                <a:solidFill>
                  <a:srgbClr val="000000"/>
                </a:solidFill>
                <a:effectLst/>
                <a:latin typeface="Bookman Old Style" panose="02050604050505020204" pitchFamily="18" charset="0"/>
              </a:rPr>
              <a:t>, and following pre-order traversal, we first visit </a:t>
            </a:r>
            <a:r>
              <a:rPr lang="en-US" b="1" i="0" dirty="0">
                <a:solidFill>
                  <a:srgbClr val="000000"/>
                </a:solidFill>
                <a:effectLst/>
                <a:latin typeface="Bookman Old Style" panose="02050604050505020204" pitchFamily="18" charset="0"/>
              </a:rPr>
              <a:t>A</a:t>
            </a:r>
            <a:r>
              <a:rPr lang="en-US" b="0" i="0" dirty="0">
                <a:solidFill>
                  <a:srgbClr val="000000"/>
                </a:solidFill>
                <a:effectLst/>
                <a:latin typeface="Bookman Old Style" panose="02050604050505020204" pitchFamily="18" charset="0"/>
              </a:rPr>
              <a:t> itself and then move to its left subtree </a:t>
            </a:r>
            <a:r>
              <a:rPr lang="en-US" b="1" i="0" dirty="0">
                <a:solidFill>
                  <a:srgbClr val="000000"/>
                </a:solidFill>
                <a:effectLst/>
                <a:latin typeface="Bookman Old Style" panose="02050604050505020204" pitchFamily="18" charset="0"/>
              </a:rPr>
              <a:t>B</a:t>
            </a:r>
            <a:r>
              <a:rPr lang="en-US" b="0" i="0" dirty="0">
                <a:solidFill>
                  <a:srgbClr val="000000"/>
                </a:solidFill>
                <a:effectLst/>
                <a:latin typeface="Bookman Old Style" panose="02050604050505020204" pitchFamily="18" charset="0"/>
              </a:rPr>
              <a:t>. </a:t>
            </a:r>
            <a:r>
              <a:rPr lang="en-US" b="1" i="0" dirty="0">
                <a:solidFill>
                  <a:srgbClr val="000000"/>
                </a:solidFill>
                <a:effectLst/>
                <a:latin typeface="Bookman Old Style" panose="02050604050505020204" pitchFamily="18" charset="0"/>
              </a:rPr>
              <a:t>B</a:t>
            </a:r>
            <a:r>
              <a:rPr lang="en-US" b="0" i="0" dirty="0">
                <a:solidFill>
                  <a:srgbClr val="000000"/>
                </a:solidFill>
                <a:effectLst/>
                <a:latin typeface="Bookman Old Style" panose="02050604050505020204" pitchFamily="18" charset="0"/>
              </a:rPr>
              <a:t> is also traversed pre-order. The process goes on until all the nodes are visited. The output of pre-order traversal of this tree will be −</a:t>
            </a:r>
          </a:p>
          <a:p>
            <a:pPr algn="ctr"/>
            <a:r>
              <a:rPr lang="en-US" b="1" i="0" dirty="0">
                <a:solidFill>
                  <a:srgbClr val="000000"/>
                </a:solidFill>
                <a:effectLst/>
                <a:latin typeface="Bookman Old Style" panose="02050604050505020204" pitchFamily="18" charset="0"/>
              </a:rPr>
              <a:t>A → B → D → E → C → F → G</a:t>
            </a:r>
            <a:endParaRPr lang="en-US" b="0" i="0" dirty="0">
              <a:solidFill>
                <a:srgbClr val="000000"/>
              </a:solidFill>
              <a:effectLst/>
              <a:latin typeface="Bookman Old Style" panose="02050604050505020204" pitchFamily="18" charset="0"/>
            </a:endParaRPr>
          </a:p>
          <a:p>
            <a:pPr algn="l"/>
            <a:r>
              <a:rPr lang="en-US" b="1" i="0" dirty="0">
                <a:effectLst/>
                <a:latin typeface="Bookman Old Style" panose="02050604050505020204" pitchFamily="18" charset="0"/>
                <a:cs typeface="Heebo" pitchFamily="2" charset="-79"/>
              </a:rPr>
              <a:t>Algorithm</a:t>
            </a:r>
          </a:p>
          <a:p>
            <a:pPr algn="just"/>
            <a:r>
              <a:rPr lang="en-US" b="0" i="0" dirty="0">
                <a:solidFill>
                  <a:srgbClr val="000000"/>
                </a:solidFill>
                <a:effectLst/>
                <a:latin typeface="Bookman Old Style" panose="02050604050505020204" pitchFamily="18" charset="0"/>
              </a:rPr>
              <a:t>Until all nodes are traversed −</a:t>
            </a:r>
          </a:p>
          <a:p>
            <a:pPr algn="just"/>
            <a:r>
              <a:rPr lang="en-US" b="1" i="0" dirty="0">
                <a:solidFill>
                  <a:srgbClr val="000000"/>
                </a:solidFill>
                <a:effectLst/>
                <a:latin typeface="Bookman Old Style" panose="02050604050505020204" pitchFamily="18" charset="0"/>
              </a:rPr>
              <a:t>Step 1</a:t>
            </a:r>
            <a:r>
              <a:rPr lang="en-US" b="0" i="0" dirty="0">
                <a:solidFill>
                  <a:srgbClr val="000000"/>
                </a:solidFill>
                <a:effectLst/>
                <a:latin typeface="Bookman Old Style" panose="02050604050505020204" pitchFamily="18" charset="0"/>
              </a:rPr>
              <a:t> − Visit root node.</a:t>
            </a:r>
          </a:p>
          <a:p>
            <a:pPr algn="just"/>
            <a:r>
              <a:rPr lang="en-US" b="1" i="0" dirty="0">
                <a:solidFill>
                  <a:srgbClr val="000000"/>
                </a:solidFill>
                <a:effectLst/>
                <a:latin typeface="Bookman Old Style" panose="02050604050505020204" pitchFamily="18" charset="0"/>
              </a:rPr>
              <a:t>Step 2</a:t>
            </a:r>
            <a:r>
              <a:rPr lang="en-US" b="0" i="0" dirty="0">
                <a:solidFill>
                  <a:srgbClr val="000000"/>
                </a:solidFill>
                <a:effectLst/>
                <a:latin typeface="Bookman Old Style" panose="02050604050505020204" pitchFamily="18" charset="0"/>
              </a:rPr>
              <a:t> − Recursively traverse left subtree.</a:t>
            </a:r>
          </a:p>
          <a:p>
            <a:pPr algn="just"/>
            <a:r>
              <a:rPr lang="en-US" b="1" i="0" dirty="0">
                <a:solidFill>
                  <a:srgbClr val="000000"/>
                </a:solidFill>
                <a:effectLst/>
                <a:latin typeface="Bookman Old Style" panose="02050604050505020204" pitchFamily="18" charset="0"/>
              </a:rPr>
              <a:t>Step 3</a:t>
            </a:r>
            <a:r>
              <a:rPr lang="en-US" b="0" i="0" dirty="0">
                <a:solidFill>
                  <a:srgbClr val="000000"/>
                </a:solidFill>
                <a:effectLst/>
                <a:latin typeface="Bookman Old Style" panose="02050604050505020204" pitchFamily="18" charset="0"/>
              </a:rPr>
              <a:t> − Recursively traverse right subtree.</a:t>
            </a:r>
          </a:p>
        </p:txBody>
      </p:sp>
      <p:pic>
        <p:nvPicPr>
          <p:cNvPr id="19458" name="Picture 2" descr="Pre-order Traversal">
            <a:extLst>
              <a:ext uri="{FF2B5EF4-FFF2-40B4-BE49-F238E27FC236}">
                <a16:creationId xmlns:a16="http://schemas.microsoft.com/office/drawing/2014/main" id="{E1E83324-0B06-E26D-EDBE-AD351179D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615" y="3044657"/>
            <a:ext cx="4314496" cy="3602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8927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5A51A2-F697-B806-6F0E-A27324983F21}"/>
              </a:ext>
            </a:extLst>
          </p:cNvPr>
          <p:cNvSpPr txBox="1"/>
          <p:nvPr/>
        </p:nvSpPr>
        <p:spPr>
          <a:xfrm>
            <a:off x="0" y="150253"/>
            <a:ext cx="7315200" cy="3970318"/>
          </a:xfrm>
          <a:prstGeom prst="rect">
            <a:avLst/>
          </a:prstGeom>
          <a:noFill/>
        </p:spPr>
        <p:txBody>
          <a:bodyPr wrap="square">
            <a:spAutoFit/>
          </a:bodyPr>
          <a:lstStyle/>
          <a:p>
            <a:pPr algn="l"/>
            <a:r>
              <a:rPr lang="en-US" b="1" i="0" dirty="0">
                <a:solidFill>
                  <a:srgbClr val="000000"/>
                </a:solidFill>
                <a:effectLst/>
                <a:latin typeface="Bookman Old Style" panose="02050604050505020204" pitchFamily="18" charset="0"/>
                <a:cs typeface="Heebo" pitchFamily="2" charset="-79"/>
              </a:rPr>
              <a:t>Post-order Traversal</a:t>
            </a:r>
          </a:p>
          <a:p>
            <a:pPr algn="just"/>
            <a:r>
              <a:rPr lang="en-US" b="0" i="0" dirty="0">
                <a:solidFill>
                  <a:srgbClr val="000000"/>
                </a:solidFill>
                <a:effectLst/>
                <a:latin typeface="Bookman Old Style" panose="02050604050505020204" pitchFamily="18" charset="0"/>
              </a:rPr>
              <a:t>In this traversal method</a:t>
            </a:r>
            <a:r>
              <a:rPr lang="en-US" b="1" i="0" dirty="0">
                <a:solidFill>
                  <a:srgbClr val="000000"/>
                </a:solidFill>
                <a:effectLst/>
                <a:latin typeface="Bookman Old Style" panose="02050604050505020204" pitchFamily="18" charset="0"/>
              </a:rPr>
              <a:t>, the root node is visited last, hence the name. First we traverse the left subtree, then the right subtree and finally the root node</a:t>
            </a:r>
            <a:r>
              <a:rPr lang="en-US" b="0" i="0" dirty="0">
                <a:solidFill>
                  <a:srgbClr val="000000"/>
                </a:solidFill>
                <a:effectLst/>
                <a:latin typeface="Bookman Old Style" panose="02050604050505020204" pitchFamily="18" charset="0"/>
              </a:rPr>
              <a:t>.</a:t>
            </a:r>
          </a:p>
          <a:p>
            <a:pPr algn="just"/>
            <a:r>
              <a:rPr lang="en-US" b="0" i="0" dirty="0">
                <a:solidFill>
                  <a:srgbClr val="000000"/>
                </a:solidFill>
                <a:effectLst/>
                <a:latin typeface="Bookman Old Style" panose="02050604050505020204" pitchFamily="18" charset="0"/>
              </a:rPr>
              <a:t>We start from </a:t>
            </a:r>
            <a:r>
              <a:rPr lang="en-US" b="1" i="0" dirty="0">
                <a:solidFill>
                  <a:srgbClr val="000000"/>
                </a:solidFill>
                <a:effectLst/>
                <a:latin typeface="Bookman Old Style" panose="02050604050505020204" pitchFamily="18" charset="0"/>
              </a:rPr>
              <a:t>A</a:t>
            </a:r>
            <a:r>
              <a:rPr lang="en-US" b="0" i="0" dirty="0">
                <a:solidFill>
                  <a:srgbClr val="000000"/>
                </a:solidFill>
                <a:effectLst/>
                <a:latin typeface="Bookman Old Style" panose="02050604050505020204" pitchFamily="18" charset="0"/>
              </a:rPr>
              <a:t>, and following pre-order traversal, we first visit the left subtree </a:t>
            </a:r>
            <a:r>
              <a:rPr lang="en-US" b="1" i="0" dirty="0">
                <a:solidFill>
                  <a:srgbClr val="000000"/>
                </a:solidFill>
                <a:effectLst/>
                <a:latin typeface="Bookman Old Style" panose="02050604050505020204" pitchFamily="18" charset="0"/>
              </a:rPr>
              <a:t>B</a:t>
            </a:r>
            <a:r>
              <a:rPr lang="en-US" b="0" i="0" dirty="0">
                <a:solidFill>
                  <a:srgbClr val="000000"/>
                </a:solidFill>
                <a:effectLst/>
                <a:latin typeface="Bookman Old Style" panose="02050604050505020204" pitchFamily="18" charset="0"/>
              </a:rPr>
              <a:t>. </a:t>
            </a:r>
            <a:r>
              <a:rPr lang="en-US" b="1" i="0" dirty="0">
                <a:solidFill>
                  <a:srgbClr val="000000"/>
                </a:solidFill>
                <a:effectLst/>
                <a:latin typeface="Bookman Old Style" panose="02050604050505020204" pitchFamily="18" charset="0"/>
              </a:rPr>
              <a:t>B</a:t>
            </a:r>
            <a:r>
              <a:rPr lang="en-US" b="0" i="0" dirty="0">
                <a:solidFill>
                  <a:srgbClr val="000000"/>
                </a:solidFill>
                <a:effectLst/>
                <a:latin typeface="Bookman Old Style" panose="02050604050505020204" pitchFamily="18" charset="0"/>
              </a:rPr>
              <a:t> is also traversed post-order. The process goes on until all the nodes are visited. The output of post-order traversal of this tree will be −</a:t>
            </a:r>
          </a:p>
          <a:p>
            <a:pPr algn="ctr"/>
            <a:r>
              <a:rPr lang="en-US" b="1" i="0" dirty="0">
                <a:solidFill>
                  <a:srgbClr val="000000"/>
                </a:solidFill>
                <a:effectLst/>
                <a:latin typeface="Bookman Old Style" panose="02050604050505020204" pitchFamily="18" charset="0"/>
              </a:rPr>
              <a:t>D → E → B → F → G → C → A</a:t>
            </a:r>
            <a:endParaRPr lang="en-US" b="0" i="0" dirty="0">
              <a:solidFill>
                <a:srgbClr val="000000"/>
              </a:solidFill>
              <a:effectLst/>
              <a:latin typeface="Bookman Old Style" panose="02050604050505020204" pitchFamily="18" charset="0"/>
            </a:endParaRPr>
          </a:p>
          <a:p>
            <a:pPr algn="l"/>
            <a:r>
              <a:rPr lang="en-US" b="1" i="0" dirty="0">
                <a:effectLst/>
                <a:latin typeface="Bookman Old Style" panose="02050604050505020204" pitchFamily="18" charset="0"/>
                <a:cs typeface="Heebo" pitchFamily="2" charset="-79"/>
              </a:rPr>
              <a:t>Algorithm</a:t>
            </a:r>
          </a:p>
          <a:p>
            <a:pPr algn="just"/>
            <a:r>
              <a:rPr lang="en-US" b="0" i="0" dirty="0">
                <a:solidFill>
                  <a:srgbClr val="000000"/>
                </a:solidFill>
                <a:effectLst/>
                <a:latin typeface="Bookman Old Style" panose="02050604050505020204" pitchFamily="18" charset="0"/>
              </a:rPr>
              <a:t>Until all nodes are traversed −</a:t>
            </a:r>
          </a:p>
          <a:p>
            <a:pPr algn="just"/>
            <a:r>
              <a:rPr lang="en-US" b="1" i="0" dirty="0">
                <a:solidFill>
                  <a:srgbClr val="000000"/>
                </a:solidFill>
                <a:effectLst/>
                <a:latin typeface="Bookman Old Style" panose="02050604050505020204" pitchFamily="18" charset="0"/>
              </a:rPr>
              <a:t>Step 1</a:t>
            </a:r>
            <a:r>
              <a:rPr lang="en-US" b="0" i="0" dirty="0">
                <a:solidFill>
                  <a:srgbClr val="000000"/>
                </a:solidFill>
                <a:effectLst/>
                <a:latin typeface="Bookman Old Style" panose="02050604050505020204" pitchFamily="18" charset="0"/>
              </a:rPr>
              <a:t> − Recursively traverse left subtree.</a:t>
            </a:r>
          </a:p>
          <a:p>
            <a:pPr algn="just"/>
            <a:r>
              <a:rPr lang="en-US" b="1" i="0" dirty="0">
                <a:solidFill>
                  <a:srgbClr val="000000"/>
                </a:solidFill>
                <a:effectLst/>
                <a:latin typeface="Bookman Old Style" panose="02050604050505020204" pitchFamily="18" charset="0"/>
              </a:rPr>
              <a:t>Step 2</a:t>
            </a:r>
            <a:r>
              <a:rPr lang="en-US" b="0" i="0" dirty="0">
                <a:solidFill>
                  <a:srgbClr val="000000"/>
                </a:solidFill>
                <a:effectLst/>
                <a:latin typeface="Bookman Old Style" panose="02050604050505020204" pitchFamily="18" charset="0"/>
              </a:rPr>
              <a:t> − Recursively traverse right subtree.</a:t>
            </a:r>
          </a:p>
          <a:p>
            <a:pPr algn="just"/>
            <a:r>
              <a:rPr lang="en-US" b="1" i="0" dirty="0">
                <a:solidFill>
                  <a:srgbClr val="000000"/>
                </a:solidFill>
                <a:effectLst/>
                <a:latin typeface="Bookman Old Style" panose="02050604050505020204" pitchFamily="18" charset="0"/>
              </a:rPr>
              <a:t>Step 3</a:t>
            </a:r>
            <a:r>
              <a:rPr lang="en-US" b="0" i="0" dirty="0">
                <a:solidFill>
                  <a:srgbClr val="000000"/>
                </a:solidFill>
                <a:effectLst/>
                <a:latin typeface="Bookman Old Style" panose="02050604050505020204" pitchFamily="18" charset="0"/>
              </a:rPr>
              <a:t> − Visit root node.</a:t>
            </a:r>
          </a:p>
        </p:txBody>
      </p:sp>
      <p:pic>
        <p:nvPicPr>
          <p:cNvPr id="20482" name="Picture 2" descr="Post-order Traversal">
            <a:extLst>
              <a:ext uri="{FF2B5EF4-FFF2-40B4-BE49-F238E27FC236}">
                <a16:creationId xmlns:a16="http://schemas.microsoft.com/office/drawing/2014/main" id="{2D848E0A-1B9D-9C97-C14E-88611241C7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150253"/>
            <a:ext cx="4561726" cy="3403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8289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AF1454-7E5B-81D4-71A5-EDB40F5AA726}"/>
              </a:ext>
            </a:extLst>
          </p:cNvPr>
          <p:cNvSpPr txBox="1"/>
          <p:nvPr/>
        </p:nvSpPr>
        <p:spPr>
          <a:xfrm>
            <a:off x="3655032" y="287945"/>
            <a:ext cx="6097712" cy="400110"/>
          </a:xfrm>
          <a:prstGeom prst="rect">
            <a:avLst/>
          </a:prstGeom>
          <a:noFill/>
        </p:spPr>
        <p:txBody>
          <a:bodyPr wrap="square">
            <a:spAutoFit/>
          </a:bodyPr>
          <a:lstStyle/>
          <a:p>
            <a:r>
              <a:rPr lang="en-US" sz="2000" b="1" dirty="0">
                <a:effectLst/>
                <a:latin typeface="Times New Roman" panose="02020603050405020304" pitchFamily="18" charset="0"/>
                <a:cs typeface="Times New Roman" panose="02020603050405020304" pitchFamily="18" charset="0"/>
              </a:rPr>
              <a:t>Operations: Search, Insert, Delete</a:t>
            </a:r>
            <a:endParaRPr lang="en-IN" sz="2000" b="1" dirty="0"/>
          </a:p>
        </p:txBody>
      </p:sp>
      <p:sp>
        <p:nvSpPr>
          <p:cNvPr id="4" name="TextBox 3">
            <a:extLst>
              <a:ext uri="{FF2B5EF4-FFF2-40B4-BE49-F238E27FC236}">
                <a16:creationId xmlns:a16="http://schemas.microsoft.com/office/drawing/2014/main" id="{55A2EF2E-DC89-C4FD-741B-F73F6CA1763A}"/>
              </a:ext>
            </a:extLst>
          </p:cNvPr>
          <p:cNvSpPr txBox="1"/>
          <p:nvPr/>
        </p:nvSpPr>
        <p:spPr>
          <a:xfrm>
            <a:off x="328773" y="1337926"/>
            <a:ext cx="11712539" cy="2554545"/>
          </a:xfrm>
          <a:prstGeom prst="rect">
            <a:avLst/>
          </a:prstGeom>
          <a:noFill/>
        </p:spPr>
        <p:txBody>
          <a:bodyPr wrap="square">
            <a:spAutoFit/>
          </a:bodyPr>
          <a:lstStyle/>
          <a:p>
            <a:pPr algn="l" fontAlgn="base">
              <a:buFont typeface="Arial" panose="020B0604020202020204" pitchFamily="34" charset="0"/>
              <a:buChar char="•"/>
            </a:pPr>
            <a:r>
              <a:rPr lang="en-US" sz="2000" b="1" dirty="0">
                <a:solidFill>
                  <a:srgbClr val="273239"/>
                </a:solidFill>
                <a:effectLst/>
                <a:latin typeface="Times New Roman" panose="02020603050405020304" pitchFamily="18" charset="0"/>
                <a:cs typeface="Times New Roman" panose="02020603050405020304" pitchFamily="18" charset="0"/>
              </a:rPr>
              <a:t>Searching:</a:t>
            </a:r>
            <a:r>
              <a:rPr lang="en-US" sz="2000" b="0" dirty="0">
                <a:solidFill>
                  <a:srgbClr val="273239"/>
                </a:solidFill>
                <a:effectLst/>
                <a:latin typeface="Times New Roman" panose="02020603050405020304" pitchFamily="18" charset="0"/>
                <a:cs typeface="Times New Roman" panose="02020603050405020304" pitchFamily="18" charset="0"/>
              </a:rPr>
              <a:t> For searching elements, we have to traverse all elements (assuming we do breadth-first traversal). Therefore, searching in a binary tree has the worst-case complexity of O(N).</a:t>
            </a:r>
          </a:p>
          <a:p>
            <a:pPr algn="l" fontAlgn="base"/>
            <a:endParaRPr lang="en-US" sz="2000" b="0" dirty="0">
              <a:solidFill>
                <a:srgbClr val="273239"/>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2000" b="1" dirty="0">
                <a:solidFill>
                  <a:srgbClr val="273239"/>
                </a:solidFill>
                <a:effectLst/>
                <a:latin typeface="Times New Roman" panose="02020603050405020304" pitchFamily="18" charset="0"/>
                <a:cs typeface="Times New Roman" panose="02020603050405020304" pitchFamily="18" charset="0"/>
              </a:rPr>
              <a:t>Insertion:</a:t>
            </a:r>
            <a:r>
              <a:rPr lang="en-US" sz="2000" b="0" dirty="0">
                <a:solidFill>
                  <a:srgbClr val="273239"/>
                </a:solidFill>
                <a:effectLst/>
                <a:latin typeface="Times New Roman" panose="02020603050405020304" pitchFamily="18" charset="0"/>
                <a:cs typeface="Times New Roman" panose="02020603050405020304" pitchFamily="18" charset="0"/>
              </a:rPr>
              <a:t> To insert an element as a left child, we must traverse all elements. Therefore, insertion in a binary tree has the worst-case O(N) complexity.</a:t>
            </a:r>
          </a:p>
          <a:p>
            <a:pPr algn="l" fontAlgn="base"/>
            <a:endParaRPr lang="en-US" sz="2000" b="0" dirty="0">
              <a:solidFill>
                <a:srgbClr val="273239"/>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2000" b="1" dirty="0">
                <a:solidFill>
                  <a:srgbClr val="273239"/>
                </a:solidFill>
                <a:effectLst/>
                <a:latin typeface="Times New Roman" panose="02020603050405020304" pitchFamily="18" charset="0"/>
                <a:cs typeface="Times New Roman" panose="02020603050405020304" pitchFamily="18" charset="0"/>
              </a:rPr>
              <a:t>Deletion:</a:t>
            </a:r>
            <a:r>
              <a:rPr lang="en-US" sz="2000" b="0" dirty="0">
                <a:solidFill>
                  <a:srgbClr val="273239"/>
                </a:solidFill>
                <a:effectLst/>
                <a:latin typeface="Times New Roman" panose="02020603050405020304" pitchFamily="18" charset="0"/>
                <a:cs typeface="Times New Roman" panose="02020603050405020304" pitchFamily="18" charset="0"/>
              </a:rPr>
              <a:t> For element deletion, we have to traverse all elements to find 2 (assuming we do breadth-first traversal). Therefore, deletion in a binary tree has the worst-case O(N) complexity.</a:t>
            </a:r>
          </a:p>
        </p:txBody>
      </p:sp>
    </p:spTree>
    <p:extLst>
      <p:ext uri="{BB962C8B-B14F-4D97-AF65-F5344CB8AC3E}">
        <p14:creationId xmlns:p14="http://schemas.microsoft.com/office/powerpoint/2010/main" val="914887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E36D38-52E9-5398-F3DE-1413EA96DAE7}"/>
              </a:ext>
            </a:extLst>
          </p:cNvPr>
          <p:cNvSpPr txBox="1"/>
          <p:nvPr/>
        </p:nvSpPr>
        <p:spPr>
          <a:xfrm>
            <a:off x="750013" y="306422"/>
            <a:ext cx="10767316" cy="369332"/>
          </a:xfrm>
          <a:prstGeom prst="rect">
            <a:avLst/>
          </a:prstGeom>
          <a:noFill/>
        </p:spPr>
        <p:txBody>
          <a:bodyPr wrap="square">
            <a:spAutoFit/>
          </a:bodyPr>
          <a:lstStyle/>
          <a:p>
            <a:pPr algn="ctr">
              <a:spcAft>
                <a:spcPts val="1000"/>
              </a:spcAft>
            </a:pPr>
            <a:r>
              <a:rPr lang="en-US" sz="1800" b="1" dirty="0">
                <a:effectLst/>
                <a:latin typeface="Bookman Old Style" panose="02050604050505020204" pitchFamily="18" charset="0"/>
                <a:cs typeface="Times New Roman" panose="02020603050405020304" pitchFamily="18" charset="0"/>
              </a:rPr>
              <a:t>Binary Search tree</a:t>
            </a:r>
            <a:endParaRPr lang="en-IN" b="1" dirty="0">
              <a:latin typeface="Bookman Old Style" panose="02050604050505020204" pitchFamily="18" charset="0"/>
            </a:endParaRPr>
          </a:p>
        </p:txBody>
      </p:sp>
      <p:sp>
        <p:nvSpPr>
          <p:cNvPr id="4" name="TextBox 3">
            <a:extLst>
              <a:ext uri="{FF2B5EF4-FFF2-40B4-BE49-F238E27FC236}">
                <a16:creationId xmlns:a16="http://schemas.microsoft.com/office/drawing/2014/main" id="{2879180F-D7CC-94F1-22A4-844FCD0185CF}"/>
              </a:ext>
            </a:extLst>
          </p:cNvPr>
          <p:cNvSpPr txBox="1"/>
          <p:nvPr/>
        </p:nvSpPr>
        <p:spPr>
          <a:xfrm>
            <a:off x="295382" y="1079861"/>
            <a:ext cx="6475288" cy="1754326"/>
          </a:xfrm>
          <a:prstGeom prst="rect">
            <a:avLst/>
          </a:prstGeom>
          <a:noFill/>
        </p:spPr>
        <p:txBody>
          <a:bodyPr wrap="square">
            <a:spAutoFit/>
          </a:bodyPr>
          <a:lstStyle/>
          <a:p>
            <a:r>
              <a:rPr lang="en-US" b="0" i="0" dirty="0">
                <a:solidFill>
                  <a:srgbClr val="333333"/>
                </a:solidFill>
                <a:effectLst/>
                <a:latin typeface="Bookman Old Style" panose="02050604050505020204" pitchFamily="18" charset="0"/>
              </a:rPr>
              <a:t>A binary search tree follows some order to arrange the elements. In a Binary search tree, the value of left node must be smaller than the parent node, and the value of right node must be greater than the parent node. This rule is applied recursively to the left and right subtrees of the root.</a:t>
            </a:r>
            <a:endParaRPr lang="en-IN" dirty="0">
              <a:latin typeface="Bookman Old Style" panose="02050604050505020204" pitchFamily="18" charset="0"/>
            </a:endParaRPr>
          </a:p>
        </p:txBody>
      </p:sp>
      <p:pic>
        <p:nvPicPr>
          <p:cNvPr id="6146" name="Picture 2" descr="Binary Search tree">
            <a:extLst>
              <a:ext uri="{FF2B5EF4-FFF2-40B4-BE49-F238E27FC236}">
                <a16:creationId xmlns:a16="http://schemas.microsoft.com/office/drawing/2014/main" id="{84600C72-337C-DA94-4339-2BFFE4F6CB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5736" y="876858"/>
            <a:ext cx="4715838" cy="269000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5F54D1C-DD22-9A19-98C4-4B30FB4AF62F}"/>
              </a:ext>
            </a:extLst>
          </p:cNvPr>
          <p:cNvSpPr txBox="1"/>
          <p:nvPr/>
        </p:nvSpPr>
        <p:spPr>
          <a:xfrm>
            <a:off x="4397339" y="3767965"/>
            <a:ext cx="7561780" cy="2862322"/>
          </a:xfrm>
          <a:prstGeom prst="rect">
            <a:avLst/>
          </a:prstGeom>
          <a:noFill/>
        </p:spPr>
        <p:txBody>
          <a:bodyPr wrap="square">
            <a:spAutoFit/>
          </a:bodyPr>
          <a:lstStyle/>
          <a:p>
            <a:pPr algn="just"/>
            <a:r>
              <a:rPr lang="en-US" b="0" i="0" dirty="0">
                <a:solidFill>
                  <a:srgbClr val="333333"/>
                </a:solidFill>
                <a:effectLst/>
                <a:latin typeface="Bookman Old Style" panose="02050604050505020204" pitchFamily="18" charset="0"/>
              </a:rPr>
              <a:t>In the above figure, we can observe that the root node is 40, and all the nodes of the left subtree are smaller than the root node, and all the nodes of the right subtree are greater than the root node.</a:t>
            </a:r>
          </a:p>
          <a:p>
            <a:pPr algn="just"/>
            <a:r>
              <a:rPr lang="en-US" b="0" i="0" dirty="0">
                <a:solidFill>
                  <a:srgbClr val="333333"/>
                </a:solidFill>
                <a:effectLst/>
                <a:latin typeface="Bookman Old Style" panose="02050604050505020204" pitchFamily="18" charset="0"/>
              </a:rPr>
              <a:t>Similarly, we can see the left child of root node is greater than its left child and smaller than its right child. So, it also satisfies the property of binary search tree. Therefore, we can say that the tree in the above image is a binary search tree.</a:t>
            </a:r>
          </a:p>
          <a:p>
            <a:pPr algn="just"/>
            <a:r>
              <a:rPr lang="en-US" b="0" i="0" dirty="0">
                <a:solidFill>
                  <a:srgbClr val="333333"/>
                </a:solidFill>
                <a:effectLst/>
                <a:latin typeface="Bookman Old Style" panose="02050604050505020204" pitchFamily="18" charset="0"/>
              </a:rPr>
              <a:t>Suppose if we change the value of node 35 to 55 in the above tree, check whether the tree will be binary search tree or not.</a:t>
            </a:r>
          </a:p>
        </p:txBody>
      </p:sp>
      <p:pic>
        <p:nvPicPr>
          <p:cNvPr id="6148" name="Picture 4" descr="Binary Search tree">
            <a:extLst>
              <a:ext uri="{FF2B5EF4-FFF2-40B4-BE49-F238E27FC236}">
                <a16:creationId xmlns:a16="http://schemas.microsoft.com/office/drawing/2014/main" id="{D4A0F6A2-2D81-F9B6-B3AB-FA49C669F5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881" y="2834187"/>
            <a:ext cx="3857625" cy="3543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156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140B15-0595-32AF-CBC1-0F6316D9AD1D}"/>
              </a:ext>
            </a:extLst>
          </p:cNvPr>
          <p:cNvSpPr txBox="1"/>
          <p:nvPr/>
        </p:nvSpPr>
        <p:spPr>
          <a:xfrm>
            <a:off x="71919" y="77432"/>
            <a:ext cx="11948845" cy="6186309"/>
          </a:xfrm>
          <a:prstGeom prst="rect">
            <a:avLst/>
          </a:prstGeom>
          <a:noFill/>
        </p:spPr>
        <p:txBody>
          <a:bodyPr wrap="square">
            <a:spAutoFit/>
          </a:bodyPr>
          <a:lstStyle/>
          <a:p>
            <a:pPr algn="just"/>
            <a:r>
              <a:rPr lang="en-US" b="0" i="0" dirty="0">
                <a:solidFill>
                  <a:srgbClr val="333333"/>
                </a:solidFill>
                <a:effectLst/>
                <a:latin typeface="Bookman Old Style" panose="02050604050505020204" pitchFamily="18" charset="0"/>
              </a:rPr>
              <a:t>In the above tree, the value of root node is 40, which is greater than its left child 30 but smaller than right child of 30, i.e., 55. So, the above tree does not satisfy the property of Binary search tree. Therefore, the above tree is not a binary search tree.</a:t>
            </a:r>
          </a:p>
          <a:p>
            <a:pPr algn="just"/>
            <a:endParaRPr lang="en-US" b="0" i="0" dirty="0">
              <a:solidFill>
                <a:srgbClr val="333333"/>
              </a:solidFill>
              <a:effectLst/>
              <a:latin typeface="Bookman Old Style" panose="02050604050505020204" pitchFamily="18" charset="0"/>
            </a:endParaRPr>
          </a:p>
          <a:p>
            <a:pPr algn="just"/>
            <a:r>
              <a:rPr lang="en-US" b="1" i="0" dirty="0">
                <a:solidFill>
                  <a:srgbClr val="610B4B"/>
                </a:solidFill>
                <a:effectLst/>
                <a:latin typeface="Bookman Old Style" panose="02050604050505020204" pitchFamily="18" charset="0"/>
              </a:rPr>
              <a:t>Advantages of Binary search tree</a:t>
            </a:r>
          </a:p>
          <a:p>
            <a:pPr algn="just">
              <a:buFont typeface="Arial" panose="020B0604020202020204" pitchFamily="34" charset="0"/>
              <a:buChar char="•"/>
            </a:pPr>
            <a:r>
              <a:rPr lang="en-US" b="0" i="0" dirty="0">
                <a:solidFill>
                  <a:srgbClr val="000000"/>
                </a:solidFill>
                <a:effectLst/>
                <a:latin typeface="Bookman Old Style" panose="02050604050505020204" pitchFamily="18" charset="0"/>
              </a:rPr>
              <a:t>Searching an element in the Binary search tree is easy as we always have a hint that which subtree has the desired element.</a:t>
            </a:r>
          </a:p>
          <a:p>
            <a:pPr algn="just">
              <a:buFont typeface="Arial" panose="020B0604020202020204" pitchFamily="34" charset="0"/>
              <a:buChar char="•"/>
            </a:pPr>
            <a:r>
              <a:rPr lang="en-US" b="0" i="0" dirty="0">
                <a:solidFill>
                  <a:srgbClr val="000000"/>
                </a:solidFill>
                <a:effectLst/>
                <a:latin typeface="Bookman Old Style" panose="02050604050505020204" pitchFamily="18" charset="0"/>
              </a:rPr>
              <a:t>As compared to array and linked lists, insertion and deletion operations are faster in BST.</a:t>
            </a:r>
          </a:p>
          <a:p>
            <a:pPr algn="just">
              <a:buFont typeface="Arial" panose="020B0604020202020204" pitchFamily="34" charset="0"/>
              <a:buChar char="•"/>
            </a:pPr>
            <a:endParaRPr lang="en-US" b="1" i="0" dirty="0">
              <a:solidFill>
                <a:srgbClr val="000000"/>
              </a:solidFill>
              <a:effectLst/>
              <a:latin typeface="Bookman Old Style" panose="02050604050505020204" pitchFamily="18" charset="0"/>
            </a:endParaRPr>
          </a:p>
          <a:p>
            <a:pPr algn="just"/>
            <a:r>
              <a:rPr lang="en-US" b="1" i="0" dirty="0">
                <a:solidFill>
                  <a:srgbClr val="610B4B"/>
                </a:solidFill>
                <a:effectLst/>
                <a:latin typeface="Bookman Old Style" panose="02050604050505020204" pitchFamily="18" charset="0"/>
              </a:rPr>
              <a:t>Example of creating a binary search tree</a:t>
            </a:r>
          </a:p>
          <a:p>
            <a:pPr algn="just"/>
            <a:r>
              <a:rPr lang="en-US" b="0" i="0" dirty="0">
                <a:solidFill>
                  <a:srgbClr val="333333"/>
                </a:solidFill>
                <a:effectLst/>
                <a:latin typeface="Bookman Old Style" panose="02050604050505020204" pitchFamily="18" charset="0"/>
              </a:rPr>
              <a:t>Now, let's see the creation of binary search tree using an example.</a:t>
            </a:r>
          </a:p>
          <a:p>
            <a:pPr algn="just"/>
            <a:r>
              <a:rPr lang="en-US" b="0" i="0" dirty="0">
                <a:solidFill>
                  <a:srgbClr val="333333"/>
                </a:solidFill>
                <a:effectLst/>
                <a:latin typeface="Bookman Old Style" panose="02050604050505020204" pitchFamily="18" charset="0"/>
              </a:rPr>
              <a:t>Suppose the data elements are </a:t>
            </a:r>
            <a:r>
              <a:rPr lang="en-US" b="1" i="0" dirty="0">
                <a:solidFill>
                  <a:srgbClr val="333333"/>
                </a:solidFill>
                <a:effectLst/>
                <a:latin typeface="Bookman Old Style" panose="02050604050505020204" pitchFamily="18" charset="0"/>
              </a:rPr>
              <a:t>- 45, 15, 79, 90, 10, 55, 12, 20, 50</a:t>
            </a:r>
            <a:endParaRPr lang="en-US" b="0" i="0" dirty="0">
              <a:solidFill>
                <a:srgbClr val="333333"/>
              </a:solidFill>
              <a:effectLst/>
              <a:latin typeface="Bookman Old Style" panose="02050604050505020204" pitchFamily="18" charset="0"/>
            </a:endParaRPr>
          </a:p>
          <a:p>
            <a:pPr algn="just">
              <a:buFont typeface="Arial" panose="020B0604020202020204" pitchFamily="34" charset="0"/>
              <a:buChar char="•"/>
            </a:pPr>
            <a:r>
              <a:rPr lang="en-US" b="0" i="0" dirty="0">
                <a:solidFill>
                  <a:srgbClr val="000000"/>
                </a:solidFill>
                <a:effectLst/>
                <a:latin typeface="Bookman Old Style" panose="02050604050505020204" pitchFamily="18" charset="0"/>
              </a:rPr>
              <a:t>First, we have to insert </a:t>
            </a:r>
            <a:r>
              <a:rPr lang="en-US" b="1" i="0" dirty="0">
                <a:solidFill>
                  <a:srgbClr val="000000"/>
                </a:solidFill>
                <a:effectLst/>
                <a:latin typeface="Bookman Old Style" panose="02050604050505020204" pitchFamily="18" charset="0"/>
              </a:rPr>
              <a:t>45</a:t>
            </a:r>
            <a:r>
              <a:rPr lang="en-US" b="0" i="0" dirty="0">
                <a:solidFill>
                  <a:srgbClr val="000000"/>
                </a:solidFill>
                <a:effectLst/>
                <a:latin typeface="Bookman Old Style" panose="02050604050505020204" pitchFamily="18" charset="0"/>
              </a:rPr>
              <a:t> into the tree as the root of the tree.</a:t>
            </a:r>
          </a:p>
          <a:p>
            <a:pPr algn="just">
              <a:buFont typeface="Arial" panose="020B0604020202020204" pitchFamily="34" charset="0"/>
              <a:buChar char="•"/>
            </a:pPr>
            <a:r>
              <a:rPr lang="en-US" b="0" i="0" dirty="0">
                <a:solidFill>
                  <a:srgbClr val="000000"/>
                </a:solidFill>
                <a:effectLst/>
                <a:latin typeface="Bookman Old Style" panose="02050604050505020204" pitchFamily="18" charset="0"/>
              </a:rPr>
              <a:t>Then, read the next element; if it is smaller than the root node, insert it as the root of the left subtree, and move to the next element.</a:t>
            </a:r>
          </a:p>
          <a:p>
            <a:pPr algn="just">
              <a:buFont typeface="Arial" panose="020B0604020202020204" pitchFamily="34" charset="0"/>
              <a:buChar char="•"/>
            </a:pPr>
            <a:r>
              <a:rPr lang="en-US" b="0" i="0" dirty="0">
                <a:solidFill>
                  <a:srgbClr val="000000"/>
                </a:solidFill>
                <a:effectLst/>
                <a:latin typeface="Bookman Old Style" panose="02050604050505020204" pitchFamily="18" charset="0"/>
              </a:rPr>
              <a:t>Otherwise, if the element is larger than the root node, then insert it as the root of the right subtree.</a:t>
            </a:r>
          </a:p>
          <a:p>
            <a:pPr algn="just"/>
            <a:r>
              <a:rPr lang="en-US" b="0" i="0" dirty="0">
                <a:solidFill>
                  <a:srgbClr val="333333"/>
                </a:solidFill>
                <a:effectLst/>
                <a:latin typeface="Bookman Old Style" panose="02050604050505020204" pitchFamily="18" charset="0"/>
              </a:rPr>
              <a:t>Now, let's see the process of creating the Binary search tree using the given data element. The process of creating the BST is shown below –</a:t>
            </a:r>
          </a:p>
          <a:p>
            <a:pPr algn="just"/>
            <a:endParaRPr lang="en-US" b="0" i="0" dirty="0">
              <a:solidFill>
                <a:srgbClr val="333333"/>
              </a:solidFill>
              <a:effectLst/>
              <a:latin typeface="Bookman Old Style" panose="02050604050505020204" pitchFamily="18" charset="0"/>
            </a:endParaRPr>
          </a:p>
          <a:p>
            <a:pPr algn="just"/>
            <a:r>
              <a:rPr lang="en-US" b="1" i="0" dirty="0">
                <a:solidFill>
                  <a:srgbClr val="333333"/>
                </a:solidFill>
                <a:effectLst/>
                <a:latin typeface="Bookman Old Style" panose="02050604050505020204" pitchFamily="18" charset="0"/>
              </a:rPr>
              <a:t>Step 1 - Insert 45.</a:t>
            </a:r>
            <a:endParaRPr lang="en-US" b="0" i="0" dirty="0">
              <a:solidFill>
                <a:srgbClr val="333333"/>
              </a:solidFill>
              <a:effectLst/>
              <a:latin typeface="Bookman Old Style" panose="02050604050505020204" pitchFamily="18" charset="0"/>
            </a:endParaRPr>
          </a:p>
          <a:p>
            <a:br>
              <a:rPr lang="en-US" dirty="0">
                <a:latin typeface="Bookman Old Style" panose="02050604050505020204" pitchFamily="18" charset="0"/>
              </a:rPr>
            </a:br>
            <a:endParaRPr lang="en-IN" dirty="0">
              <a:latin typeface="Bookman Old Style" panose="02050604050505020204" pitchFamily="18" charset="0"/>
            </a:endParaRPr>
          </a:p>
        </p:txBody>
      </p:sp>
      <p:pic>
        <p:nvPicPr>
          <p:cNvPr id="7170" name="Picture 2" descr="Binary Search tree">
            <a:extLst>
              <a:ext uri="{FF2B5EF4-FFF2-40B4-BE49-F238E27FC236}">
                <a16:creationId xmlns:a16="http://schemas.microsoft.com/office/drawing/2014/main" id="{E4EC8163-85EB-C161-4459-3ED9977568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8317" y="5147352"/>
            <a:ext cx="818729" cy="1568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70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B04110-983C-0274-7E09-2E8D050D15F5}"/>
              </a:ext>
            </a:extLst>
          </p:cNvPr>
          <p:cNvSpPr txBox="1"/>
          <p:nvPr/>
        </p:nvSpPr>
        <p:spPr>
          <a:xfrm>
            <a:off x="161816" y="185606"/>
            <a:ext cx="8602039" cy="646331"/>
          </a:xfrm>
          <a:prstGeom prst="rect">
            <a:avLst/>
          </a:prstGeom>
          <a:noFill/>
        </p:spPr>
        <p:txBody>
          <a:bodyPr wrap="square">
            <a:spAutoFit/>
          </a:bodyPr>
          <a:lstStyle/>
          <a:p>
            <a:pPr algn="just"/>
            <a:r>
              <a:rPr lang="en-US" b="1" i="0" dirty="0">
                <a:solidFill>
                  <a:srgbClr val="333333"/>
                </a:solidFill>
                <a:effectLst/>
                <a:latin typeface="Bookman Old Style" panose="02050604050505020204" pitchFamily="18" charset="0"/>
              </a:rPr>
              <a:t>Step 2 - Insert 15.</a:t>
            </a:r>
            <a:endParaRPr lang="en-US" b="0" i="0" dirty="0">
              <a:solidFill>
                <a:srgbClr val="333333"/>
              </a:solidFill>
              <a:effectLst/>
              <a:latin typeface="Bookman Old Style" panose="02050604050505020204" pitchFamily="18" charset="0"/>
            </a:endParaRPr>
          </a:p>
          <a:p>
            <a:pPr algn="just"/>
            <a:r>
              <a:rPr lang="en-US" b="0" i="0" dirty="0">
                <a:solidFill>
                  <a:srgbClr val="333333"/>
                </a:solidFill>
                <a:effectLst/>
                <a:latin typeface="Bookman Old Style" panose="02050604050505020204" pitchFamily="18" charset="0"/>
              </a:rPr>
              <a:t>As 15 is smaller than 45, so insert it as the root node of the left subtree.</a:t>
            </a:r>
          </a:p>
        </p:txBody>
      </p:sp>
      <p:pic>
        <p:nvPicPr>
          <p:cNvPr id="8194" name="Picture 2" descr="Binary Search tree">
            <a:extLst>
              <a:ext uri="{FF2B5EF4-FFF2-40B4-BE49-F238E27FC236}">
                <a16:creationId xmlns:a16="http://schemas.microsoft.com/office/drawing/2014/main" id="{00564A9A-F0F6-0320-16D3-34FFB25F76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8935" y="0"/>
            <a:ext cx="1875676" cy="20996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192D78E-1A13-A76A-B241-30AE8E2327A2}"/>
              </a:ext>
            </a:extLst>
          </p:cNvPr>
          <p:cNvSpPr txBox="1"/>
          <p:nvPr/>
        </p:nvSpPr>
        <p:spPr>
          <a:xfrm>
            <a:off x="4633645" y="2753742"/>
            <a:ext cx="7441057" cy="923330"/>
          </a:xfrm>
          <a:prstGeom prst="rect">
            <a:avLst/>
          </a:prstGeom>
          <a:noFill/>
        </p:spPr>
        <p:txBody>
          <a:bodyPr wrap="square">
            <a:spAutoFit/>
          </a:bodyPr>
          <a:lstStyle/>
          <a:p>
            <a:r>
              <a:rPr lang="en-IN" b="1" i="0" dirty="0">
                <a:solidFill>
                  <a:srgbClr val="333333"/>
                </a:solidFill>
                <a:effectLst/>
                <a:latin typeface="Bookman Old Style" panose="02050604050505020204" pitchFamily="18" charset="0"/>
              </a:rPr>
              <a:t>Step 3 - Insert 79.</a:t>
            </a:r>
          </a:p>
          <a:p>
            <a:r>
              <a:rPr lang="en-US" b="0" i="0" dirty="0">
                <a:solidFill>
                  <a:srgbClr val="333333"/>
                </a:solidFill>
                <a:effectLst/>
                <a:latin typeface="Bookman Old Style" panose="02050604050505020204" pitchFamily="18" charset="0"/>
              </a:rPr>
              <a:t>As 79 is greater than 45, so insert it as the root node of the right subtree.</a:t>
            </a:r>
            <a:endParaRPr lang="en-IN" dirty="0">
              <a:latin typeface="Bookman Old Style" panose="02050604050505020204" pitchFamily="18" charset="0"/>
            </a:endParaRPr>
          </a:p>
        </p:txBody>
      </p:sp>
      <p:pic>
        <p:nvPicPr>
          <p:cNvPr id="8196" name="Picture 4" descr="Binary Search tree">
            <a:extLst>
              <a:ext uri="{FF2B5EF4-FFF2-40B4-BE49-F238E27FC236}">
                <a16:creationId xmlns:a16="http://schemas.microsoft.com/office/drawing/2014/main" id="{5F5E9C02-9C05-D8C2-D18E-462D91C124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13" y="1854493"/>
            <a:ext cx="2424702" cy="181044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93D1A57-D0D8-90F5-D3E5-782A9E4AE733}"/>
              </a:ext>
            </a:extLst>
          </p:cNvPr>
          <p:cNvSpPr txBox="1"/>
          <p:nvPr/>
        </p:nvSpPr>
        <p:spPr>
          <a:xfrm>
            <a:off x="79623" y="4223350"/>
            <a:ext cx="7944493" cy="923330"/>
          </a:xfrm>
          <a:prstGeom prst="rect">
            <a:avLst/>
          </a:prstGeom>
          <a:noFill/>
        </p:spPr>
        <p:txBody>
          <a:bodyPr wrap="square">
            <a:spAutoFit/>
          </a:bodyPr>
          <a:lstStyle/>
          <a:p>
            <a:pPr algn="just"/>
            <a:r>
              <a:rPr lang="en-US" b="1" i="0" dirty="0">
                <a:solidFill>
                  <a:srgbClr val="333333"/>
                </a:solidFill>
                <a:effectLst/>
                <a:latin typeface="Bookman Old Style" panose="02050604050505020204" pitchFamily="18" charset="0"/>
              </a:rPr>
              <a:t>Step 4 - Insert 90.</a:t>
            </a:r>
            <a:endParaRPr lang="en-US" b="0" i="0" dirty="0">
              <a:solidFill>
                <a:srgbClr val="333333"/>
              </a:solidFill>
              <a:effectLst/>
              <a:latin typeface="Bookman Old Style" panose="02050604050505020204" pitchFamily="18" charset="0"/>
            </a:endParaRPr>
          </a:p>
          <a:p>
            <a:pPr algn="just"/>
            <a:r>
              <a:rPr lang="en-US" b="0" i="0" dirty="0">
                <a:solidFill>
                  <a:srgbClr val="333333"/>
                </a:solidFill>
                <a:effectLst/>
                <a:latin typeface="Bookman Old Style" panose="02050604050505020204" pitchFamily="18" charset="0"/>
              </a:rPr>
              <a:t>90 is greater than 45 and 79, so it will be inserted as the right subtree of 79.</a:t>
            </a:r>
          </a:p>
        </p:txBody>
      </p:sp>
      <p:pic>
        <p:nvPicPr>
          <p:cNvPr id="8198" name="Picture 6" descr="Binary Search tree">
            <a:extLst>
              <a:ext uri="{FF2B5EF4-FFF2-40B4-BE49-F238E27FC236}">
                <a16:creationId xmlns:a16="http://schemas.microsoft.com/office/drawing/2014/main" id="{D0A4FBE0-90F8-93FF-A14F-4E68A97A8F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4116" y="3664937"/>
            <a:ext cx="3810000" cy="295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3318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E3E7B6-E0F0-07B2-B871-8EE8C53C2E66}"/>
              </a:ext>
            </a:extLst>
          </p:cNvPr>
          <p:cNvSpPr txBox="1"/>
          <p:nvPr/>
        </p:nvSpPr>
        <p:spPr>
          <a:xfrm>
            <a:off x="89899" y="119431"/>
            <a:ext cx="11807576" cy="4801314"/>
          </a:xfrm>
          <a:prstGeom prst="rect">
            <a:avLst/>
          </a:prstGeom>
          <a:noFill/>
        </p:spPr>
        <p:txBody>
          <a:bodyPr wrap="square">
            <a:spAutoFit/>
          </a:bodyPr>
          <a:lstStyle/>
          <a:p>
            <a:pPr algn="just"/>
            <a:r>
              <a:rPr lang="en-US" b="1" i="0" dirty="0">
                <a:solidFill>
                  <a:srgbClr val="610B38"/>
                </a:solidFill>
                <a:effectLst/>
                <a:latin typeface="Bookman Old Style" panose="02050604050505020204" pitchFamily="18" charset="0"/>
              </a:rPr>
              <a:t>Searching in Binary search tree</a:t>
            </a:r>
          </a:p>
          <a:p>
            <a:pPr algn="just"/>
            <a:endParaRPr lang="en-US" b="0" i="0" dirty="0">
              <a:solidFill>
                <a:srgbClr val="610B38"/>
              </a:solidFill>
              <a:effectLst/>
              <a:latin typeface="Bookman Old Style" panose="02050604050505020204" pitchFamily="18" charset="0"/>
            </a:endParaRPr>
          </a:p>
          <a:p>
            <a:pPr algn="just"/>
            <a:r>
              <a:rPr lang="en-US" b="0" i="0" dirty="0">
                <a:solidFill>
                  <a:srgbClr val="333333"/>
                </a:solidFill>
                <a:effectLst/>
                <a:latin typeface="Bookman Old Style" panose="02050604050505020204" pitchFamily="18" charset="0"/>
              </a:rPr>
              <a:t>Searching means to find or locate a specific element or node in a data structure. In Binary search tree, searching a node is easy because elements in BST are stored in a specific order. The steps of searching a node in Binary Search tree are listed as follows –</a:t>
            </a:r>
          </a:p>
          <a:p>
            <a:pPr algn="just">
              <a:buFont typeface="+mj-lt"/>
              <a:buAutoNum type="arabicPeriod"/>
            </a:pPr>
            <a:r>
              <a:rPr lang="en-US" b="0" i="0" dirty="0">
                <a:solidFill>
                  <a:srgbClr val="000000"/>
                </a:solidFill>
                <a:effectLst/>
                <a:latin typeface="Bookman Old Style" panose="02050604050505020204" pitchFamily="18" charset="0"/>
              </a:rPr>
              <a:t>First, compare the element to be searched with the root element of the tree.</a:t>
            </a:r>
          </a:p>
          <a:p>
            <a:pPr algn="just">
              <a:buFont typeface="+mj-lt"/>
              <a:buAutoNum type="arabicPeriod"/>
            </a:pPr>
            <a:r>
              <a:rPr lang="en-US" b="0" i="0" dirty="0">
                <a:solidFill>
                  <a:srgbClr val="000000"/>
                </a:solidFill>
                <a:effectLst/>
                <a:latin typeface="Bookman Old Style" panose="02050604050505020204" pitchFamily="18" charset="0"/>
              </a:rPr>
              <a:t>If root is matched with the target element, then return the node's location.</a:t>
            </a:r>
          </a:p>
          <a:p>
            <a:pPr algn="just">
              <a:buFont typeface="+mj-lt"/>
              <a:buAutoNum type="arabicPeriod"/>
            </a:pPr>
            <a:r>
              <a:rPr lang="en-US" b="0" i="0" dirty="0">
                <a:solidFill>
                  <a:srgbClr val="000000"/>
                </a:solidFill>
                <a:effectLst/>
                <a:latin typeface="Bookman Old Style" panose="02050604050505020204" pitchFamily="18" charset="0"/>
              </a:rPr>
              <a:t>If it is not matched, then check whether the item is less than the root element, if it is smaller than the root element, then move to the left subtree.</a:t>
            </a:r>
          </a:p>
          <a:p>
            <a:pPr algn="just">
              <a:buFont typeface="+mj-lt"/>
              <a:buAutoNum type="arabicPeriod"/>
            </a:pPr>
            <a:r>
              <a:rPr lang="en-US" b="0" i="0" dirty="0">
                <a:solidFill>
                  <a:srgbClr val="000000"/>
                </a:solidFill>
                <a:effectLst/>
                <a:latin typeface="Bookman Old Style" panose="02050604050505020204" pitchFamily="18" charset="0"/>
              </a:rPr>
              <a:t>If it is larger than the root element, then move to the right subtree.</a:t>
            </a:r>
          </a:p>
          <a:p>
            <a:pPr algn="just">
              <a:buFont typeface="+mj-lt"/>
              <a:buAutoNum type="arabicPeriod"/>
            </a:pPr>
            <a:r>
              <a:rPr lang="en-US" b="0" i="0" dirty="0">
                <a:solidFill>
                  <a:srgbClr val="000000"/>
                </a:solidFill>
                <a:effectLst/>
                <a:latin typeface="Bookman Old Style" panose="02050604050505020204" pitchFamily="18" charset="0"/>
              </a:rPr>
              <a:t>Repeat the above procedure recursively until the match is found.</a:t>
            </a:r>
          </a:p>
          <a:p>
            <a:pPr algn="just">
              <a:buFont typeface="+mj-lt"/>
              <a:buAutoNum type="arabicPeriod"/>
            </a:pPr>
            <a:r>
              <a:rPr lang="en-US" b="0" i="0" dirty="0">
                <a:solidFill>
                  <a:srgbClr val="000000"/>
                </a:solidFill>
                <a:effectLst/>
                <a:latin typeface="Bookman Old Style" panose="02050604050505020204" pitchFamily="18" charset="0"/>
              </a:rPr>
              <a:t>If the element is not found or not present in the tree, then return NULL.</a:t>
            </a:r>
          </a:p>
          <a:p>
            <a:pPr algn="just"/>
            <a:r>
              <a:rPr lang="en-US" b="0" i="0" dirty="0">
                <a:solidFill>
                  <a:srgbClr val="333333"/>
                </a:solidFill>
                <a:effectLst/>
                <a:latin typeface="Bookman Old Style" panose="02050604050505020204" pitchFamily="18" charset="0"/>
              </a:rPr>
              <a:t>Now, let's understand the searching in binary tree using an example. We are taking the binary search tree formed above. Suppose we have to find node 20 from the below tree.</a:t>
            </a:r>
          </a:p>
          <a:p>
            <a:pPr algn="just"/>
            <a:endParaRPr lang="en-US" b="0" i="0" dirty="0">
              <a:solidFill>
                <a:srgbClr val="333333"/>
              </a:solidFill>
              <a:effectLst/>
              <a:latin typeface="Bookman Old Style" panose="02050604050505020204" pitchFamily="18" charset="0"/>
            </a:endParaRPr>
          </a:p>
          <a:p>
            <a:pPr algn="just"/>
            <a:r>
              <a:rPr lang="en-US" b="1" i="0" dirty="0">
                <a:solidFill>
                  <a:srgbClr val="333333"/>
                </a:solidFill>
                <a:effectLst/>
                <a:latin typeface="Bookman Old Style" panose="02050604050505020204" pitchFamily="18" charset="0"/>
              </a:rPr>
              <a:t>			Step1: </a:t>
            </a:r>
            <a:endParaRPr lang="en-US" b="0" i="0" dirty="0">
              <a:solidFill>
                <a:srgbClr val="333333"/>
              </a:solidFill>
              <a:effectLst/>
              <a:latin typeface="Bookman Old Style" panose="02050604050505020204" pitchFamily="18" charset="0"/>
            </a:endParaRPr>
          </a:p>
          <a:p>
            <a:pPr algn="just"/>
            <a:endParaRPr lang="en-US" b="0" i="0" dirty="0">
              <a:solidFill>
                <a:srgbClr val="333333"/>
              </a:solidFill>
              <a:effectLst/>
              <a:latin typeface="Bookman Old Style" panose="02050604050505020204" pitchFamily="18" charset="0"/>
            </a:endParaRPr>
          </a:p>
        </p:txBody>
      </p:sp>
      <p:pic>
        <p:nvPicPr>
          <p:cNvPr id="9218" name="Picture 2" descr="Binary Search tree">
            <a:extLst>
              <a:ext uri="{FF2B5EF4-FFF2-40B4-BE49-F238E27FC236}">
                <a16:creationId xmlns:a16="http://schemas.microsoft.com/office/drawing/2014/main" id="{8DDEBD22-CE1B-CA5B-F196-F95663CA90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1034" y="4008526"/>
            <a:ext cx="5486400" cy="2763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196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819CE2-117E-1907-2055-E95E79D840B9}"/>
              </a:ext>
            </a:extLst>
          </p:cNvPr>
          <p:cNvSpPr txBox="1"/>
          <p:nvPr/>
        </p:nvSpPr>
        <p:spPr>
          <a:xfrm>
            <a:off x="-1" y="132931"/>
            <a:ext cx="11938571" cy="1200329"/>
          </a:xfrm>
          <a:prstGeom prst="rect">
            <a:avLst/>
          </a:prstGeom>
          <a:noFill/>
        </p:spPr>
        <p:txBody>
          <a:bodyPr wrap="square">
            <a:spAutoFit/>
          </a:bodyPr>
          <a:lstStyle/>
          <a:p>
            <a:pPr algn="just"/>
            <a:r>
              <a:rPr lang="en-US" b="1" i="0" dirty="0">
                <a:solidFill>
                  <a:srgbClr val="610B38"/>
                </a:solidFill>
                <a:effectLst/>
                <a:latin typeface="Bookman Old Style" panose="02050604050505020204" pitchFamily="18" charset="0"/>
              </a:rPr>
              <a:t>Tree Data Structure</a:t>
            </a:r>
          </a:p>
          <a:p>
            <a:pPr algn="just"/>
            <a:endParaRPr lang="en-US" b="1" i="0" dirty="0">
              <a:solidFill>
                <a:srgbClr val="610B38"/>
              </a:solidFill>
              <a:effectLst/>
              <a:latin typeface="Bookman Old Style" panose="02050604050505020204" pitchFamily="18" charset="0"/>
            </a:endParaRPr>
          </a:p>
          <a:p>
            <a:pPr algn="just"/>
            <a:r>
              <a:rPr lang="en-US" b="0" i="0" dirty="0">
                <a:solidFill>
                  <a:srgbClr val="333333"/>
                </a:solidFill>
                <a:effectLst/>
                <a:latin typeface="Bookman Old Style" panose="02050604050505020204" pitchFamily="18" charset="0"/>
              </a:rPr>
              <a:t>We read the linear data structures like an array, linked list, stack and queue in which all the elements are arranged in a sequential manner. The different data structures are used for different kinds of data.</a:t>
            </a:r>
          </a:p>
        </p:txBody>
      </p:sp>
      <p:pic>
        <p:nvPicPr>
          <p:cNvPr id="4" name="Picture 2" descr="Tree">
            <a:extLst>
              <a:ext uri="{FF2B5EF4-FFF2-40B4-BE49-F238E27FC236}">
                <a16:creationId xmlns:a16="http://schemas.microsoft.com/office/drawing/2014/main" id="{F087F58E-44B0-F96D-2779-C943FBF77F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7258" y="1398338"/>
            <a:ext cx="4674742" cy="495109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3EE222F-9E58-579E-369E-9B843E42FF2A}"/>
              </a:ext>
            </a:extLst>
          </p:cNvPr>
          <p:cNvSpPr txBox="1"/>
          <p:nvPr/>
        </p:nvSpPr>
        <p:spPr>
          <a:xfrm>
            <a:off x="82194" y="1347231"/>
            <a:ext cx="7243280" cy="5355312"/>
          </a:xfrm>
          <a:prstGeom prst="rect">
            <a:avLst/>
          </a:prstGeom>
          <a:noFill/>
        </p:spPr>
        <p:txBody>
          <a:bodyPr wrap="square">
            <a:spAutoFit/>
          </a:bodyPr>
          <a:lstStyle/>
          <a:p>
            <a:pPr algn="just"/>
            <a:r>
              <a:rPr lang="en-US" b="1" i="0" dirty="0">
                <a:solidFill>
                  <a:srgbClr val="333333"/>
                </a:solidFill>
                <a:effectLst/>
                <a:latin typeface="Bookman Old Style" panose="02050604050505020204" pitchFamily="18" charset="0"/>
              </a:rPr>
              <a:t>Some factors are considered for choosing the data structure:</a:t>
            </a:r>
          </a:p>
          <a:p>
            <a:pPr algn="just"/>
            <a:endParaRPr lang="en-US" b="0" i="0" dirty="0">
              <a:solidFill>
                <a:srgbClr val="333333"/>
              </a:solidFill>
              <a:effectLst/>
              <a:latin typeface="Bookman Old Style" panose="02050604050505020204" pitchFamily="18" charset="0"/>
            </a:endParaRPr>
          </a:p>
          <a:p>
            <a:pPr algn="just">
              <a:buFont typeface="Arial" panose="020B0604020202020204" pitchFamily="34" charset="0"/>
              <a:buChar char="•"/>
            </a:pPr>
            <a:r>
              <a:rPr lang="en-US" b="1" i="0" dirty="0">
                <a:solidFill>
                  <a:srgbClr val="000000"/>
                </a:solidFill>
                <a:effectLst/>
                <a:latin typeface="Bookman Old Style" panose="02050604050505020204" pitchFamily="18" charset="0"/>
              </a:rPr>
              <a:t>What type of data needs to be stored</a:t>
            </a:r>
            <a:r>
              <a:rPr lang="en-US" b="0" i="0" dirty="0">
                <a:solidFill>
                  <a:srgbClr val="000000"/>
                </a:solidFill>
                <a:effectLst/>
                <a:latin typeface="Bookman Old Style" panose="02050604050505020204" pitchFamily="18" charset="0"/>
              </a:rPr>
              <a:t>?: It might be a possibility that a certain data structure can be the best fit for some kind of data.</a:t>
            </a:r>
          </a:p>
          <a:p>
            <a:pPr algn="just">
              <a:buFont typeface="Arial" panose="020B0604020202020204" pitchFamily="34" charset="0"/>
              <a:buChar char="•"/>
            </a:pPr>
            <a:r>
              <a:rPr lang="en-US" b="1" i="0" dirty="0">
                <a:solidFill>
                  <a:srgbClr val="000000"/>
                </a:solidFill>
                <a:effectLst/>
                <a:latin typeface="Bookman Old Style" panose="02050604050505020204" pitchFamily="18" charset="0"/>
              </a:rPr>
              <a:t>Cost of operations:</a:t>
            </a:r>
            <a:r>
              <a:rPr lang="en-US" b="0" i="0" dirty="0">
                <a:solidFill>
                  <a:srgbClr val="000000"/>
                </a:solidFill>
                <a:effectLst/>
                <a:latin typeface="Bookman Old Style" panose="02050604050505020204" pitchFamily="18" charset="0"/>
              </a:rPr>
              <a:t> If we want to minimize the cost for the operations for the most frequently performed operations. For example, we have a simple list on which we have to perform the search operation; then, we can create an array in which elements are stored in sorted order to perform the </a:t>
            </a:r>
            <a:r>
              <a:rPr lang="en-US" b="1" i="1" dirty="0">
                <a:solidFill>
                  <a:srgbClr val="000000"/>
                </a:solidFill>
                <a:effectLst/>
                <a:latin typeface="Bookman Old Style" panose="02050604050505020204" pitchFamily="18" charset="0"/>
              </a:rPr>
              <a:t>binary search</a:t>
            </a:r>
            <a:r>
              <a:rPr lang="en-US" b="0" i="0" dirty="0">
                <a:solidFill>
                  <a:srgbClr val="000000"/>
                </a:solidFill>
                <a:effectLst/>
                <a:latin typeface="Bookman Old Style" panose="02050604050505020204" pitchFamily="18" charset="0"/>
              </a:rPr>
              <a:t>. The binary search works very fast for the simple list as it divides the search space into half.</a:t>
            </a:r>
          </a:p>
          <a:p>
            <a:pPr algn="just">
              <a:buFont typeface="Arial" panose="020B0604020202020204" pitchFamily="34" charset="0"/>
              <a:buChar char="•"/>
            </a:pPr>
            <a:r>
              <a:rPr lang="en-US" b="1" i="0" dirty="0">
                <a:solidFill>
                  <a:srgbClr val="000000"/>
                </a:solidFill>
                <a:effectLst/>
                <a:latin typeface="Bookman Old Style" panose="02050604050505020204" pitchFamily="18" charset="0"/>
              </a:rPr>
              <a:t>Memory usage:</a:t>
            </a:r>
            <a:r>
              <a:rPr lang="en-US" b="0" i="0" dirty="0">
                <a:solidFill>
                  <a:srgbClr val="000000"/>
                </a:solidFill>
                <a:effectLst/>
                <a:latin typeface="Bookman Old Style" panose="02050604050505020204" pitchFamily="18" charset="0"/>
              </a:rPr>
              <a:t> Sometimes, we want a data structure that utilizes less memory.</a:t>
            </a:r>
          </a:p>
          <a:p>
            <a:pPr algn="just"/>
            <a:r>
              <a:rPr lang="en-US" b="1" i="1" dirty="0">
                <a:solidFill>
                  <a:srgbClr val="333333"/>
                </a:solidFill>
                <a:effectLst/>
                <a:latin typeface="Bookman Old Style" panose="02050604050505020204" pitchFamily="18" charset="0"/>
              </a:rPr>
              <a:t>A tree</a:t>
            </a:r>
            <a:r>
              <a:rPr lang="en-US" b="0" i="0" dirty="0">
                <a:solidFill>
                  <a:srgbClr val="333333"/>
                </a:solidFill>
                <a:effectLst/>
                <a:latin typeface="Bookman Old Style" panose="02050604050505020204" pitchFamily="18" charset="0"/>
              </a:rPr>
              <a:t> is also one of the data structures that represent hierarchical data. Suppose we want to show the employees and their positions in the hierarchical form then it can be represented as shown below:</a:t>
            </a:r>
          </a:p>
        </p:txBody>
      </p:sp>
    </p:spTree>
    <p:extLst>
      <p:ext uri="{BB962C8B-B14F-4D97-AF65-F5344CB8AC3E}">
        <p14:creationId xmlns:p14="http://schemas.microsoft.com/office/powerpoint/2010/main" val="3848344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F27173-F445-BB3F-77D7-9D72E02830F1}"/>
              </a:ext>
            </a:extLst>
          </p:cNvPr>
          <p:cNvSpPr txBox="1"/>
          <p:nvPr/>
        </p:nvSpPr>
        <p:spPr>
          <a:xfrm>
            <a:off x="324707" y="687296"/>
            <a:ext cx="6097712" cy="369332"/>
          </a:xfrm>
          <a:prstGeom prst="rect">
            <a:avLst/>
          </a:prstGeom>
          <a:noFill/>
        </p:spPr>
        <p:txBody>
          <a:bodyPr wrap="square">
            <a:spAutoFit/>
          </a:bodyPr>
          <a:lstStyle/>
          <a:p>
            <a:r>
              <a:rPr lang="en-IN" b="1" i="0" dirty="0">
                <a:solidFill>
                  <a:srgbClr val="333333"/>
                </a:solidFill>
                <a:effectLst/>
                <a:latin typeface="Bookman Old Style" panose="02050604050505020204" pitchFamily="18" charset="0"/>
              </a:rPr>
              <a:t>Step2:</a:t>
            </a:r>
            <a:endParaRPr lang="en-IN" dirty="0">
              <a:latin typeface="Bookman Old Style" panose="02050604050505020204" pitchFamily="18" charset="0"/>
            </a:endParaRPr>
          </a:p>
        </p:txBody>
      </p:sp>
      <p:sp>
        <p:nvSpPr>
          <p:cNvPr id="5" name="TextBox 4">
            <a:extLst>
              <a:ext uri="{FF2B5EF4-FFF2-40B4-BE49-F238E27FC236}">
                <a16:creationId xmlns:a16="http://schemas.microsoft.com/office/drawing/2014/main" id="{76C6B8B7-56B6-ED29-5804-9579E8D1DF08}"/>
              </a:ext>
            </a:extLst>
          </p:cNvPr>
          <p:cNvSpPr txBox="1"/>
          <p:nvPr/>
        </p:nvSpPr>
        <p:spPr>
          <a:xfrm>
            <a:off x="5956441" y="5117708"/>
            <a:ext cx="6097712" cy="369332"/>
          </a:xfrm>
          <a:prstGeom prst="rect">
            <a:avLst/>
          </a:prstGeom>
          <a:noFill/>
        </p:spPr>
        <p:txBody>
          <a:bodyPr wrap="square">
            <a:spAutoFit/>
          </a:bodyPr>
          <a:lstStyle/>
          <a:p>
            <a:r>
              <a:rPr lang="en-IN" b="1" i="0" dirty="0">
                <a:solidFill>
                  <a:srgbClr val="333333"/>
                </a:solidFill>
                <a:effectLst/>
                <a:latin typeface="Bookman Old Style" panose="02050604050505020204" pitchFamily="18" charset="0"/>
              </a:rPr>
              <a:t>Step3:</a:t>
            </a:r>
            <a:endParaRPr lang="en-IN" dirty="0">
              <a:latin typeface="Bookman Old Style" panose="02050604050505020204" pitchFamily="18" charset="0"/>
            </a:endParaRPr>
          </a:p>
        </p:txBody>
      </p:sp>
      <p:pic>
        <p:nvPicPr>
          <p:cNvPr id="10242" name="Picture 2" descr="Binary Search tree">
            <a:extLst>
              <a:ext uri="{FF2B5EF4-FFF2-40B4-BE49-F238E27FC236}">
                <a16:creationId xmlns:a16="http://schemas.microsoft.com/office/drawing/2014/main" id="{746FA6D8-0C50-B8DA-3017-5929513740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911" y="3524036"/>
            <a:ext cx="5273150" cy="3011825"/>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Binary Search tree">
            <a:extLst>
              <a:ext uri="{FF2B5EF4-FFF2-40B4-BE49-F238E27FC236}">
                <a16:creationId xmlns:a16="http://schemas.microsoft.com/office/drawing/2014/main" id="{F122DB47-342A-56FE-D629-69544A3DAF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7065" y="687296"/>
            <a:ext cx="5166831" cy="3418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616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A9A3F0-0FF0-882F-8AA1-43AE1186DD18}"/>
              </a:ext>
            </a:extLst>
          </p:cNvPr>
          <p:cNvSpPr txBox="1"/>
          <p:nvPr/>
        </p:nvSpPr>
        <p:spPr>
          <a:xfrm>
            <a:off x="202913" y="170800"/>
            <a:ext cx="11766479" cy="1477328"/>
          </a:xfrm>
          <a:prstGeom prst="rect">
            <a:avLst/>
          </a:prstGeom>
          <a:noFill/>
        </p:spPr>
        <p:txBody>
          <a:bodyPr wrap="square">
            <a:spAutoFit/>
          </a:bodyPr>
          <a:lstStyle/>
          <a:p>
            <a:pPr algn="just"/>
            <a:r>
              <a:rPr lang="en-US" b="1" i="0" dirty="0">
                <a:solidFill>
                  <a:srgbClr val="610B4B"/>
                </a:solidFill>
                <a:effectLst/>
                <a:latin typeface="Bookman Old Style" panose="02050604050505020204" pitchFamily="18" charset="0"/>
              </a:rPr>
              <a:t>The complexity of the Binary Search tree</a:t>
            </a:r>
          </a:p>
          <a:p>
            <a:pPr algn="just"/>
            <a:r>
              <a:rPr lang="en-US" b="0" i="0" dirty="0">
                <a:solidFill>
                  <a:srgbClr val="333333"/>
                </a:solidFill>
                <a:effectLst/>
                <a:latin typeface="Bookman Old Style" panose="02050604050505020204" pitchFamily="18" charset="0"/>
              </a:rPr>
              <a:t>Let's see the time and space complexity of the Binary search tree. We will see the time complexity for insertion, deletion, and searching operations in best case, average case, and worst case.</a:t>
            </a:r>
          </a:p>
          <a:p>
            <a:pPr marL="342900" indent="-342900" algn="just">
              <a:buAutoNum type="arabicPeriod"/>
            </a:pPr>
            <a:r>
              <a:rPr lang="en-US" b="1" i="0" dirty="0">
                <a:solidFill>
                  <a:srgbClr val="610B4B"/>
                </a:solidFill>
                <a:effectLst/>
                <a:latin typeface="Bookman Old Style" panose="02050604050505020204" pitchFamily="18" charset="0"/>
              </a:rPr>
              <a:t>Time Complexity</a:t>
            </a:r>
          </a:p>
          <a:p>
            <a:pPr algn="just"/>
            <a:endParaRPr lang="en-US" b="0" i="0" dirty="0">
              <a:solidFill>
                <a:srgbClr val="610B4B"/>
              </a:solidFill>
              <a:effectLst/>
              <a:latin typeface="Bookman Old Style" panose="02050604050505020204" pitchFamily="18" charset="0"/>
            </a:endParaRPr>
          </a:p>
        </p:txBody>
      </p:sp>
      <p:graphicFrame>
        <p:nvGraphicFramePr>
          <p:cNvPr id="7" name="Table 6">
            <a:extLst>
              <a:ext uri="{FF2B5EF4-FFF2-40B4-BE49-F238E27FC236}">
                <a16:creationId xmlns:a16="http://schemas.microsoft.com/office/drawing/2014/main" id="{4AEF281F-39AA-7559-E3CD-84C124955200}"/>
              </a:ext>
            </a:extLst>
          </p:cNvPr>
          <p:cNvGraphicFramePr>
            <a:graphicFrameLocks noGrp="1"/>
          </p:cNvGraphicFramePr>
          <p:nvPr>
            <p:extLst>
              <p:ext uri="{D42A27DB-BD31-4B8C-83A1-F6EECF244321}">
                <p14:modId xmlns:p14="http://schemas.microsoft.com/office/powerpoint/2010/main" val="1955381297"/>
              </p:ext>
            </p:extLst>
          </p:nvPr>
        </p:nvGraphicFramePr>
        <p:xfrm>
          <a:off x="310575" y="1569401"/>
          <a:ext cx="11114288" cy="2328013"/>
        </p:xfrm>
        <a:graphic>
          <a:graphicData uri="http://schemas.openxmlformats.org/drawingml/2006/table">
            <a:tbl>
              <a:tblPr/>
              <a:tblGrid>
                <a:gridCol w="2778572">
                  <a:extLst>
                    <a:ext uri="{9D8B030D-6E8A-4147-A177-3AD203B41FA5}">
                      <a16:colId xmlns:a16="http://schemas.microsoft.com/office/drawing/2014/main" val="2001486530"/>
                    </a:ext>
                  </a:extLst>
                </a:gridCol>
                <a:gridCol w="2778572">
                  <a:extLst>
                    <a:ext uri="{9D8B030D-6E8A-4147-A177-3AD203B41FA5}">
                      <a16:colId xmlns:a16="http://schemas.microsoft.com/office/drawing/2014/main" val="1102032402"/>
                    </a:ext>
                  </a:extLst>
                </a:gridCol>
                <a:gridCol w="2778572">
                  <a:extLst>
                    <a:ext uri="{9D8B030D-6E8A-4147-A177-3AD203B41FA5}">
                      <a16:colId xmlns:a16="http://schemas.microsoft.com/office/drawing/2014/main" val="3558162593"/>
                    </a:ext>
                  </a:extLst>
                </a:gridCol>
                <a:gridCol w="2778572">
                  <a:extLst>
                    <a:ext uri="{9D8B030D-6E8A-4147-A177-3AD203B41FA5}">
                      <a16:colId xmlns:a16="http://schemas.microsoft.com/office/drawing/2014/main" val="3868783179"/>
                    </a:ext>
                  </a:extLst>
                </a:gridCol>
              </a:tblGrid>
              <a:tr h="1200253">
                <a:tc>
                  <a:txBody>
                    <a:bodyPr/>
                    <a:lstStyle/>
                    <a:p>
                      <a:pPr algn="l" fontAlgn="t"/>
                      <a:r>
                        <a:rPr lang="en-IN" dirty="0">
                          <a:solidFill>
                            <a:srgbClr val="000000"/>
                          </a:solidFill>
                          <a:effectLst/>
                          <a:latin typeface="Bookman Old Style" panose="02050604050505020204" pitchFamily="18" charset="0"/>
                        </a:rPr>
                        <a:t>Operations</a:t>
                      </a:r>
                    </a:p>
                  </a:txBody>
                  <a:tcPr marL="76200" marR="76200" marT="76200" marB="76200">
                    <a:lnL w="6350" cap="flat" cmpd="sng" algn="ctr">
                      <a:solidFill>
                        <a:srgbClr val="505361"/>
                      </a:solidFill>
                      <a:prstDash val="solid"/>
                      <a:round/>
                      <a:headEnd type="none" w="med" len="med"/>
                      <a:tailEnd type="none" w="med" len="med"/>
                    </a:lnL>
                    <a:lnR w="6350" cap="flat" cmpd="sng" algn="ctr">
                      <a:solidFill>
                        <a:srgbClr val="505361"/>
                      </a:solidFill>
                      <a:prstDash val="solid"/>
                      <a:round/>
                      <a:headEnd type="none" w="med" len="med"/>
                      <a:tailEnd type="none" w="med" len="med"/>
                    </a:lnR>
                    <a:lnT w="6350" cap="flat" cmpd="sng" algn="ctr">
                      <a:solidFill>
                        <a:srgbClr val="505361"/>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Bookman Old Style" panose="02050604050505020204" pitchFamily="18" charset="0"/>
                        </a:rPr>
                        <a:t>Best case time complexity</a:t>
                      </a:r>
                    </a:p>
                  </a:txBody>
                  <a:tcPr marL="76200" marR="76200" marT="76200" marB="76200">
                    <a:lnL w="6350" cap="flat" cmpd="sng" algn="ctr">
                      <a:solidFill>
                        <a:srgbClr val="505361"/>
                      </a:solidFill>
                      <a:prstDash val="solid"/>
                      <a:round/>
                      <a:headEnd type="none" w="med" len="med"/>
                      <a:tailEnd type="none" w="med" len="med"/>
                    </a:lnL>
                    <a:lnR w="6350" cap="flat" cmpd="sng" algn="ctr">
                      <a:solidFill>
                        <a:srgbClr val="505361"/>
                      </a:solidFill>
                      <a:prstDash val="solid"/>
                      <a:round/>
                      <a:headEnd type="none" w="med" len="med"/>
                      <a:tailEnd type="none" w="med" len="med"/>
                    </a:lnR>
                    <a:lnT w="6350" cap="flat" cmpd="sng" algn="ctr">
                      <a:solidFill>
                        <a:srgbClr val="505361"/>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Bookman Old Style" panose="02050604050505020204" pitchFamily="18" charset="0"/>
                        </a:rPr>
                        <a:t>Average case time complexity</a:t>
                      </a:r>
                    </a:p>
                  </a:txBody>
                  <a:tcPr marL="76200" marR="76200" marT="76200" marB="76200">
                    <a:lnL w="6350" cap="flat" cmpd="sng" algn="ctr">
                      <a:solidFill>
                        <a:srgbClr val="505361"/>
                      </a:solidFill>
                      <a:prstDash val="solid"/>
                      <a:round/>
                      <a:headEnd type="none" w="med" len="med"/>
                      <a:tailEnd type="none" w="med" len="med"/>
                    </a:lnL>
                    <a:lnR w="6350" cap="flat" cmpd="sng" algn="ctr">
                      <a:solidFill>
                        <a:srgbClr val="505361"/>
                      </a:solidFill>
                      <a:prstDash val="solid"/>
                      <a:round/>
                      <a:headEnd type="none" w="med" len="med"/>
                      <a:tailEnd type="none" w="med" len="med"/>
                    </a:lnR>
                    <a:lnT w="6350" cap="flat" cmpd="sng" algn="ctr">
                      <a:solidFill>
                        <a:srgbClr val="505361"/>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Bookman Old Style" panose="02050604050505020204" pitchFamily="18" charset="0"/>
                        </a:rPr>
                        <a:t>Worst case time complexity</a:t>
                      </a:r>
                    </a:p>
                  </a:txBody>
                  <a:tcPr marL="76200" marR="76200" marT="76200" marB="76200">
                    <a:lnL w="6350" cap="flat" cmpd="sng" algn="ctr">
                      <a:solidFill>
                        <a:srgbClr val="505361"/>
                      </a:solidFill>
                      <a:prstDash val="solid"/>
                      <a:round/>
                      <a:headEnd type="none" w="med" len="med"/>
                      <a:tailEnd type="none" w="med" len="med"/>
                    </a:lnL>
                    <a:lnR w="6350" cap="flat" cmpd="sng" algn="ctr">
                      <a:solidFill>
                        <a:srgbClr val="505361"/>
                      </a:solidFill>
                      <a:prstDash val="solid"/>
                      <a:round/>
                      <a:headEnd type="none" w="med" len="med"/>
                      <a:tailEnd type="none" w="med" len="med"/>
                    </a:lnR>
                    <a:lnT w="6350" cap="flat" cmpd="sng" algn="ctr">
                      <a:solidFill>
                        <a:srgbClr val="505361"/>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142107842"/>
                  </a:ext>
                </a:extLst>
              </a:tr>
              <a:tr h="361052">
                <a:tc>
                  <a:txBody>
                    <a:bodyPr/>
                    <a:lstStyle/>
                    <a:p>
                      <a:pPr algn="just" fontAlgn="t"/>
                      <a:r>
                        <a:rPr lang="en-IN" b="1">
                          <a:solidFill>
                            <a:srgbClr val="333333"/>
                          </a:solidFill>
                          <a:effectLst/>
                          <a:latin typeface="Bookman Old Style" panose="02050604050505020204" pitchFamily="18" charset="0"/>
                        </a:rPr>
                        <a:t>Insertion</a:t>
                      </a:r>
                      <a:endParaRPr lang="en-IN">
                        <a:solidFill>
                          <a:srgbClr val="333333"/>
                        </a:solidFill>
                        <a:effectLst/>
                        <a:latin typeface="Bookman Old Style" panose="02050604050505020204" pitchFamily="18" charset="0"/>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Bookman Old Style" panose="02050604050505020204" pitchFamily="18" charset="0"/>
                        </a:rPr>
                        <a:t>O(log 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Bookman Old Style" panose="02050604050505020204" pitchFamily="18" charset="0"/>
                        </a:rPr>
                        <a:t>O(log 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Bookman Old Style" panose="02050604050505020204" pitchFamily="18" charset="0"/>
                        </a:rPr>
                        <a:t>O(n)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96356849"/>
                  </a:ext>
                </a:extLst>
              </a:tr>
              <a:tr h="361052">
                <a:tc>
                  <a:txBody>
                    <a:bodyPr/>
                    <a:lstStyle/>
                    <a:p>
                      <a:pPr algn="just" fontAlgn="t"/>
                      <a:r>
                        <a:rPr lang="en-IN" b="1">
                          <a:solidFill>
                            <a:srgbClr val="333333"/>
                          </a:solidFill>
                          <a:effectLst/>
                          <a:latin typeface="Bookman Old Style" panose="02050604050505020204" pitchFamily="18" charset="0"/>
                        </a:rPr>
                        <a:t>Deletion</a:t>
                      </a:r>
                      <a:endParaRPr lang="en-IN">
                        <a:solidFill>
                          <a:srgbClr val="333333"/>
                        </a:solidFill>
                        <a:effectLst/>
                        <a:latin typeface="Bookman Old Style" panose="02050604050505020204" pitchFamily="18" charset="0"/>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Bookman Old Style" panose="02050604050505020204" pitchFamily="18" charset="0"/>
                        </a:rPr>
                        <a:t>O(log 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Bookman Old Style" panose="02050604050505020204" pitchFamily="18" charset="0"/>
                        </a:rPr>
                        <a:t>O(log 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Bookman Old Style" panose="02050604050505020204" pitchFamily="18" charset="0"/>
                        </a:rPr>
                        <a:t>O(n)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82005675"/>
                  </a:ext>
                </a:extLst>
              </a:tr>
              <a:tr h="361052">
                <a:tc>
                  <a:txBody>
                    <a:bodyPr/>
                    <a:lstStyle/>
                    <a:p>
                      <a:pPr algn="just" fontAlgn="t"/>
                      <a:r>
                        <a:rPr lang="en-IN" b="1">
                          <a:solidFill>
                            <a:srgbClr val="333333"/>
                          </a:solidFill>
                          <a:effectLst/>
                          <a:latin typeface="Bookman Old Style" panose="02050604050505020204" pitchFamily="18" charset="0"/>
                        </a:rPr>
                        <a:t>Search</a:t>
                      </a:r>
                      <a:endParaRPr lang="en-IN">
                        <a:solidFill>
                          <a:srgbClr val="333333"/>
                        </a:solidFill>
                        <a:effectLst/>
                        <a:latin typeface="Bookman Old Style" panose="02050604050505020204" pitchFamily="18" charset="0"/>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Bookman Old Style" panose="02050604050505020204" pitchFamily="18" charset="0"/>
                        </a:rPr>
                        <a:t>O(log 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Bookman Old Style" panose="02050604050505020204" pitchFamily="18" charset="0"/>
                        </a:rPr>
                        <a:t>O(log 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Bookman Old Style" panose="02050604050505020204" pitchFamily="18" charset="0"/>
                        </a:rPr>
                        <a:t>O(n)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20910874"/>
                  </a:ext>
                </a:extLst>
              </a:tr>
            </a:tbl>
          </a:graphicData>
        </a:graphic>
      </p:graphicFrame>
      <p:sp>
        <p:nvSpPr>
          <p:cNvPr id="9" name="TextBox 8">
            <a:extLst>
              <a:ext uri="{FF2B5EF4-FFF2-40B4-BE49-F238E27FC236}">
                <a16:creationId xmlns:a16="http://schemas.microsoft.com/office/drawing/2014/main" id="{809D7674-080E-7028-8B8F-79F2445F34A5}"/>
              </a:ext>
            </a:extLst>
          </p:cNvPr>
          <p:cNvSpPr txBox="1"/>
          <p:nvPr/>
        </p:nvSpPr>
        <p:spPr>
          <a:xfrm>
            <a:off x="202913" y="4022803"/>
            <a:ext cx="6105420" cy="646331"/>
          </a:xfrm>
          <a:prstGeom prst="rect">
            <a:avLst/>
          </a:prstGeom>
          <a:noFill/>
        </p:spPr>
        <p:txBody>
          <a:bodyPr wrap="square">
            <a:spAutoFit/>
          </a:bodyPr>
          <a:lstStyle/>
          <a:p>
            <a:pPr algn="just"/>
            <a:r>
              <a:rPr lang="en-US" b="0" i="0" dirty="0">
                <a:solidFill>
                  <a:srgbClr val="333333"/>
                </a:solidFill>
                <a:effectLst/>
                <a:latin typeface="Bookman Old Style" panose="02050604050505020204" pitchFamily="18" charset="0"/>
              </a:rPr>
              <a:t>Where 'n' is the number of nodes in the given tree.</a:t>
            </a:r>
          </a:p>
          <a:p>
            <a:pPr algn="just"/>
            <a:r>
              <a:rPr lang="en-US" b="1" i="0" dirty="0">
                <a:solidFill>
                  <a:srgbClr val="610B4B"/>
                </a:solidFill>
                <a:effectLst/>
                <a:latin typeface="Bookman Old Style" panose="02050604050505020204" pitchFamily="18" charset="0"/>
              </a:rPr>
              <a:t>2. Space Complexity</a:t>
            </a:r>
          </a:p>
        </p:txBody>
      </p:sp>
      <p:graphicFrame>
        <p:nvGraphicFramePr>
          <p:cNvPr id="10" name="Table 9">
            <a:extLst>
              <a:ext uri="{FF2B5EF4-FFF2-40B4-BE49-F238E27FC236}">
                <a16:creationId xmlns:a16="http://schemas.microsoft.com/office/drawing/2014/main" id="{4CA7A15D-D317-F443-99FA-2710BCA38114}"/>
              </a:ext>
            </a:extLst>
          </p:cNvPr>
          <p:cNvGraphicFramePr>
            <a:graphicFrameLocks noGrp="1"/>
          </p:cNvGraphicFramePr>
          <p:nvPr>
            <p:extLst>
              <p:ext uri="{D42A27DB-BD31-4B8C-83A1-F6EECF244321}">
                <p14:modId xmlns:p14="http://schemas.microsoft.com/office/powerpoint/2010/main" val="151750070"/>
              </p:ext>
            </p:extLst>
          </p:nvPr>
        </p:nvGraphicFramePr>
        <p:xfrm>
          <a:off x="202913" y="4995011"/>
          <a:ext cx="11221950" cy="1554480"/>
        </p:xfrm>
        <a:graphic>
          <a:graphicData uri="http://schemas.openxmlformats.org/drawingml/2006/table">
            <a:tbl>
              <a:tblPr/>
              <a:tblGrid>
                <a:gridCol w="5610975">
                  <a:extLst>
                    <a:ext uri="{9D8B030D-6E8A-4147-A177-3AD203B41FA5}">
                      <a16:colId xmlns:a16="http://schemas.microsoft.com/office/drawing/2014/main" val="1960317354"/>
                    </a:ext>
                  </a:extLst>
                </a:gridCol>
                <a:gridCol w="5610975">
                  <a:extLst>
                    <a:ext uri="{9D8B030D-6E8A-4147-A177-3AD203B41FA5}">
                      <a16:colId xmlns:a16="http://schemas.microsoft.com/office/drawing/2014/main" val="3875452912"/>
                    </a:ext>
                  </a:extLst>
                </a:gridCol>
              </a:tblGrid>
              <a:tr h="0">
                <a:tc>
                  <a:txBody>
                    <a:bodyPr/>
                    <a:lstStyle/>
                    <a:p>
                      <a:pPr algn="l" fontAlgn="t"/>
                      <a:r>
                        <a:rPr lang="en-IN">
                          <a:solidFill>
                            <a:srgbClr val="000000"/>
                          </a:solidFill>
                          <a:effectLst/>
                          <a:latin typeface="Bookman Old Style" panose="02050604050505020204" pitchFamily="18" charset="0"/>
                        </a:rPr>
                        <a:t>Operations</a:t>
                      </a:r>
                    </a:p>
                  </a:txBody>
                  <a:tcPr marL="76200" marR="76200" marT="76200" marB="76200">
                    <a:lnL w="6350" cap="flat" cmpd="sng" algn="ctr">
                      <a:solidFill>
                        <a:srgbClr val="909398"/>
                      </a:solidFill>
                      <a:prstDash val="solid"/>
                      <a:round/>
                      <a:headEnd type="none" w="med" len="med"/>
                      <a:tailEnd type="none" w="med" len="med"/>
                    </a:lnL>
                    <a:lnR w="6350" cap="flat" cmpd="sng" algn="ctr">
                      <a:solidFill>
                        <a:srgbClr val="909398"/>
                      </a:solidFill>
                      <a:prstDash val="solid"/>
                      <a:round/>
                      <a:headEnd type="none" w="med" len="med"/>
                      <a:tailEnd type="none" w="med" len="med"/>
                    </a:lnR>
                    <a:lnT w="6350" cap="flat" cmpd="sng" algn="ctr">
                      <a:solidFill>
                        <a:srgbClr val="909398"/>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Bookman Old Style" panose="02050604050505020204" pitchFamily="18" charset="0"/>
                        </a:rPr>
                        <a:t>Space complexity</a:t>
                      </a:r>
                    </a:p>
                  </a:txBody>
                  <a:tcPr marL="76200" marR="76200" marT="76200" marB="76200">
                    <a:lnL w="6350" cap="flat" cmpd="sng" algn="ctr">
                      <a:solidFill>
                        <a:srgbClr val="909398"/>
                      </a:solidFill>
                      <a:prstDash val="solid"/>
                      <a:round/>
                      <a:headEnd type="none" w="med" len="med"/>
                      <a:tailEnd type="none" w="med" len="med"/>
                    </a:lnL>
                    <a:lnR w="6350" cap="flat" cmpd="sng" algn="ctr">
                      <a:solidFill>
                        <a:srgbClr val="909398"/>
                      </a:solidFill>
                      <a:prstDash val="solid"/>
                      <a:round/>
                      <a:headEnd type="none" w="med" len="med"/>
                      <a:tailEnd type="none" w="med" len="med"/>
                    </a:lnR>
                    <a:lnT w="6350" cap="flat" cmpd="sng" algn="ctr">
                      <a:solidFill>
                        <a:srgbClr val="909398"/>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654466553"/>
                  </a:ext>
                </a:extLst>
              </a:tr>
              <a:tr h="0">
                <a:tc>
                  <a:txBody>
                    <a:bodyPr/>
                    <a:lstStyle/>
                    <a:p>
                      <a:pPr algn="just" fontAlgn="t"/>
                      <a:r>
                        <a:rPr lang="en-IN" b="1">
                          <a:solidFill>
                            <a:srgbClr val="333333"/>
                          </a:solidFill>
                          <a:effectLst/>
                          <a:latin typeface="Bookman Old Style" panose="02050604050505020204" pitchFamily="18" charset="0"/>
                        </a:rPr>
                        <a:t>Insertion</a:t>
                      </a:r>
                      <a:endParaRPr lang="en-IN">
                        <a:solidFill>
                          <a:srgbClr val="333333"/>
                        </a:solidFill>
                        <a:effectLst/>
                        <a:latin typeface="Bookman Old Style" panose="02050604050505020204" pitchFamily="18" charset="0"/>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Bookman Old Style" panose="02050604050505020204" pitchFamily="18" charset="0"/>
                        </a:rPr>
                        <a:t>O(n)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64975261"/>
                  </a:ext>
                </a:extLst>
              </a:tr>
              <a:tr h="0">
                <a:tc>
                  <a:txBody>
                    <a:bodyPr/>
                    <a:lstStyle/>
                    <a:p>
                      <a:pPr algn="just" fontAlgn="t"/>
                      <a:r>
                        <a:rPr lang="en-IN" b="1">
                          <a:solidFill>
                            <a:srgbClr val="333333"/>
                          </a:solidFill>
                          <a:effectLst/>
                          <a:latin typeface="Bookman Old Style" panose="02050604050505020204" pitchFamily="18" charset="0"/>
                        </a:rPr>
                        <a:t>Deletion</a:t>
                      </a:r>
                      <a:endParaRPr lang="en-IN">
                        <a:solidFill>
                          <a:srgbClr val="333333"/>
                        </a:solidFill>
                        <a:effectLst/>
                        <a:latin typeface="Bookman Old Style" panose="02050604050505020204" pitchFamily="18" charset="0"/>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Bookman Old Style" panose="02050604050505020204" pitchFamily="18" charset="0"/>
                        </a:rPr>
                        <a:t>O(n)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679095372"/>
                  </a:ext>
                </a:extLst>
              </a:tr>
              <a:tr h="0">
                <a:tc>
                  <a:txBody>
                    <a:bodyPr/>
                    <a:lstStyle/>
                    <a:p>
                      <a:pPr algn="just" fontAlgn="t"/>
                      <a:r>
                        <a:rPr lang="en-IN" b="1">
                          <a:solidFill>
                            <a:srgbClr val="333333"/>
                          </a:solidFill>
                          <a:effectLst/>
                          <a:latin typeface="Bookman Old Style" panose="02050604050505020204" pitchFamily="18" charset="0"/>
                        </a:rPr>
                        <a:t>Search</a:t>
                      </a:r>
                      <a:endParaRPr lang="en-IN">
                        <a:solidFill>
                          <a:srgbClr val="333333"/>
                        </a:solidFill>
                        <a:effectLst/>
                        <a:latin typeface="Bookman Old Style" panose="02050604050505020204" pitchFamily="18" charset="0"/>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Bookman Old Style" panose="02050604050505020204" pitchFamily="18" charset="0"/>
                        </a:rPr>
                        <a:t>O(n)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3331214"/>
                  </a:ext>
                </a:extLst>
              </a:tr>
            </a:tbl>
          </a:graphicData>
        </a:graphic>
      </p:graphicFrame>
    </p:spTree>
    <p:extLst>
      <p:ext uri="{BB962C8B-B14F-4D97-AF65-F5344CB8AC3E}">
        <p14:creationId xmlns:p14="http://schemas.microsoft.com/office/powerpoint/2010/main" val="1025320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58B9A7-3C36-1A0C-E923-ECB9E8B7322F}"/>
              </a:ext>
            </a:extLst>
          </p:cNvPr>
          <p:cNvSpPr txBox="1"/>
          <p:nvPr/>
        </p:nvSpPr>
        <p:spPr>
          <a:xfrm>
            <a:off x="1664413" y="257122"/>
            <a:ext cx="8620018" cy="369332"/>
          </a:xfrm>
          <a:prstGeom prst="rect">
            <a:avLst/>
          </a:prstGeom>
          <a:noFill/>
        </p:spPr>
        <p:txBody>
          <a:bodyPr wrap="square">
            <a:spAutoFit/>
          </a:bodyPr>
          <a:lstStyle/>
          <a:p>
            <a:r>
              <a:rPr lang="en-US" sz="1800" b="1" dirty="0">
                <a:effectLst/>
                <a:latin typeface="Bookman Old Style" panose="02050604050505020204" pitchFamily="18" charset="0"/>
                <a:cs typeface="Times New Roman" panose="02020603050405020304" pitchFamily="18" charset="0"/>
              </a:rPr>
              <a:t>Graph terminology, Sequential representation: Adjacency matrix</a:t>
            </a:r>
            <a:endParaRPr lang="en-IN" b="1" dirty="0">
              <a:latin typeface="Bookman Old Style" panose="02050604050505020204" pitchFamily="18" charset="0"/>
            </a:endParaRPr>
          </a:p>
        </p:txBody>
      </p:sp>
      <p:sp>
        <p:nvSpPr>
          <p:cNvPr id="6" name="TextBox 5">
            <a:extLst>
              <a:ext uri="{FF2B5EF4-FFF2-40B4-BE49-F238E27FC236}">
                <a16:creationId xmlns:a16="http://schemas.microsoft.com/office/drawing/2014/main" id="{2B671330-2D72-3103-391B-86555B4B7C98}"/>
              </a:ext>
            </a:extLst>
          </p:cNvPr>
          <p:cNvSpPr txBox="1"/>
          <p:nvPr/>
        </p:nvSpPr>
        <p:spPr>
          <a:xfrm>
            <a:off x="254284" y="927363"/>
            <a:ext cx="7866794" cy="3139321"/>
          </a:xfrm>
          <a:prstGeom prst="rect">
            <a:avLst/>
          </a:prstGeom>
          <a:noFill/>
        </p:spPr>
        <p:txBody>
          <a:bodyPr wrap="square">
            <a:spAutoFit/>
          </a:bodyPr>
          <a:lstStyle/>
          <a:p>
            <a:pPr algn="just"/>
            <a:r>
              <a:rPr lang="en-US" b="1" i="0" dirty="0">
                <a:solidFill>
                  <a:srgbClr val="610B38"/>
                </a:solidFill>
                <a:effectLst/>
                <a:latin typeface="Bookman Old Style" panose="02050604050505020204" pitchFamily="18" charset="0"/>
              </a:rPr>
              <a:t>Graph</a:t>
            </a:r>
          </a:p>
          <a:p>
            <a:pPr algn="just"/>
            <a:r>
              <a:rPr lang="en-US" b="0" i="0" dirty="0">
                <a:solidFill>
                  <a:srgbClr val="333333"/>
                </a:solidFill>
                <a:effectLst/>
                <a:latin typeface="Bookman Old Style" panose="02050604050505020204" pitchFamily="18" charset="0"/>
              </a:rPr>
              <a:t>A graph can be defined as </a:t>
            </a:r>
            <a:r>
              <a:rPr lang="en-US" b="1" i="0" dirty="0">
                <a:solidFill>
                  <a:srgbClr val="333333"/>
                </a:solidFill>
                <a:effectLst/>
                <a:latin typeface="Bookman Old Style" panose="02050604050505020204" pitchFamily="18" charset="0"/>
              </a:rPr>
              <a:t>group of vertices and edges that are used to connect these vertices</a:t>
            </a:r>
            <a:r>
              <a:rPr lang="en-US" b="0" i="0" dirty="0">
                <a:solidFill>
                  <a:srgbClr val="333333"/>
                </a:solidFill>
                <a:effectLst/>
                <a:latin typeface="Bookman Old Style" panose="02050604050505020204" pitchFamily="18" charset="0"/>
              </a:rPr>
              <a:t>. A graph can be seen as a </a:t>
            </a:r>
            <a:r>
              <a:rPr lang="en-US" b="1" i="0" dirty="0">
                <a:solidFill>
                  <a:srgbClr val="333333"/>
                </a:solidFill>
                <a:effectLst/>
                <a:latin typeface="Bookman Old Style" panose="02050604050505020204" pitchFamily="18" charset="0"/>
              </a:rPr>
              <a:t>cyclic tree,</a:t>
            </a:r>
            <a:r>
              <a:rPr lang="en-US" b="0" i="0" dirty="0">
                <a:solidFill>
                  <a:srgbClr val="333333"/>
                </a:solidFill>
                <a:effectLst/>
                <a:latin typeface="Bookman Old Style" panose="02050604050505020204" pitchFamily="18" charset="0"/>
              </a:rPr>
              <a:t> where the vertices (Nodes) maintain any complex relationship among them instead of having parent child relationship.</a:t>
            </a:r>
          </a:p>
          <a:p>
            <a:pPr algn="just"/>
            <a:r>
              <a:rPr lang="en-US" b="1" i="0" dirty="0">
                <a:solidFill>
                  <a:srgbClr val="610B38"/>
                </a:solidFill>
                <a:effectLst/>
                <a:latin typeface="Bookman Old Style" panose="02050604050505020204" pitchFamily="18" charset="0"/>
              </a:rPr>
              <a:t>Definition</a:t>
            </a:r>
          </a:p>
          <a:p>
            <a:pPr algn="just"/>
            <a:r>
              <a:rPr lang="en-US" b="0" i="0" dirty="0">
                <a:solidFill>
                  <a:srgbClr val="333333"/>
                </a:solidFill>
                <a:effectLst/>
                <a:latin typeface="Bookman Old Style" panose="02050604050505020204" pitchFamily="18" charset="0"/>
              </a:rPr>
              <a:t>A graph G can be defined as an </a:t>
            </a:r>
            <a:r>
              <a:rPr lang="en-US" b="1" i="0" dirty="0">
                <a:solidFill>
                  <a:srgbClr val="333333"/>
                </a:solidFill>
                <a:effectLst/>
                <a:latin typeface="Bookman Old Style" panose="02050604050505020204" pitchFamily="18" charset="0"/>
              </a:rPr>
              <a:t>ordered set G(V, E) where V(G) represents the set of vertices and E(G) represents the set of edges which are used to connect these vertices</a:t>
            </a:r>
            <a:r>
              <a:rPr lang="en-US" b="0" i="0" dirty="0">
                <a:solidFill>
                  <a:srgbClr val="333333"/>
                </a:solidFill>
                <a:effectLst/>
                <a:latin typeface="Bookman Old Style" panose="02050604050505020204" pitchFamily="18" charset="0"/>
              </a:rPr>
              <a:t>.</a:t>
            </a:r>
          </a:p>
          <a:p>
            <a:pPr algn="just"/>
            <a:r>
              <a:rPr lang="en-US" b="0" i="0" dirty="0">
                <a:solidFill>
                  <a:srgbClr val="333333"/>
                </a:solidFill>
                <a:effectLst/>
                <a:latin typeface="Bookman Old Style" panose="02050604050505020204" pitchFamily="18" charset="0"/>
              </a:rPr>
              <a:t>A Graph G(V, E) with 5 vertices (A, B, C, D, E) and six edges ((A,B), (B,C), (C,E), (E,D), (D,B), (D,A)) is shown in the following figure.</a:t>
            </a:r>
          </a:p>
        </p:txBody>
      </p:sp>
      <p:pic>
        <p:nvPicPr>
          <p:cNvPr id="1030" name="Picture 6" descr="Graph">
            <a:extLst>
              <a:ext uri="{FF2B5EF4-FFF2-40B4-BE49-F238E27FC236}">
                <a16:creationId xmlns:a16="http://schemas.microsoft.com/office/drawing/2014/main" id="{63C0487A-56D1-808E-797E-F46DF62B38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1078" y="1206492"/>
            <a:ext cx="3931754" cy="275933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AC9CF3F-5B4F-8DEF-8F0E-397179A5897A}"/>
              </a:ext>
            </a:extLst>
          </p:cNvPr>
          <p:cNvSpPr txBox="1"/>
          <p:nvPr/>
        </p:nvSpPr>
        <p:spPr>
          <a:xfrm>
            <a:off x="196726" y="4646722"/>
            <a:ext cx="11798548" cy="1477328"/>
          </a:xfrm>
          <a:prstGeom prst="rect">
            <a:avLst/>
          </a:prstGeom>
          <a:noFill/>
        </p:spPr>
        <p:txBody>
          <a:bodyPr wrap="square">
            <a:spAutoFit/>
          </a:bodyPr>
          <a:lstStyle/>
          <a:p>
            <a:pPr algn="just"/>
            <a:r>
              <a:rPr lang="en-US" b="1" i="0" dirty="0">
                <a:solidFill>
                  <a:srgbClr val="610B38"/>
                </a:solidFill>
                <a:effectLst/>
                <a:latin typeface="Bookman Old Style" panose="02050604050505020204" pitchFamily="18" charset="0"/>
              </a:rPr>
              <a:t>Directed and Undirected Graph</a:t>
            </a:r>
          </a:p>
          <a:p>
            <a:pPr algn="just"/>
            <a:r>
              <a:rPr lang="en-US" b="0" i="0" dirty="0">
                <a:solidFill>
                  <a:srgbClr val="333333"/>
                </a:solidFill>
                <a:effectLst/>
                <a:latin typeface="Bookman Old Style" panose="02050604050505020204" pitchFamily="18" charset="0"/>
              </a:rPr>
              <a:t>A graph can be directed or undirected. However, in </a:t>
            </a:r>
            <a:r>
              <a:rPr lang="en-US" b="1" i="0" dirty="0">
                <a:solidFill>
                  <a:srgbClr val="333333"/>
                </a:solidFill>
                <a:effectLst/>
                <a:latin typeface="Bookman Old Style" panose="02050604050505020204" pitchFamily="18" charset="0"/>
              </a:rPr>
              <a:t>an undirected graph, edges are not associated with the directions </a:t>
            </a:r>
            <a:r>
              <a:rPr lang="en-US" b="0" i="0" dirty="0">
                <a:solidFill>
                  <a:srgbClr val="333333"/>
                </a:solidFill>
                <a:effectLst/>
                <a:latin typeface="Bookman Old Style" panose="02050604050505020204" pitchFamily="18" charset="0"/>
              </a:rPr>
              <a:t>with them. An undirected graph is shown in the above figure since its edges are </a:t>
            </a:r>
            <a:r>
              <a:rPr lang="en-US" b="1" i="0" dirty="0">
                <a:solidFill>
                  <a:srgbClr val="333333"/>
                </a:solidFill>
                <a:effectLst/>
                <a:latin typeface="Bookman Old Style" panose="02050604050505020204" pitchFamily="18" charset="0"/>
              </a:rPr>
              <a:t>not attached with any of the directions</a:t>
            </a:r>
            <a:r>
              <a:rPr lang="en-US" b="0" i="0" dirty="0">
                <a:solidFill>
                  <a:srgbClr val="333333"/>
                </a:solidFill>
                <a:effectLst/>
                <a:latin typeface="Bookman Old Style" panose="02050604050505020204" pitchFamily="18" charset="0"/>
              </a:rPr>
              <a:t>. If an edge exists between </a:t>
            </a:r>
            <a:r>
              <a:rPr lang="en-US" b="1" i="0" dirty="0">
                <a:solidFill>
                  <a:srgbClr val="333333"/>
                </a:solidFill>
                <a:effectLst/>
                <a:latin typeface="Bookman Old Style" panose="02050604050505020204" pitchFamily="18" charset="0"/>
              </a:rPr>
              <a:t>vertex A and B then the vertices can be traversed from B to A as well as A to B.</a:t>
            </a:r>
          </a:p>
        </p:txBody>
      </p:sp>
    </p:spTree>
    <p:extLst>
      <p:ext uri="{BB962C8B-B14F-4D97-AF65-F5344CB8AC3E}">
        <p14:creationId xmlns:p14="http://schemas.microsoft.com/office/powerpoint/2010/main" val="2358458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05A56B-FEA0-E5F0-8CFA-388823441A16}"/>
              </a:ext>
            </a:extLst>
          </p:cNvPr>
          <p:cNvSpPr txBox="1"/>
          <p:nvPr/>
        </p:nvSpPr>
        <p:spPr>
          <a:xfrm>
            <a:off x="130996" y="216604"/>
            <a:ext cx="6988995" cy="1200329"/>
          </a:xfrm>
          <a:prstGeom prst="rect">
            <a:avLst/>
          </a:prstGeom>
          <a:noFill/>
        </p:spPr>
        <p:txBody>
          <a:bodyPr wrap="square">
            <a:spAutoFit/>
          </a:bodyPr>
          <a:lstStyle/>
          <a:p>
            <a:pPr algn="just"/>
            <a:r>
              <a:rPr lang="en-US" b="0" i="0" dirty="0">
                <a:solidFill>
                  <a:srgbClr val="333333"/>
                </a:solidFill>
                <a:effectLst/>
                <a:latin typeface="Bookman Old Style" panose="02050604050505020204" pitchFamily="18" charset="0"/>
              </a:rPr>
              <a:t>In a directed graph, edges form an ordered pair. Edges </a:t>
            </a:r>
            <a:r>
              <a:rPr lang="en-US" b="1" i="0" dirty="0">
                <a:solidFill>
                  <a:srgbClr val="333333"/>
                </a:solidFill>
                <a:effectLst/>
                <a:latin typeface="Bookman Old Style" panose="02050604050505020204" pitchFamily="18" charset="0"/>
              </a:rPr>
              <a:t>represent a specific path from some vertex A to another vertex B</a:t>
            </a:r>
            <a:r>
              <a:rPr lang="en-US" b="0" i="0" dirty="0">
                <a:solidFill>
                  <a:srgbClr val="333333"/>
                </a:solidFill>
                <a:effectLst/>
                <a:latin typeface="Bookman Old Style" panose="02050604050505020204" pitchFamily="18" charset="0"/>
              </a:rPr>
              <a:t>.</a:t>
            </a:r>
          </a:p>
          <a:p>
            <a:pPr algn="just"/>
            <a:r>
              <a:rPr lang="en-US" b="0" i="0" dirty="0">
                <a:solidFill>
                  <a:srgbClr val="333333"/>
                </a:solidFill>
                <a:effectLst/>
                <a:latin typeface="Bookman Old Style" panose="02050604050505020204" pitchFamily="18" charset="0"/>
              </a:rPr>
              <a:t>A directed graph is shown in the following figure.</a:t>
            </a:r>
          </a:p>
        </p:txBody>
      </p:sp>
      <p:pic>
        <p:nvPicPr>
          <p:cNvPr id="2050" name="Picture 2" descr="Graph">
            <a:extLst>
              <a:ext uri="{FF2B5EF4-FFF2-40B4-BE49-F238E27FC236}">
                <a16:creationId xmlns:a16="http://schemas.microsoft.com/office/drawing/2014/main" id="{A56F89D3-DFF9-F952-4C0B-28EF68E4C1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2183" y="216604"/>
            <a:ext cx="4664467" cy="266100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ED6C936-37A1-159A-3F30-486539421D7B}"/>
              </a:ext>
            </a:extLst>
          </p:cNvPr>
          <p:cNvSpPr txBox="1"/>
          <p:nvPr/>
        </p:nvSpPr>
        <p:spPr>
          <a:xfrm>
            <a:off x="130996" y="3151545"/>
            <a:ext cx="11838397" cy="3416320"/>
          </a:xfrm>
          <a:prstGeom prst="rect">
            <a:avLst/>
          </a:prstGeom>
          <a:noFill/>
        </p:spPr>
        <p:txBody>
          <a:bodyPr wrap="square">
            <a:spAutoFit/>
          </a:bodyPr>
          <a:lstStyle/>
          <a:p>
            <a:pPr algn="just"/>
            <a:r>
              <a:rPr lang="en-US" b="1" i="0" dirty="0">
                <a:solidFill>
                  <a:srgbClr val="610B38"/>
                </a:solidFill>
                <a:effectLst/>
                <a:latin typeface="Bookman Old Style" panose="02050604050505020204" pitchFamily="18" charset="0"/>
              </a:rPr>
              <a:t>Graph Terminology</a:t>
            </a:r>
          </a:p>
          <a:p>
            <a:pPr algn="just"/>
            <a:r>
              <a:rPr lang="en-US" b="1" i="0" dirty="0">
                <a:solidFill>
                  <a:srgbClr val="610B4B"/>
                </a:solidFill>
                <a:effectLst/>
                <a:latin typeface="Bookman Old Style" panose="02050604050505020204" pitchFamily="18" charset="0"/>
              </a:rPr>
              <a:t>Path</a:t>
            </a:r>
          </a:p>
          <a:p>
            <a:pPr algn="just"/>
            <a:r>
              <a:rPr lang="en-US" b="0" i="0" dirty="0">
                <a:solidFill>
                  <a:srgbClr val="333333"/>
                </a:solidFill>
                <a:effectLst/>
                <a:latin typeface="Bookman Old Style" panose="02050604050505020204" pitchFamily="18" charset="0"/>
              </a:rPr>
              <a:t>A path can be defined as </a:t>
            </a:r>
            <a:r>
              <a:rPr lang="en-US" b="1" i="0" dirty="0">
                <a:solidFill>
                  <a:srgbClr val="333333"/>
                </a:solidFill>
                <a:effectLst/>
                <a:latin typeface="Bookman Old Style" panose="02050604050505020204" pitchFamily="18" charset="0"/>
              </a:rPr>
              <a:t>the sequence of nodes that are followed in order to reach some terminal node V from the initial node U.</a:t>
            </a:r>
          </a:p>
          <a:p>
            <a:pPr algn="just"/>
            <a:endParaRPr lang="en-US" b="0" i="0" dirty="0">
              <a:solidFill>
                <a:srgbClr val="333333"/>
              </a:solidFill>
              <a:effectLst/>
              <a:latin typeface="Bookman Old Style" panose="02050604050505020204" pitchFamily="18" charset="0"/>
            </a:endParaRPr>
          </a:p>
          <a:p>
            <a:pPr algn="just"/>
            <a:r>
              <a:rPr lang="en-US" b="1" i="0" dirty="0">
                <a:solidFill>
                  <a:srgbClr val="610B4B"/>
                </a:solidFill>
                <a:effectLst/>
                <a:latin typeface="Bookman Old Style" panose="02050604050505020204" pitchFamily="18" charset="0"/>
              </a:rPr>
              <a:t>Closed Path</a:t>
            </a:r>
          </a:p>
          <a:p>
            <a:pPr algn="just"/>
            <a:r>
              <a:rPr lang="en-US" b="0" i="0" dirty="0">
                <a:solidFill>
                  <a:srgbClr val="333333"/>
                </a:solidFill>
                <a:effectLst/>
                <a:latin typeface="Bookman Old Style" panose="02050604050505020204" pitchFamily="18" charset="0"/>
              </a:rPr>
              <a:t>A path will be </a:t>
            </a:r>
            <a:r>
              <a:rPr lang="en-US" b="1" i="0" dirty="0">
                <a:solidFill>
                  <a:srgbClr val="333333"/>
                </a:solidFill>
                <a:effectLst/>
                <a:latin typeface="Bookman Old Style" panose="02050604050505020204" pitchFamily="18" charset="0"/>
              </a:rPr>
              <a:t>called as closed path if the initial node is same as terminal node</a:t>
            </a:r>
            <a:r>
              <a:rPr lang="en-US" b="0" i="0" dirty="0">
                <a:solidFill>
                  <a:srgbClr val="333333"/>
                </a:solidFill>
                <a:effectLst/>
                <a:latin typeface="Bookman Old Style" panose="02050604050505020204" pitchFamily="18" charset="0"/>
              </a:rPr>
              <a:t>. A path will be closed path </a:t>
            </a:r>
            <a:r>
              <a:rPr lang="en-US" b="1" i="0" dirty="0">
                <a:solidFill>
                  <a:srgbClr val="333333"/>
                </a:solidFill>
                <a:effectLst/>
                <a:latin typeface="Bookman Old Style" panose="02050604050505020204" pitchFamily="18" charset="0"/>
              </a:rPr>
              <a:t>if V</a:t>
            </a:r>
            <a:r>
              <a:rPr lang="en-US" b="1" i="0" baseline="-25000" dirty="0">
                <a:solidFill>
                  <a:srgbClr val="333333"/>
                </a:solidFill>
                <a:effectLst/>
                <a:latin typeface="Bookman Old Style" panose="02050604050505020204" pitchFamily="18" charset="0"/>
              </a:rPr>
              <a:t>0</a:t>
            </a:r>
            <a:r>
              <a:rPr lang="en-US" b="1" i="0" dirty="0">
                <a:solidFill>
                  <a:srgbClr val="333333"/>
                </a:solidFill>
                <a:effectLst/>
                <a:latin typeface="Bookman Old Style" panose="02050604050505020204" pitchFamily="18" charset="0"/>
              </a:rPr>
              <a:t>=V</a:t>
            </a:r>
            <a:r>
              <a:rPr lang="en-US" b="1" i="0" baseline="-25000" dirty="0">
                <a:solidFill>
                  <a:srgbClr val="333333"/>
                </a:solidFill>
                <a:effectLst/>
                <a:latin typeface="Bookman Old Style" panose="02050604050505020204" pitchFamily="18" charset="0"/>
              </a:rPr>
              <a:t>N</a:t>
            </a:r>
            <a:r>
              <a:rPr lang="en-US" b="0" i="0" dirty="0">
                <a:solidFill>
                  <a:srgbClr val="333333"/>
                </a:solidFill>
                <a:effectLst/>
                <a:latin typeface="Bookman Old Style" panose="02050604050505020204" pitchFamily="18" charset="0"/>
              </a:rPr>
              <a:t>.</a:t>
            </a:r>
          </a:p>
          <a:p>
            <a:pPr algn="just"/>
            <a:endParaRPr lang="en-US" b="0" i="0" dirty="0">
              <a:solidFill>
                <a:srgbClr val="333333"/>
              </a:solidFill>
              <a:effectLst/>
              <a:latin typeface="Bookman Old Style" panose="02050604050505020204" pitchFamily="18" charset="0"/>
            </a:endParaRPr>
          </a:p>
          <a:p>
            <a:pPr algn="just"/>
            <a:r>
              <a:rPr lang="en-US" b="1" i="0" dirty="0">
                <a:solidFill>
                  <a:srgbClr val="610B4B"/>
                </a:solidFill>
                <a:effectLst/>
                <a:latin typeface="Bookman Old Style" panose="02050604050505020204" pitchFamily="18" charset="0"/>
              </a:rPr>
              <a:t>Cycle</a:t>
            </a:r>
          </a:p>
          <a:p>
            <a:pPr algn="just"/>
            <a:r>
              <a:rPr lang="en-US" b="0" i="0" dirty="0">
                <a:solidFill>
                  <a:srgbClr val="333333"/>
                </a:solidFill>
                <a:effectLst/>
                <a:latin typeface="Bookman Old Style" panose="02050604050505020204" pitchFamily="18" charset="0"/>
              </a:rPr>
              <a:t>A cycle can be defined </a:t>
            </a:r>
            <a:r>
              <a:rPr lang="en-US" b="1" i="0" dirty="0">
                <a:solidFill>
                  <a:srgbClr val="333333"/>
                </a:solidFill>
                <a:effectLst/>
                <a:latin typeface="Bookman Old Style" panose="02050604050505020204" pitchFamily="18" charset="0"/>
              </a:rPr>
              <a:t>as the path which has no repeated edges or vertices except the first and last vertices.</a:t>
            </a:r>
          </a:p>
        </p:txBody>
      </p:sp>
    </p:spTree>
    <p:extLst>
      <p:ext uri="{BB962C8B-B14F-4D97-AF65-F5344CB8AC3E}">
        <p14:creationId xmlns:p14="http://schemas.microsoft.com/office/powerpoint/2010/main" val="25462689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7048BD-C329-5C61-4F43-468E50768858}"/>
              </a:ext>
            </a:extLst>
          </p:cNvPr>
          <p:cNvSpPr txBox="1"/>
          <p:nvPr/>
        </p:nvSpPr>
        <p:spPr>
          <a:xfrm>
            <a:off x="174660" y="215930"/>
            <a:ext cx="11558427" cy="3970318"/>
          </a:xfrm>
          <a:prstGeom prst="rect">
            <a:avLst/>
          </a:prstGeom>
          <a:noFill/>
        </p:spPr>
        <p:txBody>
          <a:bodyPr wrap="square">
            <a:spAutoFit/>
          </a:bodyPr>
          <a:lstStyle/>
          <a:p>
            <a:pPr algn="just"/>
            <a:endParaRPr lang="en-US" b="0" i="0" dirty="0">
              <a:solidFill>
                <a:srgbClr val="610B4B"/>
              </a:solidFill>
              <a:effectLst/>
              <a:latin typeface="Bookman Old Style" panose="02050604050505020204" pitchFamily="18" charset="0"/>
            </a:endParaRPr>
          </a:p>
          <a:p>
            <a:pPr algn="just"/>
            <a:r>
              <a:rPr lang="en-US" b="1" i="0" dirty="0">
                <a:solidFill>
                  <a:srgbClr val="610B4B"/>
                </a:solidFill>
                <a:effectLst/>
                <a:latin typeface="Bookman Old Style" panose="02050604050505020204" pitchFamily="18" charset="0"/>
              </a:rPr>
              <a:t>Connected Graph</a:t>
            </a:r>
          </a:p>
          <a:p>
            <a:pPr algn="just"/>
            <a:r>
              <a:rPr lang="en-US" b="0" i="0" dirty="0">
                <a:solidFill>
                  <a:srgbClr val="333333"/>
                </a:solidFill>
                <a:effectLst/>
                <a:latin typeface="Bookman Old Style" panose="02050604050505020204" pitchFamily="18" charset="0"/>
              </a:rPr>
              <a:t>A connected graph is the one in </a:t>
            </a:r>
            <a:r>
              <a:rPr lang="en-US" b="1" i="0" dirty="0">
                <a:solidFill>
                  <a:srgbClr val="333333"/>
                </a:solidFill>
                <a:effectLst/>
                <a:latin typeface="Bookman Old Style" panose="02050604050505020204" pitchFamily="18" charset="0"/>
              </a:rPr>
              <a:t>which some path exists between every two vertices (u, v) in V.</a:t>
            </a:r>
            <a:r>
              <a:rPr lang="en-US" b="0" i="0" dirty="0">
                <a:solidFill>
                  <a:srgbClr val="333333"/>
                </a:solidFill>
                <a:effectLst/>
                <a:latin typeface="Bookman Old Style" panose="02050604050505020204" pitchFamily="18" charset="0"/>
              </a:rPr>
              <a:t> There are </a:t>
            </a:r>
            <a:r>
              <a:rPr lang="en-US" b="1" i="0" dirty="0">
                <a:solidFill>
                  <a:srgbClr val="333333"/>
                </a:solidFill>
                <a:effectLst/>
                <a:latin typeface="Bookman Old Style" panose="02050604050505020204" pitchFamily="18" charset="0"/>
              </a:rPr>
              <a:t>no isolated nodes </a:t>
            </a:r>
            <a:r>
              <a:rPr lang="en-US" b="0" i="0" dirty="0">
                <a:solidFill>
                  <a:srgbClr val="333333"/>
                </a:solidFill>
                <a:effectLst/>
                <a:latin typeface="Bookman Old Style" panose="02050604050505020204" pitchFamily="18" charset="0"/>
              </a:rPr>
              <a:t>in connected graph.</a:t>
            </a:r>
          </a:p>
          <a:p>
            <a:pPr algn="just"/>
            <a:endParaRPr lang="en-US" b="0" i="0" dirty="0">
              <a:solidFill>
                <a:srgbClr val="333333"/>
              </a:solidFill>
              <a:effectLst/>
              <a:latin typeface="Bookman Old Style" panose="02050604050505020204" pitchFamily="18" charset="0"/>
            </a:endParaRPr>
          </a:p>
          <a:p>
            <a:pPr algn="just"/>
            <a:r>
              <a:rPr lang="en-US" b="1" i="0" dirty="0">
                <a:solidFill>
                  <a:srgbClr val="610B4B"/>
                </a:solidFill>
                <a:effectLst/>
                <a:latin typeface="Bookman Old Style" panose="02050604050505020204" pitchFamily="18" charset="0"/>
              </a:rPr>
              <a:t>Complete Graph</a:t>
            </a:r>
          </a:p>
          <a:p>
            <a:pPr algn="just"/>
            <a:r>
              <a:rPr lang="en-US" b="0" i="0" dirty="0">
                <a:solidFill>
                  <a:srgbClr val="333333"/>
                </a:solidFill>
                <a:effectLst/>
                <a:latin typeface="Bookman Old Style" panose="02050604050505020204" pitchFamily="18" charset="0"/>
              </a:rPr>
              <a:t>A complete graph is the one in which </a:t>
            </a:r>
            <a:r>
              <a:rPr lang="en-US" b="1" i="0" dirty="0">
                <a:solidFill>
                  <a:srgbClr val="333333"/>
                </a:solidFill>
                <a:effectLst/>
                <a:latin typeface="Bookman Old Style" panose="02050604050505020204" pitchFamily="18" charset="0"/>
              </a:rPr>
              <a:t>every node is connected with all other nodes</a:t>
            </a:r>
            <a:r>
              <a:rPr lang="en-US" b="0" i="0" dirty="0">
                <a:solidFill>
                  <a:srgbClr val="333333"/>
                </a:solidFill>
                <a:effectLst/>
                <a:latin typeface="Bookman Old Style" panose="02050604050505020204" pitchFamily="18" charset="0"/>
              </a:rPr>
              <a:t>. A complete graph </a:t>
            </a:r>
            <a:r>
              <a:rPr lang="en-US" b="1" i="0" dirty="0">
                <a:solidFill>
                  <a:srgbClr val="333333"/>
                </a:solidFill>
                <a:effectLst/>
                <a:latin typeface="Bookman Old Style" panose="02050604050505020204" pitchFamily="18" charset="0"/>
              </a:rPr>
              <a:t>contain n(n-1)/2 edges </a:t>
            </a:r>
            <a:r>
              <a:rPr lang="en-US" b="0" i="0" dirty="0">
                <a:solidFill>
                  <a:srgbClr val="333333"/>
                </a:solidFill>
                <a:effectLst/>
                <a:latin typeface="Bookman Old Style" panose="02050604050505020204" pitchFamily="18" charset="0"/>
              </a:rPr>
              <a:t>where n is the number of nodes in the graph.</a:t>
            </a:r>
          </a:p>
          <a:p>
            <a:pPr algn="just"/>
            <a:endParaRPr lang="en-US" b="0" i="0" dirty="0">
              <a:solidFill>
                <a:srgbClr val="333333"/>
              </a:solidFill>
              <a:effectLst/>
              <a:latin typeface="Bookman Old Style" panose="02050604050505020204" pitchFamily="18" charset="0"/>
            </a:endParaRPr>
          </a:p>
          <a:p>
            <a:pPr algn="just"/>
            <a:r>
              <a:rPr lang="en-US" b="1" i="0" dirty="0">
                <a:solidFill>
                  <a:srgbClr val="610B4B"/>
                </a:solidFill>
                <a:effectLst/>
                <a:latin typeface="Bookman Old Style" panose="02050604050505020204" pitchFamily="18" charset="0"/>
              </a:rPr>
              <a:t>Weighted Graph</a:t>
            </a:r>
          </a:p>
          <a:p>
            <a:pPr algn="just"/>
            <a:r>
              <a:rPr lang="en-US" b="0" i="0" dirty="0">
                <a:solidFill>
                  <a:srgbClr val="333333"/>
                </a:solidFill>
                <a:effectLst/>
                <a:latin typeface="Bookman Old Style" panose="02050604050505020204" pitchFamily="18" charset="0"/>
              </a:rPr>
              <a:t>In a weighted graph, each </a:t>
            </a:r>
            <a:r>
              <a:rPr lang="en-US" b="1" i="0" dirty="0">
                <a:solidFill>
                  <a:srgbClr val="333333"/>
                </a:solidFill>
                <a:effectLst/>
                <a:latin typeface="Bookman Old Style" panose="02050604050505020204" pitchFamily="18" charset="0"/>
              </a:rPr>
              <a:t>edge is assigned with some data such as length or weight</a:t>
            </a:r>
            <a:r>
              <a:rPr lang="en-US" b="0" i="0" dirty="0">
                <a:solidFill>
                  <a:srgbClr val="333333"/>
                </a:solidFill>
                <a:effectLst/>
                <a:latin typeface="Bookman Old Style" panose="02050604050505020204" pitchFamily="18" charset="0"/>
              </a:rPr>
              <a:t>. The weight of an </a:t>
            </a:r>
            <a:r>
              <a:rPr lang="en-US" b="1" i="0" dirty="0">
                <a:solidFill>
                  <a:srgbClr val="333333"/>
                </a:solidFill>
                <a:effectLst/>
                <a:latin typeface="Bookman Old Style" panose="02050604050505020204" pitchFamily="18" charset="0"/>
              </a:rPr>
              <a:t>edge e can be given as w(e) which must be a positive (+) value </a:t>
            </a:r>
            <a:r>
              <a:rPr lang="en-US" b="0" i="0" dirty="0">
                <a:solidFill>
                  <a:srgbClr val="333333"/>
                </a:solidFill>
                <a:effectLst/>
                <a:latin typeface="Bookman Old Style" panose="02050604050505020204" pitchFamily="18" charset="0"/>
              </a:rPr>
              <a:t>indicating the </a:t>
            </a:r>
            <a:r>
              <a:rPr lang="en-US" b="1" i="0" dirty="0">
                <a:solidFill>
                  <a:srgbClr val="333333"/>
                </a:solidFill>
                <a:effectLst/>
                <a:latin typeface="Bookman Old Style" panose="02050604050505020204" pitchFamily="18" charset="0"/>
              </a:rPr>
              <a:t>cost of traversing the edge</a:t>
            </a:r>
            <a:r>
              <a:rPr lang="en-US" b="0" i="0" dirty="0">
                <a:solidFill>
                  <a:srgbClr val="333333"/>
                </a:solidFill>
                <a:effectLst/>
                <a:latin typeface="Bookman Old Style" panose="02050604050505020204" pitchFamily="18" charset="0"/>
              </a:rPr>
              <a:t>.</a:t>
            </a:r>
          </a:p>
          <a:p>
            <a:pPr algn="just"/>
            <a:endParaRPr lang="en-US" b="0" i="0" dirty="0">
              <a:solidFill>
                <a:srgbClr val="333333"/>
              </a:solidFill>
              <a:effectLst/>
              <a:latin typeface="Bookman Old Style" panose="02050604050505020204" pitchFamily="18" charset="0"/>
            </a:endParaRPr>
          </a:p>
        </p:txBody>
      </p:sp>
      <p:sp>
        <p:nvSpPr>
          <p:cNvPr id="2" name="TextBox 1">
            <a:extLst>
              <a:ext uri="{FF2B5EF4-FFF2-40B4-BE49-F238E27FC236}">
                <a16:creationId xmlns:a16="http://schemas.microsoft.com/office/drawing/2014/main" id="{6BF244BE-3FB5-1FC9-3D7E-83D9514A576C}"/>
              </a:ext>
            </a:extLst>
          </p:cNvPr>
          <p:cNvSpPr txBox="1"/>
          <p:nvPr/>
        </p:nvSpPr>
        <p:spPr>
          <a:xfrm>
            <a:off x="228600" y="3979980"/>
            <a:ext cx="11734800" cy="2031325"/>
          </a:xfrm>
          <a:prstGeom prst="rect">
            <a:avLst/>
          </a:prstGeom>
          <a:noFill/>
        </p:spPr>
        <p:txBody>
          <a:bodyPr wrap="square">
            <a:spAutoFit/>
          </a:bodyPr>
          <a:lstStyle/>
          <a:p>
            <a:pPr algn="just"/>
            <a:r>
              <a:rPr lang="en-US" b="1" i="0" dirty="0">
                <a:solidFill>
                  <a:srgbClr val="610B4B"/>
                </a:solidFill>
                <a:effectLst/>
                <a:latin typeface="Bookman Old Style" panose="02050604050505020204" pitchFamily="18" charset="0"/>
              </a:rPr>
              <a:t>Adjacent</a:t>
            </a:r>
            <a:r>
              <a:rPr lang="en-US" b="0" i="0" dirty="0">
                <a:solidFill>
                  <a:srgbClr val="610B4B"/>
                </a:solidFill>
                <a:effectLst/>
                <a:latin typeface="Bookman Old Style" panose="02050604050505020204" pitchFamily="18" charset="0"/>
              </a:rPr>
              <a:t> </a:t>
            </a:r>
            <a:r>
              <a:rPr lang="en-US" b="1" i="0" dirty="0">
                <a:solidFill>
                  <a:srgbClr val="610B4B"/>
                </a:solidFill>
                <a:effectLst/>
                <a:latin typeface="Bookman Old Style" panose="02050604050505020204" pitchFamily="18" charset="0"/>
              </a:rPr>
              <a:t>Nodes</a:t>
            </a:r>
          </a:p>
          <a:p>
            <a:pPr algn="just"/>
            <a:r>
              <a:rPr lang="en-US" b="0" i="0" dirty="0">
                <a:solidFill>
                  <a:srgbClr val="333333"/>
                </a:solidFill>
                <a:effectLst/>
                <a:latin typeface="Bookman Old Style" panose="02050604050505020204" pitchFamily="18" charset="0"/>
              </a:rPr>
              <a:t>If two nodes </a:t>
            </a:r>
            <a:r>
              <a:rPr lang="en-US" b="1" i="0" dirty="0">
                <a:solidFill>
                  <a:srgbClr val="333333"/>
                </a:solidFill>
                <a:effectLst/>
                <a:latin typeface="Bookman Old Style" panose="02050604050505020204" pitchFamily="18" charset="0"/>
              </a:rPr>
              <a:t>u and v are connected via an edge e, then the nodes u and v are called as </a:t>
            </a:r>
            <a:r>
              <a:rPr lang="en-US" b="1" i="0" dirty="0" err="1">
                <a:solidFill>
                  <a:srgbClr val="333333"/>
                </a:solidFill>
                <a:effectLst/>
                <a:latin typeface="Bookman Old Style" panose="02050604050505020204" pitchFamily="18" charset="0"/>
              </a:rPr>
              <a:t>neighbours</a:t>
            </a:r>
            <a:r>
              <a:rPr lang="en-US" b="0" i="0" dirty="0">
                <a:solidFill>
                  <a:srgbClr val="333333"/>
                </a:solidFill>
                <a:effectLst/>
                <a:latin typeface="Bookman Old Style" panose="02050604050505020204" pitchFamily="18" charset="0"/>
              </a:rPr>
              <a:t> or adjacent nodes.</a:t>
            </a:r>
          </a:p>
          <a:p>
            <a:pPr algn="just"/>
            <a:endParaRPr lang="en-US" b="0" i="0" dirty="0">
              <a:solidFill>
                <a:srgbClr val="333333"/>
              </a:solidFill>
              <a:effectLst/>
              <a:latin typeface="Bookman Old Style" panose="02050604050505020204" pitchFamily="18" charset="0"/>
            </a:endParaRPr>
          </a:p>
          <a:p>
            <a:pPr algn="just"/>
            <a:r>
              <a:rPr lang="en-US" b="1" i="0" dirty="0">
                <a:solidFill>
                  <a:srgbClr val="610B4B"/>
                </a:solidFill>
                <a:effectLst/>
                <a:latin typeface="Bookman Old Style" panose="02050604050505020204" pitchFamily="18" charset="0"/>
              </a:rPr>
              <a:t>Degree of the Node</a:t>
            </a:r>
          </a:p>
          <a:p>
            <a:pPr algn="just"/>
            <a:r>
              <a:rPr lang="en-US" b="0" i="0" dirty="0">
                <a:solidFill>
                  <a:srgbClr val="333333"/>
                </a:solidFill>
                <a:effectLst/>
                <a:latin typeface="Bookman Old Style" panose="02050604050505020204" pitchFamily="18" charset="0"/>
              </a:rPr>
              <a:t>A degree of a </a:t>
            </a:r>
            <a:r>
              <a:rPr lang="en-US" b="1" i="0" dirty="0">
                <a:solidFill>
                  <a:srgbClr val="333333"/>
                </a:solidFill>
                <a:effectLst/>
                <a:latin typeface="Bookman Old Style" panose="02050604050505020204" pitchFamily="18" charset="0"/>
              </a:rPr>
              <a:t>node is the number of edges that are connected with that node</a:t>
            </a:r>
            <a:r>
              <a:rPr lang="en-US" b="0" i="0" dirty="0">
                <a:solidFill>
                  <a:srgbClr val="333333"/>
                </a:solidFill>
                <a:effectLst/>
                <a:latin typeface="Bookman Old Style" panose="02050604050505020204" pitchFamily="18" charset="0"/>
              </a:rPr>
              <a:t>. A node with degree 0 is called as isolated node.</a:t>
            </a:r>
          </a:p>
        </p:txBody>
      </p:sp>
    </p:spTree>
    <p:extLst>
      <p:ext uri="{BB962C8B-B14F-4D97-AF65-F5344CB8AC3E}">
        <p14:creationId xmlns:p14="http://schemas.microsoft.com/office/powerpoint/2010/main" val="4282868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0B3504-2F42-01A0-CE25-56E019CD99F4}"/>
              </a:ext>
            </a:extLst>
          </p:cNvPr>
          <p:cNvSpPr txBox="1"/>
          <p:nvPr/>
        </p:nvSpPr>
        <p:spPr>
          <a:xfrm>
            <a:off x="222606" y="378300"/>
            <a:ext cx="6875124" cy="4524315"/>
          </a:xfrm>
          <a:prstGeom prst="rect">
            <a:avLst/>
          </a:prstGeom>
          <a:noFill/>
        </p:spPr>
        <p:txBody>
          <a:bodyPr wrap="square">
            <a:spAutoFit/>
          </a:bodyPr>
          <a:lstStyle/>
          <a:p>
            <a:pPr algn="l"/>
            <a:r>
              <a:rPr lang="en-US" b="1" i="0" dirty="0">
                <a:solidFill>
                  <a:srgbClr val="000000"/>
                </a:solidFill>
                <a:effectLst/>
                <a:latin typeface="Bookman Old Style" panose="02050604050505020204" pitchFamily="18" charset="0"/>
                <a:cs typeface="Heebo" pitchFamily="2" charset="-79"/>
              </a:rPr>
              <a:t>Representation of Graphs</a:t>
            </a:r>
          </a:p>
          <a:p>
            <a:pPr algn="just"/>
            <a:r>
              <a:rPr lang="en-US" b="0" i="0" dirty="0">
                <a:solidFill>
                  <a:srgbClr val="000000"/>
                </a:solidFill>
                <a:effectLst/>
                <a:latin typeface="Bookman Old Style" panose="02050604050505020204" pitchFamily="18" charset="0"/>
              </a:rPr>
              <a:t>While representing graphs, we must carefully depict the elements (vertices and edges) </a:t>
            </a:r>
            <a:r>
              <a:rPr lang="en-US" b="1" i="0" dirty="0">
                <a:solidFill>
                  <a:srgbClr val="000000"/>
                </a:solidFill>
                <a:effectLst/>
                <a:latin typeface="Bookman Old Style" panose="02050604050505020204" pitchFamily="18" charset="0"/>
              </a:rPr>
              <a:t>present in the graph and the relationship between them</a:t>
            </a:r>
            <a:r>
              <a:rPr lang="en-US" b="0" i="0" dirty="0">
                <a:solidFill>
                  <a:srgbClr val="000000"/>
                </a:solidFill>
                <a:effectLst/>
                <a:latin typeface="Bookman Old Style" panose="02050604050505020204" pitchFamily="18" charset="0"/>
              </a:rPr>
              <a:t>. Pictorially, a graph is represented with a finite set of nodes and connecting links between them. </a:t>
            </a:r>
            <a:r>
              <a:rPr lang="en-US" b="1" i="0" dirty="0">
                <a:solidFill>
                  <a:srgbClr val="000000"/>
                </a:solidFill>
                <a:effectLst/>
                <a:latin typeface="Bookman Old Style" panose="02050604050505020204" pitchFamily="18" charset="0"/>
              </a:rPr>
              <a:t>However, we can also represent the graph in other most commonly used ways, like −</a:t>
            </a:r>
          </a:p>
          <a:p>
            <a:pPr algn="just">
              <a:buFont typeface="Arial" panose="020B0604020202020204" pitchFamily="34" charset="0"/>
              <a:buChar char="•"/>
            </a:pPr>
            <a:r>
              <a:rPr lang="en-US" b="1" i="0" dirty="0">
                <a:solidFill>
                  <a:srgbClr val="000000"/>
                </a:solidFill>
                <a:effectLst/>
                <a:latin typeface="Bookman Old Style" panose="02050604050505020204" pitchFamily="18" charset="0"/>
              </a:rPr>
              <a:t>Adjacency Matrix</a:t>
            </a:r>
          </a:p>
          <a:p>
            <a:pPr algn="just">
              <a:buFont typeface="Arial" panose="020B0604020202020204" pitchFamily="34" charset="0"/>
              <a:buChar char="•"/>
            </a:pPr>
            <a:r>
              <a:rPr lang="en-US" b="1" i="0" dirty="0">
                <a:solidFill>
                  <a:srgbClr val="000000"/>
                </a:solidFill>
                <a:effectLst/>
                <a:latin typeface="Bookman Old Style" panose="02050604050505020204" pitchFamily="18" charset="0"/>
              </a:rPr>
              <a:t>Adjacency List</a:t>
            </a:r>
          </a:p>
          <a:p>
            <a:pPr algn="just"/>
            <a:endParaRPr lang="en-US" b="1" i="0" dirty="0">
              <a:solidFill>
                <a:srgbClr val="000000"/>
              </a:solidFill>
              <a:effectLst/>
              <a:latin typeface="Bookman Old Style" panose="02050604050505020204" pitchFamily="18" charset="0"/>
            </a:endParaRPr>
          </a:p>
          <a:p>
            <a:pPr algn="l"/>
            <a:r>
              <a:rPr lang="en-US" b="1" i="0" dirty="0">
                <a:effectLst/>
                <a:latin typeface="Bookman Old Style" panose="02050604050505020204" pitchFamily="18" charset="0"/>
                <a:cs typeface="Heebo" pitchFamily="2" charset="-79"/>
              </a:rPr>
              <a:t>Adjacency Matrix</a:t>
            </a:r>
          </a:p>
          <a:p>
            <a:pPr algn="just"/>
            <a:r>
              <a:rPr lang="en-US" b="0" i="0" dirty="0">
                <a:solidFill>
                  <a:srgbClr val="000000"/>
                </a:solidFill>
                <a:effectLst/>
                <a:latin typeface="Bookman Old Style" panose="02050604050505020204" pitchFamily="18" charset="0"/>
              </a:rPr>
              <a:t>The Adjacency Matrix is a </a:t>
            </a:r>
            <a:r>
              <a:rPr lang="en-US" b="1" i="0" dirty="0">
                <a:solidFill>
                  <a:srgbClr val="000000"/>
                </a:solidFill>
                <a:effectLst/>
                <a:latin typeface="Bookman Old Style" panose="02050604050505020204" pitchFamily="18" charset="0"/>
              </a:rPr>
              <a:t>V×V matrix </a:t>
            </a:r>
            <a:r>
              <a:rPr lang="en-US" b="0" i="0" dirty="0">
                <a:solidFill>
                  <a:srgbClr val="000000"/>
                </a:solidFill>
                <a:effectLst/>
                <a:latin typeface="Bookman Old Style" panose="02050604050505020204" pitchFamily="18" charset="0"/>
              </a:rPr>
              <a:t>where the values are filled with </a:t>
            </a:r>
            <a:r>
              <a:rPr lang="en-US" b="1" i="0" dirty="0">
                <a:solidFill>
                  <a:srgbClr val="000000"/>
                </a:solidFill>
                <a:effectLst/>
                <a:latin typeface="Bookman Old Style" panose="02050604050505020204" pitchFamily="18" charset="0"/>
              </a:rPr>
              <a:t>either 0 or 1.</a:t>
            </a:r>
            <a:r>
              <a:rPr lang="en-US" b="0" i="0" dirty="0">
                <a:solidFill>
                  <a:srgbClr val="000000"/>
                </a:solidFill>
                <a:effectLst/>
                <a:latin typeface="Bookman Old Style" panose="02050604050505020204" pitchFamily="18" charset="0"/>
              </a:rPr>
              <a:t> If the link exists </a:t>
            </a:r>
            <a:r>
              <a:rPr lang="en-US" b="1" i="0" dirty="0">
                <a:solidFill>
                  <a:srgbClr val="000000"/>
                </a:solidFill>
                <a:effectLst/>
                <a:latin typeface="Bookman Old Style" panose="02050604050505020204" pitchFamily="18" charset="0"/>
              </a:rPr>
              <a:t>between Vi and </a:t>
            </a:r>
            <a:r>
              <a:rPr lang="en-US" b="1" i="0" dirty="0" err="1">
                <a:solidFill>
                  <a:srgbClr val="000000"/>
                </a:solidFill>
                <a:effectLst/>
                <a:latin typeface="Bookman Old Style" panose="02050604050505020204" pitchFamily="18" charset="0"/>
              </a:rPr>
              <a:t>Vj</a:t>
            </a:r>
            <a:r>
              <a:rPr lang="en-US" b="1" i="0" dirty="0">
                <a:solidFill>
                  <a:srgbClr val="000000"/>
                </a:solidFill>
                <a:effectLst/>
                <a:latin typeface="Bookman Old Style" panose="02050604050505020204" pitchFamily="18" charset="0"/>
              </a:rPr>
              <a:t>, it is recorded 1; otherwise, 0.</a:t>
            </a:r>
          </a:p>
          <a:p>
            <a:pPr algn="just"/>
            <a:r>
              <a:rPr lang="en-US" b="0" i="0" dirty="0">
                <a:solidFill>
                  <a:srgbClr val="000000"/>
                </a:solidFill>
                <a:effectLst/>
                <a:latin typeface="Bookman Old Style" panose="02050604050505020204" pitchFamily="18" charset="0"/>
              </a:rPr>
              <a:t>For the given graph below, let us construct an adjacency matrix −</a:t>
            </a:r>
          </a:p>
        </p:txBody>
      </p:sp>
      <p:pic>
        <p:nvPicPr>
          <p:cNvPr id="1026" name="Picture 2" descr="Adjacency_Matrix">
            <a:extLst>
              <a:ext uri="{FF2B5EF4-FFF2-40B4-BE49-F238E27FC236}">
                <a16:creationId xmlns:a16="http://schemas.microsoft.com/office/drawing/2014/main" id="{9CD5E88D-A2EF-7985-C766-C50F56650F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7730" y="237916"/>
            <a:ext cx="4877882" cy="311488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adjacency_matrix">
            <a:extLst>
              <a:ext uri="{FF2B5EF4-FFF2-40B4-BE49-F238E27FC236}">
                <a16:creationId xmlns:a16="http://schemas.microsoft.com/office/drawing/2014/main" id="{E23373FD-CA76-4600-0C49-972D1E4BE6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8431" y="3898657"/>
            <a:ext cx="4322198" cy="2721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892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17C9D7-BC21-085D-7A6F-05F516A2CD0D}"/>
              </a:ext>
            </a:extLst>
          </p:cNvPr>
          <p:cNvSpPr txBox="1"/>
          <p:nvPr/>
        </p:nvSpPr>
        <p:spPr>
          <a:xfrm>
            <a:off x="0" y="78939"/>
            <a:ext cx="12289971" cy="1631216"/>
          </a:xfrm>
          <a:prstGeom prst="rect">
            <a:avLst/>
          </a:prstGeom>
          <a:noFill/>
        </p:spPr>
        <p:txBody>
          <a:bodyPr wrap="square">
            <a:spAutoFit/>
          </a:bodyPr>
          <a:lstStyle/>
          <a:p>
            <a:pPr fontAlgn="base"/>
            <a:r>
              <a:rPr lang="en-US" sz="2000" b="1" i="0" dirty="0">
                <a:solidFill>
                  <a:srgbClr val="273239"/>
                </a:solidFill>
                <a:effectLst/>
                <a:highlight>
                  <a:srgbClr val="FFFFFF"/>
                </a:highlight>
                <a:latin typeface="Nunito" pitchFamily="2" charset="0"/>
              </a:rPr>
              <a:t>Representation of Undirected Graph to Adjacency Matrix:</a:t>
            </a:r>
          </a:p>
          <a:p>
            <a:pPr fontAlgn="base"/>
            <a:endParaRPr lang="en-US" sz="2000" b="1" i="0" dirty="0">
              <a:solidFill>
                <a:srgbClr val="273239"/>
              </a:solidFill>
              <a:effectLst/>
              <a:highlight>
                <a:srgbClr val="FFFFFF"/>
              </a:highlight>
              <a:latin typeface="Nunito" pitchFamily="2" charset="0"/>
            </a:endParaRPr>
          </a:p>
          <a:p>
            <a:pPr rtl="0" fontAlgn="base"/>
            <a:r>
              <a:rPr lang="en-US" sz="2000" b="0" i="0" dirty="0">
                <a:solidFill>
                  <a:srgbClr val="273239"/>
                </a:solidFill>
                <a:effectLst/>
                <a:highlight>
                  <a:srgbClr val="FFFFFF"/>
                </a:highlight>
                <a:latin typeface="Nunito" pitchFamily="2" charset="0"/>
              </a:rPr>
              <a:t>The below figure shows an undirected graph. Initially, the entire Matrix is ​​initialized to </a:t>
            </a:r>
            <a:r>
              <a:rPr lang="en-US" sz="2000" b="1" i="0" dirty="0">
                <a:solidFill>
                  <a:srgbClr val="273239"/>
                </a:solidFill>
                <a:effectLst/>
                <a:highlight>
                  <a:srgbClr val="FFFFFF"/>
                </a:highlight>
                <a:latin typeface="Nunito" pitchFamily="2" charset="0"/>
              </a:rPr>
              <a:t>0</a:t>
            </a:r>
            <a:r>
              <a:rPr lang="en-US" sz="2000" b="0" i="0" dirty="0">
                <a:solidFill>
                  <a:srgbClr val="273239"/>
                </a:solidFill>
                <a:effectLst/>
                <a:highlight>
                  <a:srgbClr val="FFFFFF"/>
                </a:highlight>
                <a:latin typeface="Nunito" pitchFamily="2" charset="0"/>
              </a:rPr>
              <a:t>. If there is an edge from source to destination, we insert </a:t>
            </a:r>
            <a:r>
              <a:rPr lang="en-US" sz="2000" b="1" i="0" dirty="0">
                <a:solidFill>
                  <a:srgbClr val="273239"/>
                </a:solidFill>
                <a:effectLst/>
                <a:highlight>
                  <a:srgbClr val="FFFFFF"/>
                </a:highlight>
                <a:latin typeface="Nunito" pitchFamily="2" charset="0"/>
              </a:rPr>
              <a:t>1</a:t>
            </a:r>
            <a:r>
              <a:rPr lang="en-US" sz="2000" b="0" i="0" dirty="0">
                <a:solidFill>
                  <a:srgbClr val="273239"/>
                </a:solidFill>
                <a:effectLst/>
                <a:highlight>
                  <a:srgbClr val="FFFFFF"/>
                </a:highlight>
                <a:latin typeface="Nunito" pitchFamily="2" charset="0"/>
              </a:rPr>
              <a:t> to both cases (</a:t>
            </a:r>
            <a:r>
              <a:rPr lang="en-US" sz="2000" b="1" i="0" dirty="0" err="1">
                <a:solidFill>
                  <a:srgbClr val="273239"/>
                </a:solidFill>
                <a:effectLst/>
                <a:highlight>
                  <a:srgbClr val="FFFFFF"/>
                </a:highlight>
                <a:latin typeface="Nunito" pitchFamily="2" charset="0"/>
              </a:rPr>
              <a:t>adjMat</a:t>
            </a:r>
            <a:r>
              <a:rPr lang="en-US" sz="2000" b="1" i="0" dirty="0">
                <a:solidFill>
                  <a:srgbClr val="273239"/>
                </a:solidFill>
                <a:effectLst/>
                <a:highlight>
                  <a:srgbClr val="FFFFFF"/>
                </a:highlight>
                <a:latin typeface="Nunito" pitchFamily="2" charset="0"/>
              </a:rPr>
              <a:t>[destination] </a:t>
            </a:r>
            <a:r>
              <a:rPr lang="en-US" sz="2000" b="0" i="0" dirty="0">
                <a:solidFill>
                  <a:srgbClr val="273239"/>
                </a:solidFill>
                <a:effectLst/>
                <a:highlight>
                  <a:srgbClr val="FFFFFF"/>
                </a:highlight>
                <a:latin typeface="Nunito" pitchFamily="2" charset="0"/>
              </a:rPr>
              <a:t>and</a:t>
            </a:r>
            <a:r>
              <a:rPr lang="en-US" sz="2000" b="1" i="0" dirty="0">
                <a:solidFill>
                  <a:srgbClr val="273239"/>
                </a:solidFill>
                <a:effectLst/>
                <a:highlight>
                  <a:srgbClr val="FFFFFF"/>
                </a:highlight>
                <a:latin typeface="Nunito" pitchFamily="2" charset="0"/>
              </a:rPr>
              <a:t> </a:t>
            </a:r>
            <a:r>
              <a:rPr lang="en-US" sz="2000" b="1" i="0" dirty="0" err="1">
                <a:solidFill>
                  <a:srgbClr val="273239"/>
                </a:solidFill>
                <a:effectLst/>
                <a:highlight>
                  <a:srgbClr val="FFFFFF"/>
                </a:highlight>
                <a:latin typeface="Nunito" pitchFamily="2" charset="0"/>
              </a:rPr>
              <a:t>adjMat</a:t>
            </a:r>
            <a:r>
              <a:rPr lang="en-US" sz="2000" b="0" i="0" dirty="0">
                <a:solidFill>
                  <a:srgbClr val="273239"/>
                </a:solidFill>
                <a:effectLst/>
                <a:highlight>
                  <a:srgbClr val="FFFFFF"/>
                </a:highlight>
                <a:latin typeface="Nunito" pitchFamily="2" charset="0"/>
              </a:rPr>
              <a:t>[</a:t>
            </a:r>
            <a:r>
              <a:rPr lang="en-US" sz="2000" b="1" i="0" dirty="0">
                <a:solidFill>
                  <a:srgbClr val="273239"/>
                </a:solidFill>
                <a:effectLst/>
                <a:highlight>
                  <a:srgbClr val="FFFFFF"/>
                </a:highlight>
                <a:latin typeface="Nunito" pitchFamily="2" charset="0"/>
              </a:rPr>
              <a:t>destination])</a:t>
            </a:r>
            <a:r>
              <a:rPr lang="en-US" sz="2000" b="0" i="0" dirty="0">
                <a:solidFill>
                  <a:srgbClr val="273239"/>
                </a:solidFill>
                <a:effectLst/>
                <a:highlight>
                  <a:srgbClr val="FFFFFF"/>
                </a:highlight>
                <a:latin typeface="Nunito" pitchFamily="2" charset="0"/>
              </a:rPr>
              <a:t> because we can go either way.</a:t>
            </a:r>
            <a:endParaRPr lang="en-IN" sz="2000" dirty="0"/>
          </a:p>
        </p:txBody>
      </p:sp>
      <p:pic>
        <p:nvPicPr>
          <p:cNvPr id="1026" name="Picture 2" descr="Undirected_to_Adjacency_matrix">
            <a:extLst>
              <a:ext uri="{FF2B5EF4-FFF2-40B4-BE49-F238E27FC236}">
                <a16:creationId xmlns:a16="http://schemas.microsoft.com/office/drawing/2014/main" id="{8929B343-03DB-DF2B-2FEB-A38C502A39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64" y="2179864"/>
            <a:ext cx="11378293" cy="3676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785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73C272-732C-C2D9-8EF5-6CAC89211FB6}"/>
              </a:ext>
            </a:extLst>
          </p:cNvPr>
          <p:cNvSpPr txBox="1"/>
          <p:nvPr/>
        </p:nvSpPr>
        <p:spPr>
          <a:xfrm>
            <a:off x="87086" y="181767"/>
            <a:ext cx="11865428" cy="1631216"/>
          </a:xfrm>
          <a:prstGeom prst="rect">
            <a:avLst/>
          </a:prstGeom>
          <a:noFill/>
        </p:spPr>
        <p:txBody>
          <a:bodyPr wrap="square">
            <a:spAutoFit/>
          </a:bodyPr>
          <a:lstStyle/>
          <a:p>
            <a:pPr algn="l" fontAlgn="base"/>
            <a:r>
              <a:rPr lang="en-US" sz="2000" b="1" i="0" dirty="0">
                <a:solidFill>
                  <a:srgbClr val="273239"/>
                </a:solidFill>
                <a:effectLst/>
                <a:highlight>
                  <a:srgbClr val="FFFFFF"/>
                </a:highlight>
                <a:latin typeface="Nunito" pitchFamily="2" charset="0"/>
              </a:rPr>
              <a:t>Representation of Directed Graph to Adjacency Matrix:</a:t>
            </a:r>
          </a:p>
          <a:p>
            <a:pPr algn="l" rtl="0" fontAlgn="base"/>
            <a:r>
              <a:rPr lang="en-US" sz="2000" b="0" i="0" dirty="0">
                <a:solidFill>
                  <a:srgbClr val="273239"/>
                </a:solidFill>
                <a:effectLst/>
                <a:highlight>
                  <a:srgbClr val="FFFFFF"/>
                </a:highlight>
                <a:latin typeface="Nunito" pitchFamily="2" charset="0"/>
              </a:rPr>
              <a:t>The below figure shows a directed graph. Initially, the entire Matrix is ​​initialized to </a:t>
            </a:r>
            <a:r>
              <a:rPr lang="en-US" sz="2000" b="1" i="0" dirty="0">
                <a:solidFill>
                  <a:srgbClr val="273239"/>
                </a:solidFill>
                <a:effectLst/>
                <a:highlight>
                  <a:srgbClr val="FFFFFF"/>
                </a:highlight>
                <a:latin typeface="Nunito" pitchFamily="2" charset="0"/>
              </a:rPr>
              <a:t>0</a:t>
            </a:r>
            <a:r>
              <a:rPr lang="en-US" sz="2000" b="0" i="0" dirty="0">
                <a:solidFill>
                  <a:srgbClr val="273239"/>
                </a:solidFill>
                <a:effectLst/>
                <a:highlight>
                  <a:srgbClr val="FFFFFF"/>
                </a:highlight>
                <a:latin typeface="Nunito" pitchFamily="2" charset="0"/>
              </a:rPr>
              <a:t>. If there is an edge from source to destination, we insert </a:t>
            </a:r>
            <a:r>
              <a:rPr lang="en-US" sz="2000" b="1" i="0" dirty="0">
                <a:solidFill>
                  <a:srgbClr val="273239"/>
                </a:solidFill>
                <a:effectLst/>
                <a:highlight>
                  <a:srgbClr val="FFFFFF"/>
                </a:highlight>
                <a:latin typeface="Nunito" pitchFamily="2" charset="0"/>
              </a:rPr>
              <a:t>1 </a:t>
            </a:r>
            <a:r>
              <a:rPr lang="en-US" sz="2000" b="0" i="0" dirty="0">
                <a:solidFill>
                  <a:srgbClr val="273239"/>
                </a:solidFill>
                <a:effectLst/>
                <a:highlight>
                  <a:srgbClr val="FFFFFF"/>
                </a:highlight>
                <a:latin typeface="Nunito" pitchFamily="2" charset="0"/>
              </a:rPr>
              <a:t>for that particular </a:t>
            </a:r>
            <a:r>
              <a:rPr lang="en-US" sz="2000" b="1" i="0" dirty="0" err="1">
                <a:solidFill>
                  <a:srgbClr val="273239"/>
                </a:solidFill>
                <a:effectLst/>
                <a:highlight>
                  <a:srgbClr val="FFFFFF"/>
                </a:highlight>
                <a:latin typeface="Nunito" pitchFamily="2" charset="0"/>
              </a:rPr>
              <a:t>adjMat</a:t>
            </a:r>
            <a:r>
              <a:rPr lang="en-US" sz="2000" b="1" i="0" dirty="0">
                <a:solidFill>
                  <a:srgbClr val="273239"/>
                </a:solidFill>
                <a:effectLst/>
                <a:highlight>
                  <a:srgbClr val="FFFFFF"/>
                </a:highlight>
                <a:latin typeface="Nunito" pitchFamily="2" charset="0"/>
              </a:rPr>
              <a:t>[destination]</a:t>
            </a:r>
            <a:r>
              <a:rPr lang="en-US" sz="2000" b="0" i="0" dirty="0">
                <a:solidFill>
                  <a:srgbClr val="273239"/>
                </a:solidFill>
                <a:effectLst/>
                <a:highlight>
                  <a:srgbClr val="FFFFFF"/>
                </a:highlight>
                <a:latin typeface="Nunito" pitchFamily="2" charset="0"/>
              </a:rPr>
              <a:t>.</a:t>
            </a:r>
          </a:p>
          <a:p>
            <a:br>
              <a:rPr lang="en-US" sz="2000" dirty="0"/>
            </a:br>
            <a:endParaRPr lang="en-IN" sz="2000" dirty="0"/>
          </a:p>
        </p:txBody>
      </p:sp>
      <p:pic>
        <p:nvPicPr>
          <p:cNvPr id="2050" name="Picture 2" descr="Directed_to_Adjacency_matrix">
            <a:extLst>
              <a:ext uri="{FF2B5EF4-FFF2-40B4-BE49-F238E27FC236}">
                <a16:creationId xmlns:a16="http://schemas.microsoft.com/office/drawing/2014/main" id="{0E7135DE-BE72-83A4-FDF4-C000863E05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400" y="1722662"/>
            <a:ext cx="11107199" cy="4144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89307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2C4B492-233A-3066-C659-668E638AABBE}"/>
              </a:ext>
            </a:extLst>
          </p:cNvPr>
          <p:cNvSpPr txBox="1"/>
          <p:nvPr/>
        </p:nvSpPr>
        <p:spPr>
          <a:xfrm>
            <a:off x="0" y="134540"/>
            <a:ext cx="11974286" cy="2862322"/>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Adjacency Lists</a:t>
            </a:r>
          </a:p>
          <a:p>
            <a:r>
              <a:rPr lang="en-US" sz="2000" dirty="0">
                <a:latin typeface="Times New Roman" panose="02020603050405020304" pitchFamily="18" charset="0"/>
                <a:cs typeface="Times New Roman" panose="02020603050405020304" pitchFamily="18" charset="0"/>
              </a:rPr>
              <a:t>An array of Lists is used to store edges between two vertices. The size of array is equal to the number of vertices (</a:t>
            </a:r>
            <a:r>
              <a:rPr lang="en-US" sz="2000" dirty="0" err="1">
                <a:latin typeface="Times New Roman" panose="02020603050405020304" pitchFamily="18" charset="0"/>
                <a:cs typeface="Times New Roman" panose="02020603050405020304" pitchFamily="18" charset="0"/>
              </a:rPr>
              <a:t>i.e</a:t>
            </a:r>
            <a:r>
              <a:rPr lang="en-US" sz="2000" dirty="0">
                <a:latin typeface="Times New Roman" panose="02020603050405020304" pitchFamily="18" charset="0"/>
                <a:cs typeface="Times New Roman" panose="02020603050405020304" pitchFamily="18" charset="0"/>
              </a:rPr>
              <a:t>, n). Each index in this array represents a specific vertex in the graph. The entry at the index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of the array contains a linked list containing the vertices that are adjacent to vertex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Let’s assume there are n vertices in the graph So, create an array of list of size n as </a:t>
            </a:r>
            <a:r>
              <a:rPr lang="en-US" sz="2000" dirty="0" err="1">
                <a:latin typeface="Times New Roman" panose="02020603050405020304" pitchFamily="18" charset="0"/>
                <a:cs typeface="Times New Roman" panose="02020603050405020304" pitchFamily="18" charset="0"/>
              </a:rPr>
              <a:t>adjList</a:t>
            </a:r>
            <a:r>
              <a:rPr lang="en-US" sz="2000" dirty="0">
                <a:latin typeface="Times New Roman" panose="02020603050405020304" pitchFamily="18" charset="0"/>
                <a:cs typeface="Times New Roman" panose="02020603050405020304" pitchFamily="18" charset="0"/>
              </a:rPr>
              <a:t>[n].</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adjList</a:t>
            </a:r>
            <a:r>
              <a:rPr lang="en-US" sz="2000" dirty="0">
                <a:latin typeface="Times New Roman" panose="02020603050405020304" pitchFamily="18" charset="0"/>
                <a:cs typeface="Times New Roman" panose="02020603050405020304" pitchFamily="18" charset="0"/>
              </a:rPr>
              <a:t>[0] will have all the nodes which are connected (</a:t>
            </a:r>
            <a:r>
              <a:rPr lang="en-US" sz="2000" dirty="0" err="1">
                <a:latin typeface="Times New Roman" panose="02020603050405020304" pitchFamily="18" charset="0"/>
                <a:cs typeface="Times New Roman" panose="02020603050405020304" pitchFamily="18" charset="0"/>
              </a:rPr>
              <a:t>neighbour</a:t>
            </a:r>
            <a:r>
              <a:rPr lang="en-US" sz="2000" dirty="0">
                <a:latin typeface="Times New Roman" panose="02020603050405020304" pitchFamily="18" charset="0"/>
                <a:cs typeface="Times New Roman" panose="02020603050405020304" pitchFamily="18" charset="0"/>
              </a:rPr>
              <a:t>) to vertex 0.</a:t>
            </a:r>
          </a:p>
          <a:p>
            <a:pPr marL="342900" indent="-34290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adjList</a:t>
            </a:r>
            <a:r>
              <a:rPr lang="en-US" sz="2000" dirty="0">
                <a:latin typeface="Times New Roman" panose="02020603050405020304" pitchFamily="18" charset="0"/>
                <a:cs typeface="Times New Roman" panose="02020603050405020304" pitchFamily="18" charset="0"/>
              </a:rPr>
              <a:t>[1] will have all the nodes which are connected (</a:t>
            </a:r>
            <a:r>
              <a:rPr lang="en-US" sz="2000" dirty="0" err="1">
                <a:latin typeface="Times New Roman" panose="02020603050405020304" pitchFamily="18" charset="0"/>
                <a:cs typeface="Times New Roman" panose="02020603050405020304" pitchFamily="18" charset="0"/>
              </a:rPr>
              <a:t>neighbour</a:t>
            </a:r>
            <a:r>
              <a:rPr lang="en-US" sz="2000" dirty="0">
                <a:latin typeface="Times New Roman" panose="02020603050405020304" pitchFamily="18" charset="0"/>
                <a:cs typeface="Times New Roman" panose="02020603050405020304" pitchFamily="18" charset="0"/>
              </a:rPr>
              <a:t>) to vertex 1 and so on.</a:t>
            </a: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D3DBD21-E6A1-482B-1B38-63B03615548A}"/>
              </a:ext>
            </a:extLst>
          </p:cNvPr>
          <p:cNvSpPr txBox="1"/>
          <p:nvPr/>
        </p:nvSpPr>
        <p:spPr>
          <a:xfrm>
            <a:off x="-1" y="3195268"/>
            <a:ext cx="6215743" cy="369332"/>
          </a:xfrm>
          <a:prstGeom prst="rect">
            <a:avLst/>
          </a:prstGeom>
          <a:noFill/>
        </p:spPr>
        <p:txBody>
          <a:bodyPr wrap="square">
            <a:spAutoFit/>
          </a:bodyPr>
          <a:lstStyle/>
          <a:p>
            <a:pPr algn="l" fontAlgn="base"/>
            <a:r>
              <a:rPr lang="en-US" b="1" i="0" dirty="0">
                <a:solidFill>
                  <a:srgbClr val="273239"/>
                </a:solidFill>
                <a:effectLst/>
                <a:highlight>
                  <a:srgbClr val="FFFFFF"/>
                </a:highlight>
                <a:latin typeface="Nunito" pitchFamily="2" charset="0"/>
              </a:rPr>
              <a:t>Representation of Undirected Graph to Adjacency list:</a:t>
            </a:r>
            <a:endParaRPr lang="en-IN" dirty="0"/>
          </a:p>
        </p:txBody>
      </p:sp>
      <p:pic>
        <p:nvPicPr>
          <p:cNvPr id="3076" name="Picture 4" descr="Graph-Representation-of-Undirected-graph-to-Adjacency-List">
            <a:extLst>
              <a:ext uri="{FF2B5EF4-FFF2-40B4-BE49-F238E27FC236}">
                <a16:creationId xmlns:a16="http://schemas.microsoft.com/office/drawing/2014/main" id="{095A9065-9311-7125-5147-0E88C5FACB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470" y="3763006"/>
            <a:ext cx="10034587" cy="2960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47958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997203-4D1E-52A1-5ABE-F8CB3B3C57BD}"/>
              </a:ext>
            </a:extLst>
          </p:cNvPr>
          <p:cNvSpPr txBox="1"/>
          <p:nvPr/>
        </p:nvSpPr>
        <p:spPr>
          <a:xfrm>
            <a:off x="206829" y="257967"/>
            <a:ext cx="6096000" cy="400110"/>
          </a:xfrm>
          <a:prstGeom prst="rect">
            <a:avLst/>
          </a:prstGeom>
          <a:noFill/>
        </p:spPr>
        <p:txBody>
          <a:bodyPr wrap="square">
            <a:spAutoFit/>
          </a:bodyPr>
          <a:lstStyle/>
          <a:p>
            <a:pPr algn="l" fontAlgn="base"/>
            <a:r>
              <a:rPr lang="en-US" sz="2000" b="1" i="0" dirty="0">
                <a:solidFill>
                  <a:srgbClr val="273239"/>
                </a:solidFill>
                <a:effectLst/>
                <a:highlight>
                  <a:srgbClr val="FFFFFF"/>
                </a:highlight>
                <a:latin typeface="Times New Roman" panose="02020603050405020304" pitchFamily="18" charset="0"/>
                <a:cs typeface="Times New Roman" panose="02020603050405020304" pitchFamily="18" charset="0"/>
              </a:rPr>
              <a:t>Representation of Directed Graph to Adjacency list:</a:t>
            </a:r>
          </a:p>
        </p:txBody>
      </p:sp>
      <p:pic>
        <p:nvPicPr>
          <p:cNvPr id="4098" name="Picture 2" descr="Graph-Representation-of-Directed-graph-to-Adjacency-List">
            <a:extLst>
              <a:ext uri="{FF2B5EF4-FFF2-40B4-BE49-F238E27FC236}">
                <a16:creationId xmlns:a16="http://schemas.microsoft.com/office/drawing/2014/main" id="{5605FFBF-C9A9-9AD6-7341-965D4384FA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442" y="1140959"/>
            <a:ext cx="9221957" cy="4301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909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2C2CDB-2D50-4446-0F06-D50BB1548107}"/>
              </a:ext>
            </a:extLst>
          </p:cNvPr>
          <p:cNvSpPr txBox="1"/>
          <p:nvPr/>
        </p:nvSpPr>
        <p:spPr>
          <a:xfrm>
            <a:off x="421239" y="83913"/>
            <a:ext cx="11558427" cy="2308324"/>
          </a:xfrm>
          <a:prstGeom prst="rect">
            <a:avLst/>
          </a:prstGeom>
          <a:noFill/>
        </p:spPr>
        <p:txBody>
          <a:bodyPr wrap="square">
            <a:spAutoFit/>
          </a:bodyPr>
          <a:lstStyle/>
          <a:p>
            <a:r>
              <a:rPr lang="en-US" b="0" i="0" dirty="0">
                <a:solidFill>
                  <a:srgbClr val="333333"/>
                </a:solidFill>
                <a:effectLst/>
                <a:latin typeface="Bookman Old Style" panose="02050604050505020204" pitchFamily="18" charset="0"/>
              </a:rPr>
              <a:t>The above tree shows the </a:t>
            </a:r>
            <a:r>
              <a:rPr lang="en-US" b="1" i="0" dirty="0">
                <a:solidFill>
                  <a:srgbClr val="333333"/>
                </a:solidFill>
                <a:effectLst/>
                <a:latin typeface="Bookman Old Style" panose="02050604050505020204" pitchFamily="18" charset="0"/>
              </a:rPr>
              <a:t>organization hierarchy</a:t>
            </a:r>
            <a:r>
              <a:rPr lang="en-US" b="0" i="0" dirty="0">
                <a:solidFill>
                  <a:srgbClr val="333333"/>
                </a:solidFill>
                <a:effectLst/>
                <a:latin typeface="Bookman Old Style" panose="02050604050505020204" pitchFamily="18" charset="0"/>
              </a:rPr>
              <a:t> of some company. In the above structure, </a:t>
            </a:r>
            <a:r>
              <a:rPr lang="en-US" b="1" i="1" dirty="0">
                <a:solidFill>
                  <a:srgbClr val="333333"/>
                </a:solidFill>
                <a:effectLst/>
                <a:latin typeface="Bookman Old Style" panose="02050604050505020204" pitchFamily="18" charset="0"/>
              </a:rPr>
              <a:t>john</a:t>
            </a:r>
            <a:r>
              <a:rPr lang="en-US" b="0" i="0" dirty="0">
                <a:solidFill>
                  <a:srgbClr val="333333"/>
                </a:solidFill>
                <a:effectLst/>
                <a:latin typeface="Bookman Old Style" panose="02050604050505020204" pitchFamily="18" charset="0"/>
              </a:rPr>
              <a:t> is the </a:t>
            </a:r>
            <a:r>
              <a:rPr lang="en-US" b="1" i="0" dirty="0">
                <a:solidFill>
                  <a:srgbClr val="333333"/>
                </a:solidFill>
                <a:effectLst/>
                <a:latin typeface="Bookman Old Style" panose="02050604050505020204" pitchFamily="18" charset="0"/>
              </a:rPr>
              <a:t>CEO</a:t>
            </a:r>
            <a:r>
              <a:rPr lang="en-US" b="0" i="0" dirty="0">
                <a:solidFill>
                  <a:srgbClr val="333333"/>
                </a:solidFill>
                <a:effectLst/>
                <a:latin typeface="Bookman Old Style" panose="02050604050505020204" pitchFamily="18" charset="0"/>
              </a:rPr>
              <a:t> of the company, and John has two direct reports named as </a:t>
            </a:r>
            <a:r>
              <a:rPr lang="en-US" b="1" i="1" dirty="0">
                <a:solidFill>
                  <a:srgbClr val="333333"/>
                </a:solidFill>
                <a:effectLst/>
                <a:latin typeface="Bookman Old Style" panose="02050604050505020204" pitchFamily="18" charset="0"/>
              </a:rPr>
              <a:t>Steve</a:t>
            </a:r>
            <a:r>
              <a:rPr lang="en-US" b="0" i="0" dirty="0">
                <a:solidFill>
                  <a:srgbClr val="333333"/>
                </a:solidFill>
                <a:effectLst/>
                <a:latin typeface="Bookman Old Style" panose="02050604050505020204" pitchFamily="18" charset="0"/>
              </a:rPr>
              <a:t> and </a:t>
            </a:r>
            <a:r>
              <a:rPr lang="en-US" b="1" i="1" dirty="0">
                <a:solidFill>
                  <a:srgbClr val="333333"/>
                </a:solidFill>
                <a:effectLst/>
                <a:latin typeface="Bookman Old Style" panose="02050604050505020204" pitchFamily="18" charset="0"/>
              </a:rPr>
              <a:t>Rohan</a:t>
            </a:r>
            <a:r>
              <a:rPr lang="en-US" b="0" i="0" dirty="0">
                <a:solidFill>
                  <a:srgbClr val="333333"/>
                </a:solidFill>
                <a:effectLst/>
                <a:latin typeface="Bookman Old Style" panose="02050604050505020204" pitchFamily="18" charset="0"/>
              </a:rPr>
              <a:t>. Steve has three direct reports named </a:t>
            </a:r>
            <a:r>
              <a:rPr lang="en-US" b="1" i="1" dirty="0">
                <a:solidFill>
                  <a:srgbClr val="333333"/>
                </a:solidFill>
                <a:effectLst/>
                <a:latin typeface="Bookman Old Style" panose="02050604050505020204" pitchFamily="18" charset="0"/>
              </a:rPr>
              <a:t>Lee, Bob, Ella</a:t>
            </a:r>
            <a:r>
              <a:rPr lang="en-US" b="0" i="0" dirty="0">
                <a:solidFill>
                  <a:srgbClr val="333333"/>
                </a:solidFill>
                <a:effectLst/>
                <a:latin typeface="Bookman Old Style" panose="02050604050505020204" pitchFamily="18" charset="0"/>
              </a:rPr>
              <a:t> where </a:t>
            </a:r>
            <a:r>
              <a:rPr lang="en-US" b="1" i="1" dirty="0">
                <a:solidFill>
                  <a:srgbClr val="333333"/>
                </a:solidFill>
                <a:effectLst/>
                <a:latin typeface="Bookman Old Style" panose="02050604050505020204" pitchFamily="18" charset="0"/>
              </a:rPr>
              <a:t>Steve</a:t>
            </a:r>
            <a:r>
              <a:rPr lang="en-US" b="0" i="0" dirty="0">
                <a:solidFill>
                  <a:srgbClr val="333333"/>
                </a:solidFill>
                <a:effectLst/>
                <a:latin typeface="Bookman Old Style" panose="02050604050505020204" pitchFamily="18" charset="0"/>
              </a:rPr>
              <a:t> is a manager. Bob has two direct reports named </a:t>
            </a:r>
            <a:r>
              <a:rPr lang="en-US" b="1" i="1" dirty="0">
                <a:solidFill>
                  <a:srgbClr val="333333"/>
                </a:solidFill>
                <a:effectLst/>
                <a:latin typeface="Bookman Old Style" panose="02050604050505020204" pitchFamily="18" charset="0"/>
              </a:rPr>
              <a:t>Sal</a:t>
            </a:r>
            <a:r>
              <a:rPr lang="en-US" b="0" i="0" dirty="0">
                <a:solidFill>
                  <a:srgbClr val="333333"/>
                </a:solidFill>
                <a:effectLst/>
                <a:latin typeface="Bookman Old Style" panose="02050604050505020204" pitchFamily="18" charset="0"/>
              </a:rPr>
              <a:t> and </a:t>
            </a:r>
            <a:r>
              <a:rPr lang="en-US" b="1" i="1" dirty="0">
                <a:solidFill>
                  <a:srgbClr val="333333"/>
                </a:solidFill>
                <a:effectLst/>
                <a:latin typeface="Bookman Old Style" panose="02050604050505020204" pitchFamily="18" charset="0"/>
              </a:rPr>
              <a:t>Emma</a:t>
            </a:r>
            <a:r>
              <a:rPr lang="en-US" b="0" i="0" dirty="0">
                <a:solidFill>
                  <a:srgbClr val="333333"/>
                </a:solidFill>
                <a:effectLst/>
                <a:latin typeface="Bookman Old Style" panose="02050604050505020204" pitchFamily="18" charset="0"/>
              </a:rPr>
              <a:t>. </a:t>
            </a:r>
            <a:r>
              <a:rPr lang="en-US" b="1" i="0" dirty="0">
                <a:solidFill>
                  <a:srgbClr val="333333"/>
                </a:solidFill>
                <a:effectLst/>
                <a:latin typeface="Bookman Old Style" panose="02050604050505020204" pitchFamily="18" charset="0"/>
              </a:rPr>
              <a:t>Emma</a:t>
            </a:r>
            <a:r>
              <a:rPr lang="en-US" b="0" i="0" dirty="0">
                <a:solidFill>
                  <a:srgbClr val="333333"/>
                </a:solidFill>
                <a:effectLst/>
                <a:latin typeface="Bookman Old Style" panose="02050604050505020204" pitchFamily="18" charset="0"/>
              </a:rPr>
              <a:t> has two direct reports named </a:t>
            </a:r>
            <a:r>
              <a:rPr lang="en-US" b="1" i="1" dirty="0">
                <a:solidFill>
                  <a:srgbClr val="333333"/>
                </a:solidFill>
                <a:effectLst/>
                <a:latin typeface="Bookman Old Style" panose="02050604050505020204" pitchFamily="18" charset="0"/>
              </a:rPr>
              <a:t>Tom</a:t>
            </a:r>
            <a:r>
              <a:rPr lang="en-US" b="0" i="0" dirty="0">
                <a:solidFill>
                  <a:srgbClr val="333333"/>
                </a:solidFill>
                <a:effectLst/>
                <a:latin typeface="Bookman Old Style" panose="02050604050505020204" pitchFamily="18" charset="0"/>
              </a:rPr>
              <a:t> and </a:t>
            </a:r>
            <a:r>
              <a:rPr lang="en-US" b="1" i="1" dirty="0">
                <a:solidFill>
                  <a:srgbClr val="333333"/>
                </a:solidFill>
                <a:effectLst/>
                <a:latin typeface="Bookman Old Style" panose="02050604050505020204" pitchFamily="18" charset="0"/>
              </a:rPr>
              <a:t>Raj</a:t>
            </a:r>
            <a:r>
              <a:rPr lang="en-US" b="0" i="0" dirty="0">
                <a:solidFill>
                  <a:srgbClr val="333333"/>
                </a:solidFill>
                <a:effectLst/>
                <a:latin typeface="Bookman Old Style" panose="02050604050505020204" pitchFamily="18" charset="0"/>
              </a:rPr>
              <a:t>. Tom has one direct report named </a:t>
            </a:r>
            <a:r>
              <a:rPr lang="en-US" b="1" i="1" dirty="0">
                <a:solidFill>
                  <a:srgbClr val="333333"/>
                </a:solidFill>
                <a:effectLst/>
                <a:latin typeface="Bookman Old Style" panose="02050604050505020204" pitchFamily="18" charset="0"/>
              </a:rPr>
              <a:t>Bill</a:t>
            </a:r>
            <a:r>
              <a:rPr lang="en-US" b="0" i="0" dirty="0">
                <a:solidFill>
                  <a:srgbClr val="333333"/>
                </a:solidFill>
                <a:effectLst/>
                <a:latin typeface="Bookman Old Style" panose="02050604050505020204" pitchFamily="18" charset="0"/>
              </a:rPr>
              <a:t>. This particular logical structure is known as a </a:t>
            </a:r>
            <a:r>
              <a:rPr lang="en-US" b="1" i="1" dirty="0">
                <a:solidFill>
                  <a:srgbClr val="333333"/>
                </a:solidFill>
                <a:effectLst/>
                <a:latin typeface="Bookman Old Style" panose="02050604050505020204" pitchFamily="18" charset="0"/>
              </a:rPr>
              <a:t>Tree</a:t>
            </a:r>
            <a:r>
              <a:rPr lang="en-US" b="0" i="0" dirty="0">
                <a:solidFill>
                  <a:srgbClr val="333333"/>
                </a:solidFill>
                <a:effectLst/>
                <a:latin typeface="Bookman Old Style" panose="02050604050505020204" pitchFamily="18" charset="0"/>
              </a:rPr>
              <a:t>. Its structure is similar to the real tree, so it is named a </a:t>
            </a:r>
            <a:r>
              <a:rPr lang="en-US" b="1" i="1" dirty="0">
                <a:solidFill>
                  <a:srgbClr val="333333"/>
                </a:solidFill>
                <a:effectLst/>
                <a:latin typeface="Bookman Old Style" panose="02050604050505020204" pitchFamily="18" charset="0"/>
              </a:rPr>
              <a:t>Tree</a:t>
            </a:r>
            <a:r>
              <a:rPr lang="en-US" b="0" i="0" dirty="0">
                <a:solidFill>
                  <a:srgbClr val="333333"/>
                </a:solidFill>
                <a:effectLst/>
                <a:latin typeface="Bookman Old Style" panose="02050604050505020204" pitchFamily="18" charset="0"/>
              </a:rPr>
              <a:t>. In this structure, the </a:t>
            </a:r>
            <a:r>
              <a:rPr lang="en-US" b="1" i="1" dirty="0">
                <a:solidFill>
                  <a:srgbClr val="333333"/>
                </a:solidFill>
                <a:effectLst/>
                <a:latin typeface="Bookman Old Style" panose="02050604050505020204" pitchFamily="18" charset="0"/>
              </a:rPr>
              <a:t>root</a:t>
            </a:r>
            <a:r>
              <a:rPr lang="en-US" b="0" i="0" dirty="0">
                <a:solidFill>
                  <a:srgbClr val="333333"/>
                </a:solidFill>
                <a:effectLst/>
                <a:latin typeface="Bookman Old Style" panose="02050604050505020204" pitchFamily="18" charset="0"/>
              </a:rPr>
              <a:t> is at the top, and its branches are moving in a downward direction. Therefore, we can say that the Tree data structure is an efficient way of storing the data in a hierarchical way.</a:t>
            </a:r>
            <a:endParaRPr lang="en-IN" dirty="0">
              <a:latin typeface="Bookman Old Style" panose="02050604050505020204" pitchFamily="18" charset="0"/>
            </a:endParaRPr>
          </a:p>
        </p:txBody>
      </p:sp>
      <p:sp>
        <p:nvSpPr>
          <p:cNvPr id="5" name="TextBox 4">
            <a:extLst>
              <a:ext uri="{FF2B5EF4-FFF2-40B4-BE49-F238E27FC236}">
                <a16:creationId xmlns:a16="http://schemas.microsoft.com/office/drawing/2014/main" id="{C58642B9-81C1-EE05-3B02-04703AAAC39E}"/>
              </a:ext>
            </a:extLst>
          </p:cNvPr>
          <p:cNvSpPr txBox="1"/>
          <p:nvPr/>
        </p:nvSpPr>
        <p:spPr>
          <a:xfrm>
            <a:off x="145979" y="3081574"/>
            <a:ext cx="11730947" cy="2862322"/>
          </a:xfrm>
          <a:prstGeom prst="rect">
            <a:avLst/>
          </a:prstGeom>
          <a:noFill/>
        </p:spPr>
        <p:txBody>
          <a:bodyPr wrap="square">
            <a:spAutoFit/>
          </a:bodyPr>
          <a:lstStyle/>
          <a:p>
            <a:pPr algn="just"/>
            <a:r>
              <a:rPr lang="en-US" b="1" i="0" dirty="0">
                <a:solidFill>
                  <a:srgbClr val="333333"/>
                </a:solidFill>
                <a:effectLst/>
                <a:latin typeface="Bookman Old Style" panose="02050604050505020204" pitchFamily="18" charset="0"/>
              </a:rPr>
              <a:t>Let's understand some key points of the Tree data structure.</a:t>
            </a:r>
            <a:endParaRPr lang="en-US" b="0" i="0" dirty="0">
              <a:solidFill>
                <a:srgbClr val="333333"/>
              </a:solidFill>
              <a:effectLst/>
              <a:latin typeface="Bookman Old Style" panose="02050604050505020204" pitchFamily="18" charset="0"/>
            </a:endParaRPr>
          </a:p>
          <a:p>
            <a:pPr algn="just">
              <a:buFont typeface="Arial" panose="020B0604020202020204" pitchFamily="34" charset="0"/>
              <a:buChar char="•"/>
            </a:pPr>
            <a:r>
              <a:rPr lang="en-US" b="0" i="0" dirty="0">
                <a:solidFill>
                  <a:srgbClr val="000000"/>
                </a:solidFill>
                <a:effectLst/>
                <a:latin typeface="Bookman Old Style" panose="02050604050505020204" pitchFamily="18" charset="0"/>
              </a:rPr>
              <a:t>A tree data structure is defined as a </a:t>
            </a:r>
            <a:r>
              <a:rPr lang="en-US" b="1" i="0" dirty="0">
                <a:solidFill>
                  <a:srgbClr val="000000"/>
                </a:solidFill>
                <a:effectLst/>
                <a:latin typeface="Bookman Old Style" panose="02050604050505020204" pitchFamily="18" charset="0"/>
              </a:rPr>
              <a:t>collection of objects or entities known as nodes </a:t>
            </a:r>
            <a:r>
              <a:rPr lang="en-US" b="0" i="0" dirty="0">
                <a:solidFill>
                  <a:srgbClr val="000000"/>
                </a:solidFill>
                <a:effectLst/>
                <a:latin typeface="Bookman Old Style" panose="02050604050505020204" pitchFamily="18" charset="0"/>
              </a:rPr>
              <a:t>that are linked together to represent or simulate hierarchy.</a:t>
            </a:r>
          </a:p>
          <a:p>
            <a:pPr algn="just">
              <a:buFont typeface="Arial" panose="020B0604020202020204" pitchFamily="34" charset="0"/>
              <a:buChar char="•"/>
            </a:pPr>
            <a:r>
              <a:rPr lang="en-US" b="0" i="0" dirty="0">
                <a:solidFill>
                  <a:srgbClr val="000000"/>
                </a:solidFill>
                <a:effectLst/>
                <a:latin typeface="Bookman Old Style" panose="02050604050505020204" pitchFamily="18" charset="0"/>
              </a:rPr>
              <a:t>A tree data structure is a non-linear data structure because it does not store in a sequential manner. It is a hierarchical </a:t>
            </a:r>
            <a:r>
              <a:rPr lang="en-US" b="1" i="0" dirty="0">
                <a:solidFill>
                  <a:srgbClr val="000000"/>
                </a:solidFill>
                <a:effectLst/>
                <a:latin typeface="Bookman Old Style" panose="02050604050505020204" pitchFamily="18" charset="0"/>
              </a:rPr>
              <a:t>structure as elements in a Tree are arranged in multiple levels</a:t>
            </a:r>
            <a:r>
              <a:rPr lang="en-US" b="0" i="0" dirty="0">
                <a:solidFill>
                  <a:srgbClr val="000000"/>
                </a:solidFill>
                <a:effectLst/>
                <a:latin typeface="Bookman Old Style" panose="02050604050505020204" pitchFamily="18" charset="0"/>
              </a:rPr>
              <a:t>.</a:t>
            </a:r>
          </a:p>
          <a:p>
            <a:pPr algn="just">
              <a:buFont typeface="Arial" panose="020B0604020202020204" pitchFamily="34" charset="0"/>
              <a:buChar char="•"/>
            </a:pPr>
            <a:r>
              <a:rPr lang="en-US" b="0" i="0" dirty="0">
                <a:solidFill>
                  <a:srgbClr val="000000"/>
                </a:solidFill>
                <a:effectLst/>
                <a:latin typeface="Bookman Old Style" panose="02050604050505020204" pitchFamily="18" charset="0"/>
              </a:rPr>
              <a:t>In the Tree data structure, the </a:t>
            </a:r>
            <a:r>
              <a:rPr lang="en-US" b="1" i="0" dirty="0">
                <a:solidFill>
                  <a:srgbClr val="000000"/>
                </a:solidFill>
                <a:effectLst/>
                <a:latin typeface="Bookman Old Style" panose="02050604050505020204" pitchFamily="18" charset="0"/>
              </a:rPr>
              <a:t>topmost node is known as a root node</a:t>
            </a:r>
            <a:r>
              <a:rPr lang="en-US" b="0" i="0" dirty="0">
                <a:solidFill>
                  <a:srgbClr val="000000"/>
                </a:solidFill>
                <a:effectLst/>
                <a:latin typeface="Bookman Old Style" panose="02050604050505020204" pitchFamily="18" charset="0"/>
              </a:rPr>
              <a:t>. </a:t>
            </a:r>
            <a:r>
              <a:rPr lang="en-US" b="1" i="0" dirty="0">
                <a:solidFill>
                  <a:srgbClr val="000000"/>
                </a:solidFill>
                <a:effectLst/>
                <a:latin typeface="Bookman Old Style" panose="02050604050505020204" pitchFamily="18" charset="0"/>
              </a:rPr>
              <a:t>Each node contains some data, and data can be of any type. </a:t>
            </a:r>
            <a:r>
              <a:rPr lang="en-US" b="0" i="0" dirty="0">
                <a:solidFill>
                  <a:srgbClr val="000000"/>
                </a:solidFill>
                <a:effectLst/>
                <a:latin typeface="Bookman Old Style" panose="02050604050505020204" pitchFamily="18" charset="0"/>
              </a:rPr>
              <a:t>In the above tree structure, the node contains the name of the employee, so the type </a:t>
            </a:r>
            <a:r>
              <a:rPr lang="en-US" b="1" i="0" dirty="0">
                <a:solidFill>
                  <a:srgbClr val="000000"/>
                </a:solidFill>
                <a:effectLst/>
                <a:latin typeface="Bookman Old Style" panose="02050604050505020204" pitchFamily="18" charset="0"/>
              </a:rPr>
              <a:t>of data would be a string</a:t>
            </a:r>
            <a:r>
              <a:rPr lang="en-US" b="0" i="0" dirty="0">
                <a:solidFill>
                  <a:srgbClr val="000000"/>
                </a:solidFill>
                <a:effectLst/>
                <a:latin typeface="Bookman Old Style" panose="02050604050505020204" pitchFamily="18" charset="0"/>
              </a:rPr>
              <a:t>.</a:t>
            </a:r>
          </a:p>
          <a:p>
            <a:pPr algn="just">
              <a:buFont typeface="Arial" panose="020B0604020202020204" pitchFamily="34" charset="0"/>
              <a:buChar char="•"/>
            </a:pPr>
            <a:r>
              <a:rPr lang="en-US" b="1" i="0" dirty="0">
                <a:solidFill>
                  <a:srgbClr val="000000"/>
                </a:solidFill>
                <a:effectLst/>
                <a:latin typeface="Bookman Old Style" panose="02050604050505020204" pitchFamily="18" charset="0"/>
              </a:rPr>
              <a:t>Each node contains some data and the link or reference of other nodes </a:t>
            </a:r>
            <a:r>
              <a:rPr lang="en-US" b="0" i="0" dirty="0">
                <a:solidFill>
                  <a:srgbClr val="000000"/>
                </a:solidFill>
                <a:effectLst/>
                <a:latin typeface="Bookman Old Style" panose="02050604050505020204" pitchFamily="18" charset="0"/>
              </a:rPr>
              <a:t>that can be called children.</a:t>
            </a:r>
          </a:p>
        </p:txBody>
      </p:sp>
    </p:spTree>
    <p:extLst>
      <p:ext uri="{BB962C8B-B14F-4D97-AF65-F5344CB8AC3E}">
        <p14:creationId xmlns:p14="http://schemas.microsoft.com/office/powerpoint/2010/main" val="2640294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57D38F-04B5-1BDD-C52C-4A2388B93D21}"/>
              </a:ext>
            </a:extLst>
          </p:cNvPr>
          <p:cNvSpPr txBox="1"/>
          <p:nvPr/>
        </p:nvSpPr>
        <p:spPr>
          <a:xfrm>
            <a:off x="3757773" y="246848"/>
            <a:ext cx="6097712" cy="369332"/>
          </a:xfrm>
          <a:prstGeom prst="rect">
            <a:avLst/>
          </a:prstGeom>
          <a:noFill/>
        </p:spPr>
        <p:txBody>
          <a:bodyPr wrap="square">
            <a:spAutoFit/>
          </a:bodyPr>
          <a:lstStyle/>
          <a:p>
            <a:pPr algn="l" fontAlgn="base"/>
            <a:r>
              <a:rPr lang="en-US" b="1" i="0" dirty="0">
                <a:solidFill>
                  <a:srgbClr val="273239"/>
                </a:solidFill>
                <a:effectLst/>
                <a:latin typeface="Bookman Old Style" panose="02050604050505020204" pitchFamily="18" charset="0"/>
              </a:rPr>
              <a:t>Applications of Graph Data Structure</a:t>
            </a:r>
          </a:p>
        </p:txBody>
      </p:sp>
      <p:sp>
        <p:nvSpPr>
          <p:cNvPr id="5" name="TextBox 4">
            <a:extLst>
              <a:ext uri="{FF2B5EF4-FFF2-40B4-BE49-F238E27FC236}">
                <a16:creationId xmlns:a16="http://schemas.microsoft.com/office/drawing/2014/main" id="{83EC1CFF-C5B8-9DB1-828A-D31C46FFC1E1}"/>
              </a:ext>
            </a:extLst>
          </p:cNvPr>
          <p:cNvSpPr txBox="1"/>
          <p:nvPr/>
        </p:nvSpPr>
        <p:spPr>
          <a:xfrm>
            <a:off x="154112" y="723684"/>
            <a:ext cx="7541945" cy="3139321"/>
          </a:xfrm>
          <a:prstGeom prst="rect">
            <a:avLst/>
          </a:prstGeom>
          <a:noFill/>
        </p:spPr>
        <p:txBody>
          <a:bodyPr wrap="square">
            <a:spAutoFit/>
          </a:bodyPr>
          <a:lstStyle/>
          <a:p>
            <a:pPr marL="285750" indent="-285750" algn="just" fontAlgn="base">
              <a:buFont typeface="Arial" panose="020B0604020202020204" pitchFamily="34" charset="0"/>
              <a:buChar char="•"/>
            </a:pPr>
            <a:r>
              <a:rPr lang="en-US" b="1" i="0" dirty="0">
                <a:solidFill>
                  <a:srgbClr val="273239"/>
                </a:solidFill>
                <a:effectLst/>
                <a:latin typeface="Bookman Old Style" panose="02050604050505020204" pitchFamily="18" charset="0"/>
              </a:rPr>
              <a:t>Google maps</a:t>
            </a:r>
            <a:r>
              <a:rPr lang="en-US" b="0" i="0" dirty="0">
                <a:solidFill>
                  <a:srgbClr val="273239"/>
                </a:solidFill>
                <a:effectLst/>
                <a:latin typeface="Bookman Old Style" panose="02050604050505020204" pitchFamily="18" charset="0"/>
              </a:rPr>
              <a:t> uses graphs for </a:t>
            </a:r>
            <a:r>
              <a:rPr lang="en-US" b="1" i="0" dirty="0">
                <a:solidFill>
                  <a:srgbClr val="273239"/>
                </a:solidFill>
                <a:effectLst/>
                <a:latin typeface="Bookman Old Style" panose="02050604050505020204" pitchFamily="18" charset="0"/>
              </a:rPr>
              <a:t>building transportation systems</a:t>
            </a:r>
            <a:r>
              <a:rPr lang="en-US" b="0" i="0" dirty="0">
                <a:solidFill>
                  <a:srgbClr val="273239"/>
                </a:solidFill>
                <a:effectLst/>
                <a:latin typeface="Bookman Old Style" panose="02050604050505020204" pitchFamily="18" charset="0"/>
              </a:rPr>
              <a:t>, where </a:t>
            </a:r>
            <a:r>
              <a:rPr lang="en-US" b="1" i="0" dirty="0">
                <a:solidFill>
                  <a:srgbClr val="273239"/>
                </a:solidFill>
                <a:effectLst/>
                <a:latin typeface="Bookman Old Style" panose="02050604050505020204" pitchFamily="18" charset="0"/>
              </a:rPr>
              <a:t>intersection of two(or more) roads are considered to be a vertex and the road connecting two vertices is considered to be an edge</a:t>
            </a:r>
            <a:r>
              <a:rPr lang="en-US" b="0" i="0" dirty="0">
                <a:solidFill>
                  <a:srgbClr val="273239"/>
                </a:solidFill>
                <a:effectLst/>
                <a:latin typeface="Bookman Old Style" panose="02050604050505020204" pitchFamily="18" charset="0"/>
              </a:rPr>
              <a:t>, thus their navigation system is based on </a:t>
            </a:r>
            <a:r>
              <a:rPr lang="en-US" b="1" i="0" dirty="0">
                <a:solidFill>
                  <a:srgbClr val="273239"/>
                </a:solidFill>
                <a:effectLst/>
                <a:latin typeface="Bookman Old Style" panose="02050604050505020204" pitchFamily="18" charset="0"/>
              </a:rPr>
              <a:t>the algorithm to calculate the shortest path between two vertices.</a:t>
            </a:r>
          </a:p>
          <a:p>
            <a:pPr algn="just" fontAlgn="base"/>
            <a:endParaRPr lang="en-US" b="1" i="0" dirty="0">
              <a:solidFill>
                <a:srgbClr val="273239"/>
              </a:solidFill>
              <a:effectLst/>
              <a:latin typeface="Bookman Old Style" panose="02050604050505020204" pitchFamily="18" charset="0"/>
            </a:endParaRPr>
          </a:p>
          <a:p>
            <a:pPr marL="285750" indent="-285750" algn="just" fontAlgn="base">
              <a:buFont typeface="Arial" panose="020B0604020202020204" pitchFamily="34" charset="0"/>
              <a:buChar char="•"/>
            </a:pPr>
            <a:r>
              <a:rPr lang="en-US" b="0" i="0" dirty="0">
                <a:solidFill>
                  <a:srgbClr val="273239"/>
                </a:solidFill>
                <a:effectLst/>
                <a:latin typeface="Bookman Old Style" panose="02050604050505020204" pitchFamily="18" charset="0"/>
              </a:rPr>
              <a:t>In </a:t>
            </a:r>
            <a:r>
              <a:rPr lang="en-US" b="1" i="0" dirty="0">
                <a:solidFill>
                  <a:srgbClr val="273239"/>
                </a:solidFill>
                <a:effectLst/>
                <a:latin typeface="Bookman Old Style" panose="02050604050505020204" pitchFamily="18" charset="0"/>
              </a:rPr>
              <a:t>Facebook</a:t>
            </a:r>
            <a:r>
              <a:rPr lang="en-US" b="0" i="0" dirty="0">
                <a:solidFill>
                  <a:srgbClr val="273239"/>
                </a:solidFill>
                <a:effectLst/>
                <a:latin typeface="Bookman Old Style" panose="02050604050505020204" pitchFamily="18" charset="0"/>
              </a:rPr>
              <a:t>, users are considered </a:t>
            </a:r>
            <a:r>
              <a:rPr lang="en-US" b="1" i="0" dirty="0">
                <a:solidFill>
                  <a:srgbClr val="273239"/>
                </a:solidFill>
                <a:effectLst/>
                <a:latin typeface="Bookman Old Style" panose="02050604050505020204" pitchFamily="18" charset="0"/>
              </a:rPr>
              <a:t>to be the vertices </a:t>
            </a:r>
            <a:r>
              <a:rPr lang="en-US" b="0" i="0" dirty="0">
                <a:solidFill>
                  <a:srgbClr val="273239"/>
                </a:solidFill>
                <a:effectLst/>
                <a:latin typeface="Bookman Old Style" panose="02050604050505020204" pitchFamily="18" charset="0"/>
              </a:rPr>
              <a:t>and if </a:t>
            </a:r>
            <a:r>
              <a:rPr lang="en-US" b="1" i="0" dirty="0">
                <a:solidFill>
                  <a:srgbClr val="273239"/>
                </a:solidFill>
                <a:effectLst/>
                <a:latin typeface="Bookman Old Style" panose="02050604050505020204" pitchFamily="18" charset="0"/>
              </a:rPr>
              <a:t>they are friends then there is an edge running between them</a:t>
            </a:r>
            <a:r>
              <a:rPr lang="en-US" b="0" i="0" dirty="0">
                <a:solidFill>
                  <a:srgbClr val="273239"/>
                </a:solidFill>
                <a:effectLst/>
                <a:latin typeface="Bookman Old Style" panose="02050604050505020204" pitchFamily="18" charset="0"/>
              </a:rPr>
              <a:t>. Facebook’s Friend </a:t>
            </a:r>
            <a:r>
              <a:rPr lang="en-US" b="1" i="0" dirty="0">
                <a:solidFill>
                  <a:srgbClr val="273239"/>
                </a:solidFill>
                <a:effectLst/>
                <a:latin typeface="Bookman Old Style" panose="02050604050505020204" pitchFamily="18" charset="0"/>
              </a:rPr>
              <a:t>suggestion algorithm uses graph theory</a:t>
            </a:r>
            <a:r>
              <a:rPr lang="en-US" b="0" i="0" dirty="0">
                <a:solidFill>
                  <a:srgbClr val="273239"/>
                </a:solidFill>
                <a:effectLst/>
                <a:latin typeface="Bookman Old Style" panose="02050604050505020204" pitchFamily="18" charset="0"/>
              </a:rPr>
              <a:t>. Facebook is an example of </a:t>
            </a:r>
            <a:r>
              <a:rPr lang="en-US" b="1" i="0" dirty="0">
                <a:solidFill>
                  <a:srgbClr val="273239"/>
                </a:solidFill>
                <a:effectLst/>
                <a:latin typeface="Bookman Old Style" panose="02050604050505020204" pitchFamily="18" charset="0"/>
              </a:rPr>
              <a:t>undirected graph</a:t>
            </a:r>
            <a:r>
              <a:rPr lang="en-US" b="0" i="0" dirty="0">
                <a:solidFill>
                  <a:srgbClr val="273239"/>
                </a:solidFill>
                <a:effectLst/>
                <a:latin typeface="Bookman Old Style" panose="02050604050505020204" pitchFamily="18" charset="0"/>
              </a:rPr>
              <a:t>.</a:t>
            </a:r>
          </a:p>
        </p:txBody>
      </p:sp>
      <p:sp>
        <p:nvSpPr>
          <p:cNvPr id="7" name="TextBox 6">
            <a:extLst>
              <a:ext uri="{FF2B5EF4-FFF2-40B4-BE49-F238E27FC236}">
                <a16:creationId xmlns:a16="http://schemas.microsoft.com/office/drawing/2014/main" id="{0F794FA0-A738-845F-C79C-6F9564439782}"/>
              </a:ext>
            </a:extLst>
          </p:cNvPr>
          <p:cNvSpPr txBox="1"/>
          <p:nvPr/>
        </p:nvSpPr>
        <p:spPr>
          <a:xfrm>
            <a:off x="154112" y="3961882"/>
            <a:ext cx="11883776" cy="2862322"/>
          </a:xfrm>
          <a:prstGeom prst="rect">
            <a:avLst/>
          </a:prstGeom>
          <a:noFill/>
        </p:spPr>
        <p:txBody>
          <a:bodyPr wrap="square">
            <a:spAutoFit/>
          </a:bodyPr>
          <a:lstStyle/>
          <a:p>
            <a:pPr marL="285750" indent="-285750" algn="just" fontAlgn="base">
              <a:buFont typeface="Arial" panose="020B0604020202020204" pitchFamily="34" charset="0"/>
              <a:buChar char="•"/>
            </a:pPr>
            <a:r>
              <a:rPr lang="en-US" b="0" i="0" dirty="0">
                <a:solidFill>
                  <a:srgbClr val="273239"/>
                </a:solidFill>
                <a:effectLst/>
                <a:latin typeface="Bookman Old Style" panose="02050604050505020204" pitchFamily="18" charset="0"/>
              </a:rPr>
              <a:t>In </a:t>
            </a:r>
            <a:r>
              <a:rPr lang="en-US" b="1" i="0" dirty="0">
                <a:solidFill>
                  <a:srgbClr val="273239"/>
                </a:solidFill>
                <a:effectLst/>
                <a:latin typeface="Bookman Old Style" panose="02050604050505020204" pitchFamily="18" charset="0"/>
              </a:rPr>
              <a:t>World Wide Web</a:t>
            </a:r>
            <a:r>
              <a:rPr lang="en-US" b="0" i="0" dirty="0">
                <a:solidFill>
                  <a:srgbClr val="273239"/>
                </a:solidFill>
                <a:effectLst/>
                <a:latin typeface="Bookman Old Style" panose="02050604050505020204" pitchFamily="18" charset="0"/>
              </a:rPr>
              <a:t>, web pages are considered to be the vertices. There is an edge from </a:t>
            </a:r>
            <a:r>
              <a:rPr lang="en-US" b="1" i="0" dirty="0">
                <a:solidFill>
                  <a:srgbClr val="273239"/>
                </a:solidFill>
                <a:effectLst/>
                <a:latin typeface="Bookman Old Style" panose="02050604050505020204" pitchFamily="18" charset="0"/>
              </a:rPr>
              <a:t>a page u to other page v if there is a link of page v on page </a:t>
            </a:r>
            <a:r>
              <a:rPr lang="en-US" b="0" i="0" dirty="0">
                <a:solidFill>
                  <a:srgbClr val="273239"/>
                </a:solidFill>
                <a:effectLst/>
                <a:latin typeface="Bookman Old Style" panose="02050604050505020204" pitchFamily="18" charset="0"/>
              </a:rPr>
              <a:t>u. This is an example of </a:t>
            </a:r>
            <a:r>
              <a:rPr lang="en-US" b="1" i="0" dirty="0">
                <a:solidFill>
                  <a:srgbClr val="273239"/>
                </a:solidFill>
                <a:effectLst/>
                <a:latin typeface="Bookman Old Style" panose="02050604050505020204" pitchFamily="18" charset="0"/>
              </a:rPr>
              <a:t>Directed graph</a:t>
            </a:r>
            <a:r>
              <a:rPr lang="en-US" b="0" i="0" dirty="0">
                <a:solidFill>
                  <a:srgbClr val="273239"/>
                </a:solidFill>
                <a:effectLst/>
                <a:latin typeface="Bookman Old Style" panose="02050604050505020204" pitchFamily="18" charset="0"/>
              </a:rPr>
              <a:t>. </a:t>
            </a:r>
            <a:endParaRPr lang="en-US" dirty="0">
              <a:solidFill>
                <a:srgbClr val="273239"/>
              </a:solidFill>
              <a:latin typeface="Bookman Old Style" panose="02050604050505020204" pitchFamily="18" charset="0"/>
            </a:endParaRPr>
          </a:p>
          <a:p>
            <a:pPr algn="just" fontAlgn="base"/>
            <a:endParaRPr lang="en-US" b="0" i="0" dirty="0">
              <a:solidFill>
                <a:srgbClr val="273239"/>
              </a:solidFill>
              <a:effectLst/>
              <a:latin typeface="Bookman Old Style" panose="02050604050505020204" pitchFamily="18" charset="0"/>
            </a:endParaRPr>
          </a:p>
          <a:p>
            <a:pPr marL="285750" indent="-285750" algn="just" fontAlgn="base">
              <a:buFont typeface="Arial" panose="020B0604020202020204" pitchFamily="34" charset="0"/>
              <a:buChar char="•"/>
            </a:pPr>
            <a:endParaRPr lang="en-US" dirty="0">
              <a:solidFill>
                <a:srgbClr val="273239"/>
              </a:solidFill>
              <a:latin typeface="Bookman Old Style" panose="02050604050505020204" pitchFamily="18" charset="0"/>
            </a:endParaRPr>
          </a:p>
          <a:p>
            <a:pPr marL="285750" indent="-285750" algn="just" fontAlgn="base">
              <a:buFont typeface="Arial" panose="020B0604020202020204" pitchFamily="34" charset="0"/>
              <a:buChar char="•"/>
            </a:pPr>
            <a:r>
              <a:rPr lang="en-US" b="1" i="0" dirty="0">
                <a:solidFill>
                  <a:srgbClr val="273239"/>
                </a:solidFill>
                <a:effectLst/>
                <a:latin typeface="Bookman Old Style" panose="02050604050505020204" pitchFamily="18" charset="0"/>
              </a:rPr>
              <a:t>Microsoft</a:t>
            </a:r>
            <a:r>
              <a:rPr lang="en-US" b="0" i="0" dirty="0">
                <a:solidFill>
                  <a:srgbClr val="273239"/>
                </a:solidFill>
                <a:effectLst/>
                <a:latin typeface="Bookman Old Style" panose="02050604050505020204" pitchFamily="18" charset="0"/>
              </a:rPr>
              <a:t> </a:t>
            </a:r>
            <a:r>
              <a:rPr lang="en-US" b="1" i="0" dirty="0">
                <a:solidFill>
                  <a:srgbClr val="273239"/>
                </a:solidFill>
                <a:effectLst/>
                <a:latin typeface="Bookman Old Style" panose="02050604050505020204" pitchFamily="18" charset="0"/>
              </a:rPr>
              <a:t>Excel</a:t>
            </a:r>
            <a:r>
              <a:rPr lang="en-US" b="0" i="0" dirty="0">
                <a:solidFill>
                  <a:srgbClr val="273239"/>
                </a:solidFill>
                <a:effectLst/>
                <a:latin typeface="Bookman Old Style" panose="02050604050505020204" pitchFamily="18" charset="0"/>
              </a:rPr>
              <a:t> uses DAG means </a:t>
            </a:r>
            <a:r>
              <a:rPr lang="en-US" b="1" i="0" dirty="0">
                <a:solidFill>
                  <a:srgbClr val="273239"/>
                </a:solidFill>
                <a:effectLst/>
                <a:latin typeface="Bookman Old Style" panose="02050604050505020204" pitchFamily="18" charset="0"/>
              </a:rPr>
              <a:t>Directed Acyclic Graphs</a:t>
            </a:r>
            <a:r>
              <a:rPr lang="en-US" b="0" i="0" dirty="0">
                <a:solidFill>
                  <a:srgbClr val="273239"/>
                </a:solidFill>
                <a:effectLst/>
                <a:latin typeface="Bookman Old Style" panose="02050604050505020204" pitchFamily="18" charset="0"/>
              </a:rPr>
              <a:t>.</a:t>
            </a:r>
          </a:p>
          <a:p>
            <a:pPr marL="285750" indent="-285750" algn="just" fontAlgn="base">
              <a:buFont typeface="Arial" panose="020B0604020202020204" pitchFamily="34" charset="0"/>
              <a:buChar char="•"/>
            </a:pPr>
            <a:endParaRPr lang="en-US" dirty="0">
              <a:solidFill>
                <a:srgbClr val="273239"/>
              </a:solidFill>
              <a:latin typeface="Bookman Old Style" panose="02050604050505020204" pitchFamily="18" charset="0"/>
            </a:endParaRPr>
          </a:p>
          <a:p>
            <a:pPr marL="285750" indent="-285750" algn="just" fontAlgn="base">
              <a:buFont typeface="Arial" panose="020B0604020202020204" pitchFamily="34" charset="0"/>
              <a:buChar char="•"/>
            </a:pPr>
            <a:endParaRPr lang="en-US" dirty="0">
              <a:solidFill>
                <a:srgbClr val="273239"/>
              </a:solidFill>
              <a:latin typeface="Bookman Old Style" panose="02050604050505020204" pitchFamily="18" charset="0"/>
            </a:endParaRPr>
          </a:p>
          <a:p>
            <a:pPr marL="285750" indent="-285750" algn="just" fontAlgn="base">
              <a:buFont typeface="Arial" panose="020B0604020202020204" pitchFamily="34" charset="0"/>
              <a:buChar char="•"/>
            </a:pPr>
            <a:endParaRPr lang="en-US" dirty="0">
              <a:solidFill>
                <a:srgbClr val="273239"/>
              </a:solidFill>
              <a:latin typeface="Bookman Old Style" panose="02050604050505020204" pitchFamily="18" charset="0"/>
            </a:endParaRPr>
          </a:p>
          <a:p>
            <a:pPr marL="285750" indent="-285750" algn="just" fontAlgn="base">
              <a:buFont typeface="Arial" panose="020B0604020202020204" pitchFamily="34" charset="0"/>
              <a:buChar char="•"/>
            </a:pPr>
            <a:r>
              <a:rPr lang="en-US" b="0" i="0" dirty="0">
                <a:solidFill>
                  <a:srgbClr val="273239"/>
                </a:solidFill>
                <a:effectLst/>
                <a:latin typeface="Bookman Old Style" panose="02050604050505020204" pitchFamily="18" charset="0"/>
              </a:rPr>
              <a:t>On </a:t>
            </a:r>
            <a:r>
              <a:rPr lang="en-US" b="1" i="0" dirty="0">
                <a:solidFill>
                  <a:srgbClr val="273239"/>
                </a:solidFill>
                <a:effectLst/>
                <a:latin typeface="Bookman Old Style" panose="02050604050505020204" pitchFamily="18" charset="0"/>
              </a:rPr>
              <a:t>social</a:t>
            </a:r>
            <a:r>
              <a:rPr lang="en-US" b="0" i="0" dirty="0">
                <a:solidFill>
                  <a:srgbClr val="273239"/>
                </a:solidFill>
                <a:effectLst/>
                <a:latin typeface="Bookman Old Style" panose="02050604050505020204" pitchFamily="18" charset="0"/>
              </a:rPr>
              <a:t> </a:t>
            </a:r>
            <a:r>
              <a:rPr lang="en-US" b="1" i="0" dirty="0">
                <a:solidFill>
                  <a:srgbClr val="273239"/>
                </a:solidFill>
                <a:effectLst/>
                <a:latin typeface="Bookman Old Style" panose="02050604050505020204" pitchFamily="18" charset="0"/>
              </a:rPr>
              <a:t>media</a:t>
            </a:r>
            <a:r>
              <a:rPr lang="en-US" b="0" i="0" dirty="0">
                <a:solidFill>
                  <a:srgbClr val="273239"/>
                </a:solidFill>
                <a:effectLst/>
                <a:latin typeface="Bookman Old Style" panose="02050604050505020204" pitchFamily="18" charset="0"/>
              </a:rPr>
              <a:t> sites, we use graphs to </a:t>
            </a:r>
            <a:r>
              <a:rPr lang="en-US" b="1" i="0" dirty="0">
                <a:solidFill>
                  <a:srgbClr val="273239"/>
                </a:solidFill>
                <a:effectLst/>
                <a:latin typeface="Bookman Old Style" panose="02050604050505020204" pitchFamily="18" charset="0"/>
              </a:rPr>
              <a:t>track the data of the users</a:t>
            </a:r>
            <a:r>
              <a:rPr lang="en-US" b="1" dirty="0">
                <a:solidFill>
                  <a:srgbClr val="273239"/>
                </a:solidFill>
                <a:latin typeface="Bookman Old Style" panose="02050604050505020204" pitchFamily="18" charset="0"/>
              </a:rPr>
              <a:t>,</a:t>
            </a:r>
            <a:r>
              <a:rPr lang="en-US" b="1" i="0" dirty="0">
                <a:solidFill>
                  <a:srgbClr val="273239"/>
                </a:solidFill>
                <a:effectLst/>
                <a:latin typeface="Bookman Old Style" panose="02050604050505020204" pitchFamily="18" charset="0"/>
              </a:rPr>
              <a:t> like showing preferred post suggestions, recommendations, </a:t>
            </a:r>
            <a:r>
              <a:rPr lang="en-US" b="0" i="0" dirty="0">
                <a:solidFill>
                  <a:srgbClr val="273239"/>
                </a:solidFill>
                <a:effectLst/>
                <a:latin typeface="Bookman Old Style" panose="02050604050505020204" pitchFamily="18" charset="0"/>
              </a:rPr>
              <a:t>etc.</a:t>
            </a:r>
          </a:p>
        </p:txBody>
      </p:sp>
      <p:pic>
        <p:nvPicPr>
          <p:cNvPr id="1026" name="Picture 2" descr="Lightbox">
            <a:extLst>
              <a:ext uri="{FF2B5EF4-FFF2-40B4-BE49-F238E27FC236}">
                <a16:creationId xmlns:a16="http://schemas.microsoft.com/office/drawing/2014/main" id="{24AC7465-EB3F-10F9-18AA-90CF9015FA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057" y="1000682"/>
            <a:ext cx="4497815" cy="242831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FB2BA0A-CA7E-2173-0577-94CA8B1C0C7B}"/>
              </a:ext>
            </a:extLst>
          </p:cNvPr>
          <p:cNvSpPr txBox="1"/>
          <p:nvPr/>
        </p:nvSpPr>
        <p:spPr>
          <a:xfrm>
            <a:off x="7358743" y="4732146"/>
            <a:ext cx="4679145" cy="1600438"/>
          </a:xfrm>
          <a:prstGeom prst="rect">
            <a:avLst/>
          </a:prstGeom>
          <a:noFill/>
        </p:spPr>
        <p:txBody>
          <a:bodyPr wrap="square" rtlCol="0">
            <a:spAutoFit/>
          </a:bodyPr>
          <a:lstStyle/>
          <a:p>
            <a:r>
              <a:rPr lang="en-US" sz="1400" b="1" i="0" dirty="0">
                <a:solidFill>
                  <a:srgbClr val="FF0000"/>
                </a:solidFill>
                <a:effectLst/>
                <a:latin typeface="Comic Sans MS" panose="030F0702030302020204" pitchFamily="66" charset="0"/>
              </a:rPr>
              <a:t>A directed acyclic graph (DAG) is a conceptual representation of a series of activities. The order of the activities is depicted by a graph, which is visually presented as a set of circles, each one representing an activity, some of which are connected by lines, which represent the flow from one activity to another.</a:t>
            </a:r>
            <a:endParaRPr lang="en-IN" sz="1400" b="1" dirty="0">
              <a:solidFill>
                <a:srgbClr val="FF0000"/>
              </a:solidFill>
              <a:latin typeface="Comic Sans MS" panose="030F0702030302020204" pitchFamily="66" charset="0"/>
            </a:endParaRPr>
          </a:p>
        </p:txBody>
      </p:sp>
      <p:cxnSp>
        <p:nvCxnSpPr>
          <p:cNvPr id="10" name="Connector: Elbow 9">
            <a:extLst>
              <a:ext uri="{FF2B5EF4-FFF2-40B4-BE49-F238E27FC236}">
                <a16:creationId xmlns:a16="http://schemas.microsoft.com/office/drawing/2014/main" id="{07F56BD1-E373-3111-5EA6-6CE153585794}"/>
              </a:ext>
            </a:extLst>
          </p:cNvPr>
          <p:cNvCxnSpPr>
            <a:cxnSpLocks/>
          </p:cNvCxnSpPr>
          <p:nvPr/>
        </p:nvCxnSpPr>
        <p:spPr>
          <a:xfrm>
            <a:off x="5105400" y="5393043"/>
            <a:ext cx="2002482" cy="375408"/>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42411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8714DC-3CB1-D1B1-D879-CA273A413DBC}"/>
              </a:ext>
            </a:extLst>
          </p:cNvPr>
          <p:cNvSpPr txBox="1"/>
          <p:nvPr/>
        </p:nvSpPr>
        <p:spPr>
          <a:xfrm>
            <a:off x="2424701" y="133833"/>
            <a:ext cx="8260423" cy="369332"/>
          </a:xfrm>
          <a:prstGeom prst="rect">
            <a:avLst/>
          </a:prstGeom>
          <a:noFill/>
        </p:spPr>
        <p:txBody>
          <a:bodyPr wrap="square">
            <a:spAutoFit/>
          </a:bodyPr>
          <a:lstStyle/>
          <a:p>
            <a:r>
              <a:rPr lang="en-US" b="1" dirty="0">
                <a:latin typeface="Bookman Old Style" panose="02050604050505020204" pitchFamily="18" charset="0"/>
                <a:cs typeface="Times New Roman" panose="02020603050405020304" pitchFamily="18" charset="0"/>
              </a:rPr>
              <a:t>T</a:t>
            </a:r>
            <a:r>
              <a:rPr lang="en-US" sz="1800" b="1" dirty="0">
                <a:effectLst/>
                <a:latin typeface="Bookman Old Style" panose="02050604050505020204" pitchFamily="18" charset="0"/>
                <a:cs typeface="Times New Roman" panose="02020603050405020304" pitchFamily="18" charset="0"/>
              </a:rPr>
              <a:t>raversing a Graphs, Breadth first search, Depth first search</a:t>
            </a:r>
            <a:endParaRPr lang="en-IN" b="1" dirty="0">
              <a:latin typeface="Bookman Old Style" panose="02050604050505020204" pitchFamily="18" charset="0"/>
            </a:endParaRPr>
          </a:p>
        </p:txBody>
      </p:sp>
      <p:sp>
        <p:nvSpPr>
          <p:cNvPr id="4" name="TextBox 3">
            <a:extLst>
              <a:ext uri="{FF2B5EF4-FFF2-40B4-BE49-F238E27FC236}">
                <a16:creationId xmlns:a16="http://schemas.microsoft.com/office/drawing/2014/main" id="{080C892F-9A82-CAD8-6ECB-1062F2EE5459}"/>
              </a:ext>
            </a:extLst>
          </p:cNvPr>
          <p:cNvSpPr txBox="1"/>
          <p:nvPr/>
        </p:nvSpPr>
        <p:spPr>
          <a:xfrm>
            <a:off x="183222" y="503165"/>
            <a:ext cx="11825555" cy="6186309"/>
          </a:xfrm>
          <a:prstGeom prst="rect">
            <a:avLst/>
          </a:prstGeom>
          <a:noFill/>
        </p:spPr>
        <p:txBody>
          <a:bodyPr wrap="square">
            <a:spAutoFit/>
          </a:bodyPr>
          <a:lstStyle/>
          <a:p>
            <a:pPr algn="just"/>
            <a:r>
              <a:rPr lang="en-US" b="1" i="0" dirty="0">
                <a:solidFill>
                  <a:srgbClr val="610B38"/>
                </a:solidFill>
                <a:effectLst/>
                <a:latin typeface="Bookman Old Style" panose="02050604050505020204" pitchFamily="18" charset="0"/>
              </a:rPr>
              <a:t>BFS algorithm</a:t>
            </a:r>
          </a:p>
          <a:p>
            <a:pPr algn="just"/>
            <a:r>
              <a:rPr lang="en-US" b="0" i="0" dirty="0">
                <a:solidFill>
                  <a:srgbClr val="333333"/>
                </a:solidFill>
                <a:effectLst/>
                <a:latin typeface="Bookman Old Style" panose="02050604050505020204" pitchFamily="18" charset="0"/>
              </a:rPr>
              <a:t>Breadth-first search is a graph traversal algorithm that </a:t>
            </a:r>
            <a:r>
              <a:rPr lang="en-US" b="1" i="0" dirty="0">
                <a:solidFill>
                  <a:srgbClr val="333333"/>
                </a:solidFill>
                <a:effectLst/>
                <a:latin typeface="Bookman Old Style" panose="02050604050505020204" pitchFamily="18" charset="0"/>
              </a:rPr>
              <a:t>starts traversing the graph from the root node and explores all the neighboring nodes</a:t>
            </a:r>
            <a:r>
              <a:rPr lang="en-US" b="0" i="0" dirty="0">
                <a:solidFill>
                  <a:srgbClr val="333333"/>
                </a:solidFill>
                <a:effectLst/>
                <a:latin typeface="Bookman Old Style" panose="02050604050505020204" pitchFamily="18" charset="0"/>
              </a:rPr>
              <a:t>. Queue data structure is used for the implementation of BFS. This </a:t>
            </a:r>
            <a:r>
              <a:rPr lang="en-US" b="0" i="0" dirty="0">
                <a:solidFill>
                  <a:srgbClr val="282829"/>
                </a:solidFill>
                <a:effectLst/>
                <a:latin typeface="Bookman Old Style" panose="02050604050505020204" pitchFamily="18" charset="0"/>
              </a:rPr>
              <a:t>will ensure that those things that were </a:t>
            </a:r>
            <a:r>
              <a:rPr lang="en-US" b="0" i="1" dirty="0">
                <a:solidFill>
                  <a:srgbClr val="282829"/>
                </a:solidFill>
                <a:effectLst/>
                <a:latin typeface="Bookman Old Style" panose="02050604050505020204" pitchFamily="18" charset="0"/>
              </a:rPr>
              <a:t>discovered first</a:t>
            </a:r>
            <a:r>
              <a:rPr lang="en-US" b="0" i="0" dirty="0">
                <a:solidFill>
                  <a:srgbClr val="282829"/>
                </a:solidFill>
                <a:effectLst/>
                <a:latin typeface="Bookman Old Style" panose="02050604050505020204" pitchFamily="18" charset="0"/>
              </a:rPr>
              <a:t> will be </a:t>
            </a:r>
            <a:r>
              <a:rPr lang="en-US" b="0" i="1" dirty="0">
                <a:solidFill>
                  <a:srgbClr val="282829"/>
                </a:solidFill>
                <a:effectLst/>
                <a:latin typeface="Bookman Old Style" panose="02050604050505020204" pitchFamily="18" charset="0"/>
              </a:rPr>
              <a:t>explored first</a:t>
            </a:r>
            <a:r>
              <a:rPr lang="en-US" b="0" i="0" dirty="0">
                <a:solidFill>
                  <a:srgbClr val="282829"/>
                </a:solidFill>
                <a:effectLst/>
                <a:latin typeface="Bookman Old Style" panose="02050604050505020204" pitchFamily="18" charset="0"/>
              </a:rPr>
              <a:t>, before exploring those that were discovered subsequently. </a:t>
            </a:r>
            <a:r>
              <a:rPr lang="en-US" b="0" i="0" dirty="0">
                <a:solidFill>
                  <a:srgbClr val="333333"/>
                </a:solidFill>
                <a:effectLst/>
                <a:latin typeface="Bookman Old Style" panose="02050604050505020204" pitchFamily="18" charset="0"/>
              </a:rPr>
              <a:t>Then, it selects the nearest node and explores all the unexplored nodes. While using BFS for traversal, any node in the graph can be considered as the root node.</a:t>
            </a:r>
          </a:p>
          <a:p>
            <a:pPr algn="just"/>
            <a:r>
              <a:rPr lang="en-US" b="0" i="0" dirty="0">
                <a:solidFill>
                  <a:srgbClr val="333333"/>
                </a:solidFill>
                <a:effectLst/>
                <a:latin typeface="Bookman Old Style" panose="02050604050505020204" pitchFamily="18" charset="0"/>
              </a:rPr>
              <a:t>There are many ways to traverse the graph, but among them, BFS is the most commonly used approach. It is a recursive algorithm to search all the vertices of a tree or graph data structure. BFS puts every vertex of the graph into two categories - visited and non-visited. It selects a single node in a graph and, after that, visits all the nodes adjacent to the selected node.</a:t>
            </a:r>
            <a:endParaRPr lang="en-US" b="1" i="0" dirty="0">
              <a:solidFill>
                <a:srgbClr val="610B4B"/>
              </a:solidFill>
              <a:effectLst/>
              <a:latin typeface="Bookman Old Style" panose="02050604050505020204" pitchFamily="18" charset="0"/>
            </a:endParaRPr>
          </a:p>
          <a:p>
            <a:pPr algn="just"/>
            <a:r>
              <a:rPr lang="en-US" b="1" i="0" dirty="0">
                <a:solidFill>
                  <a:srgbClr val="610B4B"/>
                </a:solidFill>
                <a:effectLst/>
                <a:latin typeface="Bookman Old Style" panose="02050604050505020204" pitchFamily="18" charset="0"/>
              </a:rPr>
              <a:t>Applications of BFS algorithm</a:t>
            </a:r>
          </a:p>
          <a:p>
            <a:pPr algn="just"/>
            <a:r>
              <a:rPr lang="en-US" b="0" i="0" dirty="0">
                <a:solidFill>
                  <a:srgbClr val="333333"/>
                </a:solidFill>
                <a:effectLst/>
                <a:latin typeface="Bookman Old Style" panose="02050604050505020204" pitchFamily="18" charset="0"/>
              </a:rPr>
              <a:t>The applications of breadth-first-algorithm are given as follows -</a:t>
            </a:r>
          </a:p>
          <a:p>
            <a:pPr algn="just">
              <a:buFont typeface="Arial" panose="020B0604020202020204" pitchFamily="34" charset="0"/>
              <a:buChar char="•"/>
            </a:pPr>
            <a:r>
              <a:rPr lang="en-US" b="0" i="0" dirty="0">
                <a:solidFill>
                  <a:srgbClr val="000000"/>
                </a:solidFill>
                <a:effectLst/>
                <a:latin typeface="Bookman Old Style" panose="02050604050505020204" pitchFamily="18" charset="0"/>
              </a:rPr>
              <a:t>BFS can be used to find the neighboring locations from a given source location.</a:t>
            </a:r>
          </a:p>
          <a:p>
            <a:pPr algn="just"/>
            <a:endParaRPr lang="en-US" b="0" i="0" dirty="0">
              <a:solidFill>
                <a:srgbClr val="000000"/>
              </a:solidFill>
              <a:effectLst/>
              <a:latin typeface="Bookman Old Style" panose="02050604050505020204" pitchFamily="18" charset="0"/>
            </a:endParaRPr>
          </a:p>
          <a:p>
            <a:pPr algn="just">
              <a:buFont typeface="Arial" panose="020B0604020202020204" pitchFamily="34" charset="0"/>
              <a:buChar char="•"/>
            </a:pPr>
            <a:r>
              <a:rPr lang="en-US" b="0" i="0" dirty="0">
                <a:solidFill>
                  <a:srgbClr val="000000"/>
                </a:solidFill>
                <a:effectLst/>
                <a:latin typeface="Bookman Old Style" panose="02050604050505020204" pitchFamily="18" charset="0"/>
              </a:rPr>
              <a:t>In a peer-to-peer network, BFS algorithm can be used as a traversal method to find all the neighboring nodes. Most torrent clients, such as BitTorrent, uTorrent, etc. employ this process to find "seeds" and "peers" in the network.</a:t>
            </a:r>
          </a:p>
          <a:p>
            <a:pPr algn="just"/>
            <a:endParaRPr lang="en-US" b="0" i="0" dirty="0">
              <a:solidFill>
                <a:srgbClr val="000000"/>
              </a:solidFill>
              <a:effectLst/>
              <a:latin typeface="Bookman Old Style" panose="02050604050505020204" pitchFamily="18" charset="0"/>
            </a:endParaRPr>
          </a:p>
          <a:p>
            <a:pPr algn="just">
              <a:buFont typeface="Arial" panose="020B0604020202020204" pitchFamily="34" charset="0"/>
              <a:buChar char="•"/>
            </a:pPr>
            <a:r>
              <a:rPr lang="en-US" b="0" i="0" dirty="0">
                <a:solidFill>
                  <a:srgbClr val="000000"/>
                </a:solidFill>
                <a:effectLst/>
                <a:latin typeface="Bookman Old Style" panose="02050604050505020204" pitchFamily="18" charset="0"/>
              </a:rPr>
              <a:t>BFS can be used in web crawlers to create web page indexes. It is one of the main algorithms that can be used to index web pages. It starts traversing from the source page and follows the links associated with the page. Here, every web page is considered as a node in the graph.</a:t>
            </a:r>
          </a:p>
        </p:txBody>
      </p:sp>
    </p:spTree>
    <p:extLst>
      <p:ext uri="{BB962C8B-B14F-4D97-AF65-F5344CB8AC3E}">
        <p14:creationId xmlns:p14="http://schemas.microsoft.com/office/powerpoint/2010/main" val="20067675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926191-773A-8CAA-FB49-DE866EEEE0C5}"/>
              </a:ext>
            </a:extLst>
          </p:cNvPr>
          <p:cNvSpPr txBox="1"/>
          <p:nvPr/>
        </p:nvSpPr>
        <p:spPr>
          <a:xfrm>
            <a:off x="136989" y="197092"/>
            <a:ext cx="11918022" cy="4247317"/>
          </a:xfrm>
          <a:prstGeom prst="rect">
            <a:avLst/>
          </a:prstGeom>
          <a:noFill/>
        </p:spPr>
        <p:txBody>
          <a:bodyPr wrap="square">
            <a:spAutoFit/>
          </a:bodyPr>
          <a:lstStyle/>
          <a:p>
            <a:pPr algn="just">
              <a:buFont typeface="Arial" panose="020B0604020202020204" pitchFamily="34" charset="0"/>
              <a:buChar char="•"/>
            </a:pPr>
            <a:r>
              <a:rPr lang="en-US" b="0" i="0" dirty="0">
                <a:solidFill>
                  <a:srgbClr val="000000"/>
                </a:solidFill>
                <a:effectLst/>
                <a:latin typeface="Bookman Old Style" panose="02050604050505020204" pitchFamily="18" charset="0"/>
              </a:rPr>
              <a:t>BFS is used to determine the shortest path and minimum spanning tree.</a:t>
            </a:r>
          </a:p>
          <a:p>
            <a:pPr algn="just"/>
            <a:endParaRPr lang="en-US" b="0" i="0" dirty="0">
              <a:solidFill>
                <a:srgbClr val="000000"/>
              </a:solidFill>
              <a:effectLst/>
              <a:latin typeface="Bookman Old Style" panose="02050604050505020204" pitchFamily="18" charset="0"/>
            </a:endParaRPr>
          </a:p>
          <a:p>
            <a:pPr algn="just">
              <a:buFont typeface="Arial" panose="020B0604020202020204" pitchFamily="34" charset="0"/>
              <a:buChar char="•"/>
            </a:pPr>
            <a:r>
              <a:rPr lang="en-US" b="0" i="0" dirty="0">
                <a:solidFill>
                  <a:srgbClr val="000000"/>
                </a:solidFill>
                <a:effectLst/>
                <a:latin typeface="Bookman Old Style" panose="02050604050505020204" pitchFamily="18" charset="0"/>
              </a:rPr>
              <a:t>It can be used in ford-Fulkerson method to compute the maximum flow in a flow network.</a:t>
            </a:r>
          </a:p>
          <a:p>
            <a:pPr algn="just">
              <a:buFont typeface="Arial" panose="020B0604020202020204" pitchFamily="34" charset="0"/>
              <a:buChar char="•"/>
            </a:pPr>
            <a:endParaRPr lang="en-US" dirty="0">
              <a:solidFill>
                <a:srgbClr val="000000"/>
              </a:solidFill>
              <a:latin typeface="Bookman Old Style" panose="02050604050505020204" pitchFamily="18" charset="0"/>
            </a:endParaRPr>
          </a:p>
          <a:p>
            <a:pPr algn="just"/>
            <a:r>
              <a:rPr lang="en-US" b="0" i="0" dirty="0">
                <a:solidFill>
                  <a:srgbClr val="000000"/>
                </a:solidFill>
                <a:effectLst/>
                <a:latin typeface="Bookman Old Style" panose="02050604050505020204" pitchFamily="18" charset="0"/>
              </a:rPr>
              <a:t>We use the following </a:t>
            </a:r>
            <a:r>
              <a:rPr lang="en-US" b="1" i="0" dirty="0">
                <a:solidFill>
                  <a:srgbClr val="000000"/>
                </a:solidFill>
                <a:effectLst/>
                <a:latin typeface="Bookman Old Style" panose="02050604050505020204" pitchFamily="18" charset="0"/>
              </a:rPr>
              <a:t>steps to implement BFS traversal</a:t>
            </a:r>
          </a:p>
          <a:p>
            <a:pPr algn="just"/>
            <a:endParaRPr lang="en-US" b="0" i="0" dirty="0">
              <a:solidFill>
                <a:srgbClr val="000000"/>
              </a:solidFill>
              <a:effectLst/>
              <a:latin typeface="Bookman Old Style" panose="02050604050505020204" pitchFamily="18" charset="0"/>
            </a:endParaRPr>
          </a:p>
          <a:p>
            <a:pPr algn="just"/>
            <a:r>
              <a:rPr lang="en-US" b="0" i="0" dirty="0">
                <a:solidFill>
                  <a:srgbClr val="000000"/>
                </a:solidFill>
                <a:effectLst/>
                <a:latin typeface="Bookman Old Style" panose="02050604050505020204" pitchFamily="18" charset="0"/>
              </a:rPr>
              <a:t>Step 1 - Define a Queue of size total number of vertices in the graph.</a:t>
            </a:r>
          </a:p>
          <a:p>
            <a:pPr algn="just"/>
            <a:r>
              <a:rPr lang="en-US" b="0" i="0" dirty="0">
                <a:solidFill>
                  <a:srgbClr val="000000"/>
                </a:solidFill>
                <a:effectLst/>
                <a:latin typeface="Bookman Old Style" panose="02050604050505020204" pitchFamily="18" charset="0"/>
              </a:rPr>
              <a:t>Step 2 - Select any vertex as starting point for traversal. Visit that vertex and insert it into the Queue.</a:t>
            </a:r>
          </a:p>
          <a:p>
            <a:pPr algn="just"/>
            <a:r>
              <a:rPr lang="en-US" b="0" i="0" dirty="0">
                <a:solidFill>
                  <a:srgbClr val="000000"/>
                </a:solidFill>
                <a:effectLst/>
                <a:latin typeface="Bookman Old Style" panose="02050604050505020204" pitchFamily="18" charset="0"/>
              </a:rPr>
              <a:t>Step 3 - Visit all the non-visited adjacent vertices of the vertex which is at front of the Queue and insert them into the Queue.</a:t>
            </a:r>
          </a:p>
          <a:p>
            <a:pPr algn="just"/>
            <a:r>
              <a:rPr lang="en-US" b="0" i="0" dirty="0">
                <a:solidFill>
                  <a:srgbClr val="000000"/>
                </a:solidFill>
                <a:effectLst/>
                <a:latin typeface="Bookman Old Style" panose="02050604050505020204" pitchFamily="18" charset="0"/>
              </a:rPr>
              <a:t>Step 4 - When there is no new vertex to be visited from the vertex which is at front of the Queue then delete that vertex.</a:t>
            </a:r>
          </a:p>
          <a:p>
            <a:pPr algn="just"/>
            <a:r>
              <a:rPr lang="en-US" b="0" i="0" dirty="0">
                <a:solidFill>
                  <a:srgbClr val="000000"/>
                </a:solidFill>
                <a:effectLst/>
                <a:latin typeface="Bookman Old Style" panose="02050604050505020204" pitchFamily="18" charset="0"/>
              </a:rPr>
              <a:t>Step 5 - Repeat steps 3 and 4 until queue becomes empty.</a:t>
            </a:r>
          </a:p>
          <a:p>
            <a:pPr algn="just"/>
            <a:r>
              <a:rPr lang="en-US" b="0" i="0" dirty="0">
                <a:solidFill>
                  <a:srgbClr val="000000"/>
                </a:solidFill>
                <a:effectLst/>
                <a:latin typeface="Bookman Old Style" panose="02050604050505020204" pitchFamily="18" charset="0"/>
              </a:rPr>
              <a:t>Step 6 - When queue becomes empty, then produce final spanning tree by removing unused edges from the graph</a:t>
            </a:r>
          </a:p>
        </p:txBody>
      </p:sp>
    </p:spTree>
    <p:extLst>
      <p:ext uri="{BB962C8B-B14F-4D97-AF65-F5344CB8AC3E}">
        <p14:creationId xmlns:p14="http://schemas.microsoft.com/office/powerpoint/2010/main" val="15432965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8D6FF4-B549-0ABE-DCAC-6437412690B2}"/>
              </a:ext>
            </a:extLst>
          </p:cNvPr>
          <p:cNvSpPr txBox="1"/>
          <p:nvPr/>
        </p:nvSpPr>
        <p:spPr>
          <a:xfrm>
            <a:off x="172091" y="190946"/>
            <a:ext cx="11766479" cy="923330"/>
          </a:xfrm>
          <a:prstGeom prst="rect">
            <a:avLst/>
          </a:prstGeom>
          <a:noFill/>
        </p:spPr>
        <p:txBody>
          <a:bodyPr wrap="square">
            <a:spAutoFit/>
          </a:bodyPr>
          <a:lstStyle/>
          <a:p>
            <a:pPr algn="just"/>
            <a:r>
              <a:rPr lang="en-US" b="1" i="0" dirty="0">
                <a:solidFill>
                  <a:srgbClr val="610B4B"/>
                </a:solidFill>
                <a:effectLst/>
                <a:latin typeface="Bookman Old Style" panose="02050604050505020204" pitchFamily="18" charset="0"/>
              </a:rPr>
              <a:t>Example of BFS algorithm</a:t>
            </a:r>
          </a:p>
          <a:p>
            <a:pPr algn="just"/>
            <a:r>
              <a:rPr lang="en-US" b="0" i="0" dirty="0">
                <a:solidFill>
                  <a:srgbClr val="333333"/>
                </a:solidFill>
                <a:effectLst/>
                <a:latin typeface="Bookman Old Style" panose="02050604050505020204" pitchFamily="18" charset="0"/>
              </a:rPr>
              <a:t>Now, let's understand the working of BFS algorithm by using an example. In the example given below, there is a directed graph having </a:t>
            </a:r>
            <a:r>
              <a:rPr lang="en-US" b="1" i="0" dirty="0">
                <a:solidFill>
                  <a:srgbClr val="333333"/>
                </a:solidFill>
                <a:effectLst/>
                <a:latin typeface="Bookman Old Style" panose="02050604050505020204" pitchFamily="18" charset="0"/>
              </a:rPr>
              <a:t>7 vertices</a:t>
            </a:r>
            <a:r>
              <a:rPr lang="en-US" b="0" i="0" dirty="0">
                <a:solidFill>
                  <a:srgbClr val="333333"/>
                </a:solidFill>
                <a:effectLst/>
                <a:latin typeface="Bookman Old Style" panose="02050604050505020204" pitchFamily="18" charset="0"/>
              </a:rPr>
              <a:t>.</a:t>
            </a:r>
          </a:p>
        </p:txBody>
      </p:sp>
      <p:pic>
        <p:nvPicPr>
          <p:cNvPr id="4098" name="Picture 2" descr="Breadth First Search Algorithm">
            <a:extLst>
              <a:ext uri="{FF2B5EF4-FFF2-40B4-BE49-F238E27FC236}">
                <a16:creationId xmlns:a16="http://schemas.microsoft.com/office/drawing/2014/main" id="{862420B7-DD66-A82B-EC3D-0E01BFEFF9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079" y="1527746"/>
            <a:ext cx="8810625" cy="20764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8D7D8FF-A113-011A-A443-923E5F19A521}"/>
              </a:ext>
            </a:extLst>
          </p:cNvPr>
          <p:cNvSpPr txBox="1"/>
          <p:nvPr/>
        </p:nvSpPr>
        <p:spPr>
          <a:xfrm>
            <a:off x="89898" y="4176092"/>
            <a:ext cx="11766478" cy="1477328"/>
          </a:xfrm>
          <a:prstGeom prst="rect">
            <a:avLst/>
          </a:prstGeom>
          <a:noFill/>
        </p:spPr>
        <p:txBody>
          <a:bodyPr wrap="square">
            <a:spAutoFit/>
          </a:bodyPr>
          <a:lstStyle/>
          <a:p>
            <a:pPr algn="just"/>
            <a:r>
              <a:rPr lang="en-US" b="0" i="0" dirty="0">
                <a:solidFill>
                  <a:srgbClr val="333333"/>
                </a:solidFill>
                <a:effectLst/>
                <a:latin typeface="Bookman Old Style" panose="02050604050505020204" pitchFamily="18" charset="0"/>
              </a:rPr>
              <a:t>In the above graph, minimum path 'P' can be found by using the </a:t>
            </a:r>
            <a:r>
              <a:rPr lang="en-US" b="1" i="0" dirty="0">
                <a:solidFill>
                  <a:srgbClr val="333333"/>
                </a:solidFill>
                <a:effectLst/>
                <a:latin typeface="Bookman Old Style" panose="02050604050505020204" pitchFamily="18" charset="0"/>
              </a:rPr>
              <a:t>BFS that will start from Node A and end at Node G</a:t>
            </a:r>
            <a:r>
              <a:rPr lang="en-US" b="0" i="0" dirty="0">
                <a:solidFill>
                  <a:srgbClr val="333333"/>
                </a:solidFill>
                <a:effectLst/>
                <a:latin typeface="Bookman Old Style" panose="02050604050505020204" pitchFamily="18" charset="0"/>
              </a:rPr>
              <a:t>. The algorithm uses </a:t>
            </a:r>
            <a:r>
              <a:rPr lang="en-US" b="1" i="0" dirty="0">
                <a:solidFill>
                  <a:srgbClr val="333333"/>
                </a:solidFill>
                <a:effectLst/>
                <a:latin typeface="Bookman Old Style" panose="02050604050505020204" pitchFamily="18" charset="0"/>
              </a:rPr>
              <a:t>two queues, namely QUEUE1 and QUEUE2</a:t>
            </a:r>
            <a:r>
              <a:rPr lang="en-US" b="0" i="0" dirty="0">
                <a:solidFill>
                  <a:srgbClr val="333333"/>
                </a:solidFill>
                <a:effectLst/>
                <a:latin typeface="Bookman Old Style" panose="02050604050505020204" pitchFamily="18" charset="0"/>
              </a:rPr>
              <a:t>. </a:t>
            </a:r>
            <a:r>
              <a:rPr lang="en-US" b="1" i="0" dirty="0">
                <a:solidFill>
                  <a:srgbClr val="333333"/>
                </a:solidFill>
                <a:effectLst/>
                <a:latin typeface="Bookman Old Style" panose="02050604050505020204" pitchFamily="18" charset="0"/>
              </a:rPr>
              <a:t>QUEUE1 holds all the nodes that are to be processed, while QUEUE2 holds all the nodes that are processed and deleted from QUEUE1</a:t>
            </a:r>
            <a:r>
              <a:rPr lang="en-US" b="0" i="0" dirty="0">
                <a:solidFill>
                  <a:srgbClr val="333333"/>
                </a:solidFill>
                <a:effectLst/>
                <a:latin typeface="Bookman Old Style" panose="02050604050505020204" pitchFamily="18" charset="0"/>
              </a:rPr>
              <a:t>.</a:t>
            </a:r>
          </a:p>
          <a:p>
            <a:pPr algn="just"/>
            <a:r>
              <a:rPr lang="en-US" b="0" i="0" dirty="0">
                <a:solidFill>
                  <a:srgbClr val="333333"/>
                </a:solidFill>
                <a:effectLst/>
                <a:latin typeface="Bookman Old Style" panose="02050604050505020204" pitchFamily="18" charset="0"/>
              </a:rPr>
              <a:t>Now, let's start examining the graph starting from Node A.</a:t>
            </a:r>
          </a:p>
        </p:txBody>
      </p:sp>
    </p:spTree>
    <p:extLst>
      <p:ext uri="{BB962C8B-B14F-4D97-AF65-F5344CB8AC3E}">
        <p14:creationId xmlns:p14="http://schemas.microsoft.com/office/powerpoint/2010/main" val="22520213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34158C-1472-7137-E1DC-2A8F5B871ADD}"/>
              </a:ext>
            </a:extLst>
          </p:cNvPr>
          <p:cNvSpPr txBox="1"/>
          <p:nvPr/>
        </p:nvSpPr>
        <p:spPr>
          <a:xfrm>
            <a:off x="164387" y="244332"/>
            <a:ext cx="11876925" cy="6463308"/>
          </a:xfrm>
          <a:prstGeom prst="rect">
            <a:avLst/>
          </a:prstGeom>
          <a:noFill/>
        </p:spPr>
        <p:txBody>
          <a:bodyPr wrap="square">
            <a:spAutoFit/>
          </a:bodyPr>
          <a:lstStyle/>
          <a:p>
            <a:pPr algn="just"/>
            <a:r>
              <a:rPr lang="en-US" b="1" i="0" dirty="0">
                <a:solidFill>
                  <a:srgbClr val="333333"/>
                </a:solidFill>
                <a:effectLst/>
                <a:latin typeface="Bookman Old Style" panose="02050604050505020204" pitchFamily="18" charset="0"/>
              </a:rPr>
              <a:t>Step 1</a:t>
            </a:r>
            <a:r>
              <a:rPr lang="en-US" b="0" i="0" dirty="0">
                <a:solidFill>
                  <a:srgbClr val="333333"/>
                </a:solidFill>
                <a:effectLst/>
                <a:latin typeface="Bookman Old Style" panose="02050604050505020204" pitchFamily="18" charset="0"/>
              </a:rPr>
              <a:t> - First, add A to queue1 and NULL to queue2.</a:t>
            </a:r>
            <a:endParaRPr lang="en-US" b="0" i="0" dirty="0">
              <a:solidFill>
                <a:srgbClr val="000000"/>
              </a:solidFill>
              <a:effectLst/>
              <a:latin typeface="Bookman Old Style" panose="02050604050505020204" pitchFamily="18" charset="0"/>
            </a:endParaRPr>
          </a:p>
          <a:p>
            <a:pPr algn="just">
              <a:buFont typeface="+mj-lt"/>
              <a:buAutoNum type="arabicPeriod"/>
            </a:pPr>
            <a:r>
              <a:rPr lang="en-US" b="0" i="0" dirty="0">
                <a:solidFill>
                  <a:srgbClr val="000000"/>
                </a:solidFill>
                <a:effectLst/>
                <a:latin typeface="Bookman Old Style" panose="02050604050505020204" pitchFamily="18" charset="0"/>
              </a:rPr>
              <a:t>QUEUE1 = {A}    </a:t>
            </a:r>
          </a:p>
          <a:p>
            <a:pPr algn="just">
              <a:buFont typeface="+mj-lt"/>
              <a:buAutoNum type="arabicPeriod"/>
            </a:pPr>
            <a:r>
              <a:rPr lang="en-US" b="0" i="0" dirty="0">
                <a:solidFill>
                  <a:srgbClr val="000000"/>
                </a:solidFill>
                <a:effectLst/>
                <a:latin typeface="Bookman Old Style" panose="02050604050505020204" pitchFamily="18" charset="0"/>
              </a:rPr>
              <a:t>QUEUE2 = {NULL}    </a:t>
            </a:r>
          </a:p>
          <a:p>
            <a:pPr algn="just"/>
            <a:endParaRPr lang="en-US" b="0" i="0" dirty="0">
              <a:solidFill>
                <a:srgbClr val="000000"/>
              </a:solidFill>
              <a:effectLst/>
              <a:latin typeface="Bookman Old Style" panose="02050604050505020204" pitchFamily="18" charset="0"/>
            </a:endParaRPr>
          </a:p>
          <a:p>
            <a:pPr algn="just"/>
            <a:r>
              <a:rPr lang="en-US" b="1" i="0" dirty="0">
                <a:solidFill>
                  <a:srgbClr val="333333"/>
                </a:solidFill>
                <a:effectLst/>
                <a:latin typeface="Bookman Old Style" panose="02050604050505020204" pitchFamily="18" charset="0"/>
              </a:rPr>
              <a:t>Step 2</a:t>
            </a:r>
            <a:r>
              <a:rPr lang="en-US" b="0" i="0" dirty="0">
                <a:solidFill>
                  <a:srgbClr val="333333"/>
                </a:solidFill>
                <a:effectLst/>
                <a:latin typeface="Bookman Old Style" panose="02050604050505020204" pitchFamily="18" charset="0"/>
              </a:rPr>
              <a:t> - Now, delete node A from queue1 and add it into queue2. Insert all neighbors of node A </a:t>
            </a:r>
            <a:r>
              <a:rPr lang="en-US" b="0" i="0">
                <a:solidFill>
                  <a:srgbClr val="333333"/>
                </a:solidFill>
                <a:effectLst/>
                <a:latin typeface="Bookman Old Style" panose="02050604050505020204" pitchFamily="18" charset="0"/>
              </a:rPr>
              <a:t>to queue1.</a:t>
            </a:r>
            <a:endParaRPr lang="en-US" b="0" i="0" dirty="0">
              <a:solidFill>
                <a:srgbClr val="333333"/>
              </a:solidFill>
              <a:effectLst/>
              <a:latin typeface="Bookman Old Style" panose="02050604050505020204" pitchFamily="18" charset="0"/>
            </a:endParaRPr>
          </a:p>
          <a:p>
            <a:pPr algn="just">
              <a:buFont typeface="+mj-lt"/>
              <a:buAutoNum type="arabicPeriod"/>
            </a:pPr>
            <a:r>
              <a:rPr lang="en-US" b="0" i="0" dirty="0">
                <a:solidFill>
                  <a:srgbClr val="000000"/>
                </a:solidFill>
                <a:effectLst/>
                <a:latin typeface="Bookman Old Style" panose="02050604050505020204" pitchFamily="18" charset="0"/>
              </a:rPr>
              <a:t>QUEUE1 = {B, D}    </a:t>
            </a:r>
          </a:p>
          <a:p>
            <a:pPr algn="just">
              <a:buFont typeface="+mj-lt"/>
              <a:buAutoNum type="arabicPeriod"/>
            </a:pPr>
            <a:r>
              <a:rPr lang="en-US" b="0" i="0" dirty="0">
                <a:solidFill>
                  <a:srgbClr val="000000"/>
                </a:solidFill>
                <a:effectLst/>
                <a:latin typeface="Bookman Old Style" panose="02050604050505020204" pitchFamily="18" charset="0"/>
              </a:rPr>
              <a:t>QUEUE2 = {A}  </a:t>
            </a:r>
          </a:p>
          <a:p>
            <a:pPr algn="just"/>
            <a:endParaRPr lang="en-US" b="0" i="0" dirty="0">
              <a:solidFill>
                <a:srgbClr val="000000"/>
              </a:solidFill>
              <a:effectLst/>
              <a:latin typeface="Bookman Old Style" panose="02050604050505020204" pitchFamily="18" charset="0"/>
            </a:endParaRPr>
          </a:p>
          <a:p>
            <a:pPr algn="just"/>
            <a:r>
              <a:rPr lang="en-US" b="1" i="0" dirty="0">
                <a:solidFill>
                  <a:srgbClr val="333333"/>
                </a:solidFill>
                <a:effectLst/>
                <a:latin typeface="Bookman Old Style" panose="02050604050505020204" pitchFamily="18" charset="0"/>
              </a:rPr>
              <a:t>Step 3</a:t>
            </a:r>
            <a:r>
              <a:rPr lang="en-US" b="0" i="0" dirty="0">
                <a:solidFill>
                  <a:srgbClr val="333333"/>
                </a:solidFill>
                <a:effectLst/>
                <a:latin typeface="Bookman Old Style" panose="02050604050505020204" pitchFamily="18" charset="0"/>
              </a:rPr>
              <a:t> - Now, delete node B from queue1 and add it into queue2. Insert all neighbors of node B </a:t>
            </a:r>
            <a:r>
              <a:rPr lang="en-US" b="0" i="0">
                <a:solidFill>
                  <a:srgbClr val="333333"/>
                </a:solidFill>
                <a:effectLst/>
                <a:latin typeface="Bookman Old Style" panose="02050604050505020204" pitchFamily="18" charset="0"/>
              </a:rPr>
              <a:t>to queue1.</a:t>
            </a:r>
            <a:endParaRPr lang="en-US" b="0" i="0" dirty="0">
              <a:solidFill>
                <a:srgbClr val="333333"/>
              </a:solidFill>
              <a:effectLst/>
              <a:latin typeface="Bookman Old Style" panose="02050604050505020204" pitchFamily="18" charset="0"/>
            </a:endParaRPr>
          </a:p>
          <a:p>
            <a:pPr algn="just">
              <a:buFont typeface="+mj-lt"/>
              <a:buAutoNum type="arabicPeriod"/>
            </a:pPr>
            <a:r>
              <a:rPr lang="en-US" b="0" i="0" dirty="0">
                <a:solidFill>
                  <a:srgbClr val="000000"/>
                </a:solidFill>
                <a:effectLst/>
                <a:latin typeface="Bookman Old Style" panose="02050604050505020204" pitchFamily="18" charset="0"/>
              </a:rPr>
              <a:t>QUEUE1 = {D, C, F}    </a:t>
            </a:r>
          </a:p>
          <a:p>
            <a:pPr algn="just">
              <a:buFont typeface="+mj-lt"/>
              <a:buAutoNum type="arabicPeriod"/>
            </a:pPr>
            <a:r>
              <a:rPr lang="en-US" b="0" i="0" dirty="0">
                <a:solidFill>
                  <a:srgbClr val="000000"/>
                </a:solidFill>
                <a:effectLst/>
                <a:latin typeface="Bookman Old Style" panose="02050604050505020204" pitchFamily="18" charset="0"/>
              </a:rPr>
              <a:t>QUEUE2 = {A, B}  </a:t>
            </a:r>
          </a:p>
          <a:p>
            <a:pPr algn="just"/>
            <a:endParaRPr lang="en-US" b="0" i="0" dirty="0">
              <a:solidFill>
                <a:srgbClr val="000000"/>
              </a:solidFill>
              <a:effectLst/>
              <a:latin typeface="Bookman Old Style" panose="02050604050505020204" pitchFamily="18" charset="0"/>
            </a:endParaRPr>
          </a:p>
          <a:p>
            <a:pPr algn="just"/>
            <a:r>
              <a:rPr lang="en-US" b="1" i="0" dirty="0">
                <a:solidFill>
                  <a:srgbClr val="333333"/>
                </a:solidFill>
                <a:effectLst/>
                <a:latin typeface="Bookman Old Style" panose="02050604050505020204" pitchFamily="18" charset="0"/>
              </a:rPr>
              <a:t>Step 4</a:t>
            </a:r>
            <a:r>
              <a:rPr lang="en-US" b="0" i="0" dirty="0">
                <a:solidFill>
                  <a:srgbClr val="333333"/>
                </a:solidFill>
                <a:effectLst/>
                <a:latin typeface="Bookman Old Style" panose="02050604050505020204" pitchFamily="18" charset="0"/>
              </a:rPr>
              <a:t> - Now, delete node D from queue1 and add it into queue2. Insert all neighbors of node D </a:t>
            </a:r>
            <a:r>
              <a:rPr lang="en-US" b="0" i="0">
                <a:solidFill>
                  <a:srgbClr val="333333"/>
                </a:solidFill>
                <a:effectLst/>
                <a:latin typeface="Bookman Old Style" panose="02050604050505020204" pitchFamily="18" charset="0"/>
              </a:rPr>
              <a:t>to queue1. </a:t>
            </a:r>
            <a:r>
              <a:rPr lang="en-US" b="0" i="0" dirty="0">
                <a:solidFill>
                  <a:srgbClr val="333333"/>
                </a:solidFill>
                <a:effectLst/>
                <a:latin typeface="Bookman Old Style" panose="02050604050505020204" pitchFamily="18" charset="0"/>
              </a:rPr>
              <a:t>The only neighbor of Node D is F since it is already inserted, so it will not be inserted again.</a:t>
            </a:r>
          </a:p>
          <a:p>
            <a:pPr algn="just">
              <a:buFont typeface="+mj-lt"/>
              <a:buAutoNum type="arabicPeriod"/>
            </a:pPr>
            <a:r>
              <a:rPr lang="en-US" b="0" i="0" dirty="0">
                <a:solidFill>
                  <a:srgbClr val="000000"/>
                </a:solidFill>
                <a:effectLst/>
                <a:latin typeface="Bookman Old Style" panose="02050604050505020204" pitchFamily="18" charset="0"/>
              </a:rPr>
              <a:t>QUEUE1 = {C, F}    </a:t>
            </a:r>
          </a:p>
          <a:p>
            <a:pPr algn="just">
              <a:buFont typeface="+mj-lt"/>
              <a:buAutoNum type="arabicPeriod"/>
            </a:pPr>
            <a:r>
              <a:rPr lang="en-US" b="0" i="0" dirty="0">
                <a:solidFill>
                  <a:srgbClr val="000000"/>
                </a:solidFill>
                <a:effectLst/>
                <a:latin typeface="Bookman Old Style" panose="02050604050505020204" pitchFamily="18" charset="0"/>
              </a:rPr>
              <a:t>QUEUE2 = {A, B, D}  </a:t>
            </a:r>
          </a:p>
          <a:p>
            <a:pPr algn="just"/>
            <a:endParaRPr lang="en-US" b="0" i="0" dirty="0">
              <a:solidFill>
                <a:srgbClr val="000000"/>
              </a:solidFill>
              <a:effectLst/>
              <a:latin typeface="Bookman Old Style" panose="02050604050505020204" pitchFamily="18" charset="0"/>
            </a:endParaRPr>
          </a:p>
          <a:p>
            <a:pPr algn="just"/>
            <a:r>
              <a:rPr lang="en-US" b="1" i="0" dirty="0">
                <a:solidFill>
                  <a:srgbClr val="333333"/>
                </a:solidFill>
                <a:effectLst/>
                <a:latin typeface="Bookman Old Style" panose="02050604050505020204" pitchFamily="18" charset="0"/>
              </a:rPr>
              <a:t>Step 5</a:t>
            </a:r>
            <a:r>
              <a:rPr lang="en-US" b="0" i="0" dirty="0">
                <a:solidFill>
                  <a:srgbClr val="333333"/>
                </a:solidFill>
                <a:effectLst/>
                <a:latin typeface="Bookman Old Style" panose="02050604050505020204" pitchFamily="18" charset="0"/>
              </a:rPr>
              <a:t> - Delete node C from queue1 and add it into queue2. Insert all neighbors of node C </a:t>
            </a:r>
            <a:r>
              <a:rPr lang="en-US" b="0" i="0">
                <a:solidFill>
                  <a:srgbClr val="333333"/>
                </a:solidFill>
                <a:effectLst/>
                <a:latin typeface="Bookman Old Style" panose="02050604050505020204" pitchFamily="18" charset="0"/>
              </a:rPr>
              <a:t>to queue1.</a:t>
            </a:r>
            <a:endParaRPr lang="en-US" b="0" i="0" dirty="0">
              <a:solidFill>
                <a:srgbClr val="333333"/>
              </a:solidFill>
              <a:effectLst/>
              <a:latin typeface="Bookman Old Style" panose="02050604050505020204" pitchFamily="18" charset="0"/>
            </a:endParaRPr>
          </a:p>
          <a:p>
            <a:pPr algn="just">
              <a:buFont typeface="+mj-lt"/>
              <a:buAutoNum type="arabicPeriod"/>
            </a:pPr>
            <a:r>
              <a:rPr lang="en-US" b="0" i="0" dirty="0">
                <a:solidFill>
                  <a:srgbClr val="000000"/>
                </a:solidFill>
                <a:effectLst/>
                <a:latin typeface="Bookman Old Style" panose="02050604050505020204" pitchFamily="18" charset="0"/>
              </a:rPr>
              <a:t>QUEUE1 = {F, E, G}    </a:t>
            </a:r>
          </a:p>
          <a:p>
            <a:pPr algn="just">
              <a:buFont typeface="+mj-lt"/>
              <a:buAutoNum type="arabicPeriod"/>
            </a:pPr>
            <a:r>
              <a:rPr lang="en-US" b="0" i="0" dirty="0">
                <a:solidFill>
                  <a:srgbClr val="000000"/>
                </a:solidFill>
                <a:effectLst/>
                <a:latin typeface="Bookman Old Style" panose="02050604050505020204" pitchFamily="18" charset="0"/>
              </a:rPr>
              <a:t>QUEUE2 = {A, B, D, C}  </a:t>
            </a:r>
          </a:p>
          <a:p>
            <a:pPr algn="just"/>
            <a:endParaRPr lang="en-US" b="0" i="0" dirty="0">
              <a:solidFill>
                <a:srgbClr val="000000"/>
              </a:solidFill>
              <a:effectLst/>
              <a:latin typeface="Bookman Old Style" panose="02050604050505020204" pitchFamily="18" charset="0"/>
            </a:endParaRPr>
          </a:p>
        </p:txBody>
      </p:sp>
    </p:spTree>
    <p:extLst>
      <p:ext uri="{BB962C8B-B14F-4D97-AF65-F5344CB8AC3E}">
        <p14:creationId xmlns:p14="http://schemas.microsoft.com/office/powerpoint/2010/main" val="3774287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DC3467-81F5-77F8-6DBD-803BD817D512}"/>
              </a:ext>
            </a:extLst>
          </p:cNvPr>
          <p:cNvSpPr txBox="1"/>
          <p:nvPr/>
        </p:nvSpPr>
        <p:spPr>
          <a:xfrm>
            <a:off x="184934" y="163753"/>
            <a:ext cx="11815281" cy="4247317"/>
          </a:xfrm>
          <a:prstGeom prst="rect">
            <a:avLst/>
          </a:prstGeom>
          <a:noFill/>
        </p:spPr>
        <p:txBody>
          <a:bodyPr wrap="square">
            <a:spAutoFit/>
          </a:bodyPr>
          <a:lstStyle/>
          <a:p>
            <a:pPr algn="just"/>
            <a:r>
              <a:rPr lang="en-US" b="1" i="0" dirty="0">
                <a:solidFill>
                  <a:srgbClr val="333333"/>
                </a:solidFill>
                <a:effectLst/>
                <a:latin typeface="Bookman Old Style" panose="02050604050505020204" pitchFamily="18" charset="0"/>
              </a:rPr>
              <a:t>Step 6</a:t>
            </a:r>
            <a:r>
              <a:rPr lang="en-US" b="0" i="0" dirty="0">
                <a:solidFill>
                  <a:srgbClr val="333333"/>
                </a:solidFill>
                <a:effectLst/>
                <a:latin typeface="Bookman Old Style" panose="02050604050505020204" pitchFamily="18" charset="0"/>
              </a:rPr>
              <a:t> - Delete node F from queue1 and add it into queue2. Insert all neighbors of node F to queue1. Since all the neighbors of node F are already present, we will not insert them again.</a:t>
            </a:r>
          </a:p>
          <a:p>
            <a:pPr algn="just">
              <a:buFont typeface="+mj-lt"/>
              <a:buAutoNum type="arabicPeriod"/>
            </a:pPr>
            <a:r>
              <a:rPr lang="en-US" b="0" i="0" dirty="0">
                <a:solidFill>
                  <a:srgbClr val="000000"/>
                </a:solidFill>
                <a:effectLst/>
                <a:latin typeface="Bookman Old Style" panose="02050604050505020204" pitchFamily="18" charset="0"/>
              </a:rPr>
              <a:t>QUEUE1 = {E, G}    </a:t>
            </a:r>
          </a:p>
          <a:p>
            <a:pPr algn="just">
              <a:buFont typeface="+mj-lt"/>
              <a:buAutoNum type="arabicPeriod"/>
            </a:pPr>
            <a:r>
              <a:rPr lang="en-US" b="0" i="0" dirty="0">
                <a:solidFill>
                  <a:srgbClr val="000000"/>
                </a:solidFill>
                <a:effectLst/>
                <a:latin typeface="Bookman Old Style" panose="02050604050505020204" pitchFamily="18" charset="0"/>
              </a:rPr>
              <a:t>QUEUE2 = {A, B, D, C, F}  </a:t>
            </a:r>
          </a:p>
          <a:p>
            <a:pPr algn="just"/>
            <a:endParaRPr lang="en-US" b="0" i="0" dirty="0">
              <a:solidFill>
                <a:srgbClr val="000000"/>
              </a:solidFill>
              <a:effectLst/>
              <a:latin typeface="Bookman Old Style" panose="02050604050505020204" pitchFamily="18" charset="0"/>
            </a:endParaRPr>
          </a:p>
          <a:p>
            <a:pPr algn="just"/>
            <a:r>
              <a:rPr lang="en-US" b="1" i="0" dirty="0">
                <a:solidFill>
                  <a:srgbClr val="333333"/>
                </a:solidFill>
                <a:effectLst/>
                <a:latin typeface="Bookman Old Style" panose="02050604050505020204" pitchFamily="18" charset="0"/>
              </a:rPr>
              <a:t>Step 7</a:t>
            </a:r>
            <a:r>
              <a:rPr lang="en-US" b="0" i="0" dirty="0">
                <a:solidFill>
                  <a:srgbClr val="333333"/>
                </a:solidFill>
                <a:effectLst/>
                <a:latin typeface="Bookman Old Style" panose="02050604050505020204" pitchFamily="18" charset="0"/>
              </a:rPr>
              <a:t> - Delete node E from queue1. Since all of its neighbors have already been added, so we will not insert them again. Now, all the nodes are visited, and the target node E is encountered into queue2.</a:t>
            </a:r>
          </a:p>
          <a:p>
            <a:pPr algn="just">
              <a:buFont typeface="+mj-lt"/>
              <a:buAutoNum type="arabicPeriod"/>
            </a:pPr>
            <a:r>
              <a:rPr lang="en-US" b="0" i="0" dirty="0">
                <a:solidFill>
                  <a:srgbClr val="000000"/>
                </a:solidFill>
                <a:effectLst/>
                <a:latin typeface="Bookman Old Style" panose="02050604050505020204" pitchFamily="18" charset="0"/>
              </a:rPr>
              <a:t>QUEUE1 = {G}    </a:t>
            </a:r>
          </a:p>
          <a:p>
            <a:pPr algn="just">
              <a:buFont typeface="+mj-lt"/>
              <a:buAutoNum type="arabicPeriod"/>
            </a:pPr>
            <a:r>
              <a:rPr lang="en-US" b="0" i="0" dirty="0">
                <a:solidFill>
                  <a:srgbClr val="000000"/>
                </a:solidFill>
                <a:effectLst/>
                <a:latin typeface="Bookman Old Style" panose="02050604050505020204" pitchFamily="18" charset="0"/>
              </a:rPr>
              <a:t>QUEUE2 = {A, B, D, C, F, E}  </a:t>
            </a:r>
          </a:p>
          <a:p>
            <a:pPr algn="just"/>
            <a:endParaRPr lang="en-US" b="0" i="0" dirty="0">
              <a:solidFill>
                <a:srgbClr val="000000"/>
              </a:solidFill>
              <a:effectLst/>
              <a:latin typeface="Bookman Old Style" panose="02050604050505020204" pitchFamily="18" charset="0"/>
            </a:endParaRPr>
          </a:p>
          <a:p>
            <a:pPr algn="just"/>
            <a:r>
              <a:rPr lang="en-US" b="1" i="0" dirty="0">
                <a:solidFill>
                  <a:srgbClr val="610B4B"/>
                </a:solidFill>
                <a:effectLst/>
                <a:latin typeface="Bookman Old Style" panose="02050604050505020204" pitchFamily="18" charset="0"/>
              </a:rPr>
              <a:t>Complexity of BFS algorithm</a:t>
            </a:r>
          </a:p>
          <a:p>
            <a:pPr algn="just"/>
            <a:r>
              <a:rPr lang="en-US" b="0" i="0" dirty="0">
                <a:solidFill>
                  <a:srgbClr val="333333"/>
                </a:solidFill>
                <a:effectLst/>
                <a:latin typeface="Bookman Old Style" panose="02050604050505020204" pitchFamily="18" charset="0"/>
              </a:rPr>
              <a:t>Time complexity of BFS depends upon the data structure used to represent the graph. The time complexity of BFS algorithm is </a:t>
            </a:r>
            <a:r>
              <a:rPr lang="en-US" b="1" i="0" dirty="0">
                <a:solidFill>
                  <a:srgbClr val="333333"/>
                </a:solidFill>
                <a:effectLst/>
                <a:latin typeface="Bookman Old Style" panose="02050604050505020204" pitchFamily="18" charset="0"/>
              </a:rPr>
              <a:t>O(V+E)</a:t>
            </a:r>
            <a:r>
              <a:rPr lang="en-US" b="0" i="0" dirty="0">
                <a:solidFill>
                  <a:srgbClr val="333333"/>
                </a:solidFill>
                <a:effectLst/>
                <a:latin typeface="Bookman Old Style" panose="02050604050505020204" pitchFamily="18" charset="0"/>
              </a:rPr>
              <a:t>, since in the </a:t>
            </a:r>
            <a:r>
              <a:rPr lang="en-US" b="1" i="0" dirty="0">
                <a:solidFill>
                  <a:srgbClr val="333333"/>
                </a:solidFill>
                <a:effectLst/>
                <a:latin typeface="Bookman Old Style" panose="02050604050505020204" pitchFamily="18" charset="0"/>
              </a:rPr>
              <a:t>worst case</a:t>
            </a:r>
            <a:r>
              <a:rPr lang="en-US" b="0" i="0" dirty="0">
                <a:solidFill>
                  <a:srgbClr val="333333"/>
                </a:solidFill>
                <a:effectLst/>
                <a:latin typeface="Bookman Old Style" panose="02050604050505020204" pitchFamily="18" charset="0"/>
              </a:rPr>
              <a:t>, BFS algorithm explores every node and edge. In a graph, the number of vertices is O(V), whereas the number of edges is O(E).</a:t>
            </a:r>
          </a:p>
          <a:p>
            <a:pPr algn="just"/>
            <a:r>
              <a:rPr lang="en-US" b="0" i="0" dirty="0">
                <a:solidFill>
                  <a:srgbClr val="333333"/>
                </a:solidFill>
                <a:effectLst/>
                <a:latin typeface="Bookman Old Style" panose="02050604050505020204" pitchFamily="18" charset="0"/>
              </a:rPr>
              <a:t>The space complexity of BFS can be expressed as </a:t>
            </a:r>
            <a:r>
              <a:rPr lang="en-US" b="1" i="0" dirty="0">
                <a:solidFill>
                  <a:srgbClr val="333333"/>
                </a:solidFill>
                <a:effectLst/>
                <a:latin typeface="Bookman Old Style" panose="02050604050505020204" pitchFamily="18" charset="0"/>
              </a:rPr>
              <a:t>O(V)</a:t>
            </a:r>
            <a:r>
              <a:rPr lang="en-US" b="0" i="0" dirty="0">
                <a:solidFill>
                  <a:srgbClr val="333333"/>
                </a:solidFill>
                <a:effectLst/>
                <a:latin typeface="Bookman Old Style" panose="02050604050505020204" pitchFamily="18" charset="0"/>
              </a:rPr>
              <a:t>, where V is the number of vertices.</a:t>
            </a:r>
          </a:p>
        </p:txBody>
      </p:sp>
    </p:spTree>
    <p:extLst>
      <p:ext uri="{BB962C8B-B14F-4D97-AF65-F5344CB8AC3E}">
        <p14:creationId xmlns:p14="http://schemas.microsoft.com/office/powerpoint/2010/main" val="19263367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D2E2B3-E981-5ABA-87F3-21127712207D}"/>
              </a:ext>
            </a:extLst>
          </p:cNvPr>
          <p:cNvSpPr txBox="1"/>
          <p:nvPr/>
        </p:nvSpPr>
        <p:spPr>
          <a:xfrm>
            <a:off x="82194" y="148947"/>
            <a:ext cx="11897473" cy="6186309"/>
          </a:xfrm>
          <a:prstGeom prst="rect">
            <a:avLst/>
          </a:prstGeom>
          <a:noFill/>
        </p:spPr>
        <p:txBody>
          <a:bodyPr wrap="square">
            <a:spAutoFit/>
          </a:bodyPr>
          <a:lstStyle/>
          <a:p>
            <a:pPr algn="just"/>
            <a:r>
              <a:rPr lang="en-US" b="1" i="0" dirty="0">
                <a:solidFill>
                  <a:srgbClr val="610B38"/>
                </a:solidFill>
                <a:effectLst/>
                <a:latin typeface="Bookman Old Style" panose="02050604050505020204" pitchFamily="18" charset="0"/>
              </a:rPr>
              <a:t>DFS (Depth First Search) algorithm</a:t>
            </a:r>
          </a:p>
          <a:p>
            <a:pPr algn="just"/>
            <a:r>
              <a:rPr lang="en-US" b="0" i="0" dirty="0">
                <a:solidFill>
                  <a:srgbClr val="333333"/>
                </a:solidFill>
                <a:effectLst/>
                <a:latin typeface="Bookman Old Style" panose="02050604050505020204" pitchFamily="18" charset="0"/>
              </a:rPr>
              <a:t>It is a recursive algorithm to search all the vertices of a tree data structure or a graph. The depth-first search (DFS) algorithm </a:t>
            </a:r>
            <a:r>
              <a:rPr lang="en-US" b="1" i="0" dirty="0">
                <a:solidFill>
                  <a:srgbClr val="333333"/>
                </a:solidFill>
                <a:effectLst/>
                <a:latin typeface="Bookman Old Style" panose="02050604050505020204" pitchFamily="18" charset="0"/>
              </a:rPr>
              <a:t>starts with the initial node of graph G and goes deeper until we find the goal node or the node with no children</a:t>
            </a:r>
            <a:r>
              <a:rPr lang="en-US" b="0" i="0" dirty="0">
                <a:solidFill>
                  <a:srgbClr val="333333"/>
                </a:solidFill>
                <a:effectLst/>
                <a:latin typeface="Bookman Old Style" panose="02050604050505020204" pitchFamily="18" charset="0"/>
              </a:rPr>
              <a:t>.</a:t>
            </a:r>
          </a:p>
          <a:p>
            <a:pPr algn="just"/>
            <a:r>
              <a:rPr lang="en-US" b="0" i="0" dirty="0">
                <a:solidFill>
                  <a:srgbClr val="333333"/>
                </a:solidFill>
                <a:effectLst/>
                <a:latin typeface="Bookman Old Style" panose="02050604050505020204" pitchFamily="18" charset="0"/>
              </a:rPr>
              <a:t>Because of the </a:t>
            </a:r>
            <a:r>
              <a:rPr lang="en-US" b="1" i="0" dirty="0">
                <a:solidFill>
                  <a:srgbClr val="333333"/>
                </a:solidFill>
                <a:effectLst/>
                <a:latin typeface="Bookman Old Style" panose="02050604050505020204" pitchFamily="18" charset="0"/>
              </a:rPr>
              <a:t>recursive nature, stack data structure can be used </a:t>
            </a:r>
            <a:r>
              <a:rPr lang="en-US" b="0" i="0" dirty="0">
                <a:solidFill>
                  <a:srgbClr val="333333"/>
                </a:solidFill>
                <a:effectLst/>
                <a:latin typeface="Bookman Old Style" panose="02050604050505020204" pitchFamily="18" charset="0"/>
              </a:rPr>
              <a:t>to implement the DFS algorithm.</a:t>
            </a:r>
          </a:p>
          <a:p>
            <a:pPr algn="just"/>
            <a:endParaRPr lang="en-US" dirty="0">
              <a:solidFill>
                <a:srgbClr val="333333"/>
              </a:solidFill>
              <a:latin typeface="Bookman Old Style" panose="02050604050505020204" pitchFamily="18" charset="0"/>
            </a:endParaRPr>
          </a:p>
          <a:p>
            <a:pPr algn="just"/>
            <a:r>
              <a:rPr lang="en-US" b="0" i="0" dirty="0">
                <a:solidFill>
                  <a:srgbClr val="333333"/>
                </a:solidFill>
                <a:effectLst/>
                <a:latin typeface="Bookman Old Style" panose="02050604050505020204" pitchFamily="18" charset="0"/>
              </a:rPr>
              <a:t>The process of implementing the DFS is similar to the BFS algorithm.</a:t>
            </a:r>
          </a:p>
          <a:p>
            <a:pPr algn="just"/>
            <a:r>
              <a:rPr lang="en-US" b="0" i="0" dirty="0">
                <a:solidFill>
                  <a:srgbClr val="333333"/>
                </a:solidFill>
                <a:effectLst/>
                <a:latin typeface="Bookman Old Style" panose="02050604050505020204" pitchFamily="18" charset="0"/>
              </a:rPr>
              <a:t>The </a:t>
            </a:r>
            <a:r>
              <a:rPr lang="en-US" b="1" i="0" dirty="0">
                <a:solidFill>
                  <a:srgbClr val="333333"/>
                </a:solidFill>
                <a:effectLst/>
                <a:latin typeface="Bookman Old Style" panose="02050604050505020204" pitchFamily="18" charset="0"/>
              </a:rPr>
              <a:t>step by step process to implement the DFS traversal </a:t>
            </a:r>
            <a:r>
              <a:rPr lang="en-US" b="0" i="0" dirty="0">
                <a:solidFill>
                  <a:srgbClr val="333333"/>
                </a:solidFill>
                <a:effectLst/>
                <a:latin typeface="Bookman Old Style" panose="02050604050505020204" pitchFamily="18" charset="0"/>
              </a:rPr>
              <a:t>is given as follows -</a:t>
            </a:r>
          </a:p>
          <a:p>
            <a:pPr algn="just">
              <a:buFont typeface="+mj-lt"/>
              <a:buAutoNum type="arabicPeriod"/>
            </a:pPr>
            <a:r>
              <a:rPr lang="en-US" b="0" i="0" dirty="0">
                <a:solidFill>
                  <a:srgbClr val="000000"/>
                </a:solidFill>
                <a:effectLst/>
                <a:latin typeface="Bookman Old Style" panose="02050604050505020204" pitchFamily="18" charset="0"/>
              </a:rPr>
              <a:t>First, create an empty stack with the total number of vertices in the graph.</a:t>
            </a:r>
          </a:p>
          <a:p>
            <a:pPr algn="just">
              <a:buFont typeface="+mj-lt"/>
              <a:buAutoNum type="arabicPeriod"/>
            </a:pPr>
            <a:r>
              <a:rPr lang="en-US" b="0" i="0" dirty="0">
                <a:solidFill>
                  <a:srgbClr val="000000"/>
                </a:solidFill>
                <a:effectLst/>
                <a:latin typeface="Bookman Old Style" panose="02050604050505020204" pitchFamily="18" charset="0"/>
              </a:rPr>
              <a:t>Now, choose any vertex as the starting point of traversal, and push that vertex into the stack.</a:t>
            </a:r>
          </a:p>
          <a:p>
            <a:pPr algn="just">
              <a:buFont typeface="+mj-lt"/>
              <a:buAutoNum type="arabicPeriod"/>
            </a:pPr>
            <a:r>
              <a:rPr lang="en-US" b="0" i="0" dirty="0">
                <a:solidFill>
                  <a:srgbClr val="000000"/>
                </a:solidFill>
                <a:effectLst/>
                <a:latin typeface="Bookman Old Style" panose="02050604050505020204" pitchFamily="18" charset="0"/>
              </a:rPr>
              <a:t>After that, push a non-visited vertex (adjacent to the vertex on the top of the stack) to the top of the stack.</a:t>
            </a:r>
          </a:p>
          <a:p>
            <a:pPr algn="just">
              <a:buFont typeface="+mj-lt"/>
              <a:buAutoNum type="arabicPeriod"/>
            </a:pPr>
            <a:r>
              <a:rPr lang="en-US" b="0" i="0" dirty="0">
                <a:solidFill>
                  <a:srgbClr val="000000"/>
                </a:solidFill>
                <a:effectLst/>
                <a:latin typeface="Bookman Old Style" panose="02050604050505020204" pitchFamily="18" charset="0"/>
              </a:rPr>
              <a:t>Now, repeat steps 3 and 4 until no vertices are left to visit from the vertex on the stack's top.</a:t>
            </a:r>
          </a:p>
          <a:p>
            <a:pPr algn="just">
              <a:buFont typeface="+mj-lt"/>
              <a:buAutoNum type="arabicPeriod"/>
            </a:pPr>
            <a:r>
              <a:rPr lang="en-US" b="0" i="0" dirty="0">
                <a:solidFill>
                  <a:srgbClr val="000000"/>
                </a:solidFill>
                <a:effectLst/>
                <a:latin typeface="Bookman Old Style" panose="02050604050505020204" pitchFamily="18" charset="0"/>
              </a:rPr>
              <a:t>If no vertex is left, go back and pop a vertex from the stack.</a:t>
            </a:r>
          </a:p>
          <a:p>
            <a:pPr algn="just">
              <a:buFont typeface="+mj-lt"/>
              <a:buAutoNum type="arabicPeriod"/>
            </a:pPr>
            <a:r>
              <a:rPr lang="en-US" b="0" i="0" dirty="0">
                <a:solidFill>
                  <a:srgbClr val="000000"/>
                </a:solidFill>
                <a:effectLst/>
                <a:latin typeface="Bookman Old Style" panose="02050604050505020204" pitchFamily="18" charset="0"/>
              </a:rPr>
              <a:t>Repeat steps 2, 3, and 4 until the stack is empty.</a:t>
            </a:r>
          </a:p>
          <a:p>
            <a:pPr algn="just"/>
            <a:endParaRPr lang="en-US" b="0" i="0" dirty="0">
              <a:solidFill>
                <a:srgbClr val="000000"/>
              </a:solidFill>
              <a:effectLst/>
              <a:latin typeface="Bookman Old Style" panose="02050604050505020204" pitchFamily="18" charset="0"/>
            </a:endParaRPr>
          </a:p>
          <a:p>
            <a:pPr algn="just"/>
            <a:r>
              <a:rPr lang="en-US" b="1" i="0" dirty="0">
                <a:solidFill>
                  <a:srgbClr val="610B4B"/>
                </a:solidFill>
                <a:effectLst/>
                <a:latin typeface="Bookman Old Style" panose="02050604050505020204" pitchFamily="18" charset="0"/>
              </a:rPr>
              <a:t>Applications of DFS algorithm</a:t>
            </a:r>
          </a:p>
          <a:p>
            <a:pPr algn="just"/>
            <a:r>
              <a:rPr lang="en-US" b="0" i="0" dirty="0">
                <a:solidFill>
                  <a:srgbClr val="333333"/>
                </a:solidFill>
                <a:effectLst/>
                <a:latin typeface="Bookman Old Style" panose="02050604050505020204" pitchFamily="18" charset="0"/>
              </a:rPr>
              <a:t>The applications of using the DFS algorithm are given as follows –</a:t>
            </a:r>
          </a:p>
          <a:p>
            <a:pPr algn="just"/>
            <a:endParaRPr lang="en-US" b="0" i="0" dirty="0">
              <a:solidFill>
                <a:srgbClr val="333333"/>
              </a:solidFill>
              <a:effectLst/>
              <a:latin typeface="Bookman Old Style" panose="02050604050505020204" pitchFamily="18" charset="0"/>
            </a:endParaRPr>
          </a:p>
          <a:p>
            <a:pPr algn="just">
              <a:buFont typeface="Arial" panose="020B0604020202020204" pitchFamily="34" charset="0"/>
              <a:buChar char="•"/>
            </a:pPr>
            <a:r>
              <a:rPr lang="en-US" b="0" i="0" dirty="0">
                <a:solidFill>
                  <a:srgbClr val="000000"/>
                </a:solidFill>
                <a:effectLst/>
                <a:latin typeface="Bookman Old Style" panose="02050604050505020204" pitchFamily="18" charset="0"/>
              </a:rPr>
              <a:t>It can be used to </a:t>
            </a:r>
            <a:r>
              <a:rPr lang="en-US" b="1" i="0" dirty="0">
                <a:solidFill>
                  <a:srgbClr val="000000"/>
                </a:solidFill>
                <a:effectLst/>
                <a:latin typeface="Bookman Old Style" panose="02050604050505020204" pitchFamily="18" charset="0"/>
              </a:rPr>
              <a:t>find the paths </a:t>
            </a:r>
            <a:r>
              <a:rPr lang="en-US" b="0" i="0" dirty="0">
                <a:solidFill>
                  <a:srgbClr val="000000"/>
                </a:solidFill>
                <a:effectLst/>
                <a:latin typeface="Bookman Old Style" panose="02050604050505020204" pitchFamily="18" charset="0"/>
              </a:rPr>
              <a:t>between two vertices.</a:t>
            </a:r>
          </a:p>
          <a:p>
            <a:pPr algn="just">
              <a:buFont typeface="Arial" panose="020B0604020202020204" pitchFamily="34" charset="0"/>
              <a:buChar char="•"/>
            </a:pPr>
            <a:r>
              <a:rPr lang="en-US" b="0" i="0" dirty="0">
                <a:solidFill>
                  <a:srgbClr val="000000"/>
                </a:solidFill>
                <a:effectLst/>
                <a:latin typeface="Bookman Old Style" panose="02050604050505020204" pitchFamily="18" charset="0"/>
              </a:rPr>
              <a:t>It can also be used to </a:t>
            </a:r>
            <a:r>
              <a:rPr lang="en-US" b="1" i="0" dirty="0">
                <a:solidFill>
                  <a:srgbClr val="000000"/>
                </a:solidFill>
                <a:effectLst/>
                <a:latin typeface="Bookman Old Style" panose="02050604050505020204" pitchFamily="18" charset="0"/>
              </a:rPr>
              <a:t>detect cycles </a:t>
            </a:r>
            <a:r>
              <a:rPr lang="en-US" b="0" i="0" dirty="0">
                <a:solidFill>
                  <a:srgbClr val="000000"/>
                </a:solidFill>
                <a:effectLst/>
                <a:latin typeface="Bookman Old Style" panose="02050604050505020204" pitchFamily="18" charset="0"/>
              </a:rPr>
              <a:t>in the graph.</a:t>
            </a:r>
          </a:p>
          <a:p>
            <a:pPr algn="just">
              <a:buFont typeface="Arial" panose="020B0604020202020204" pitchFamily="34" charset="0"/>
              <a:buChar char="•"/>
            </a:pPr>
            <a:r>
              <a:rPr lang="en-US" b="0" i="0" dirty="0">
                <a:solidFill>
                  <a:srgbClr val="000000"/>
                </a:solidFill>
                <a:effectLst/>
                <a:latin typeface="Bookman Old Style" panose="02050604050505020204" pitchFamily="18" charset="0"/>
              </a:rPr>
              <a:t>DFS algorithm is also used for </a:t>
            </a:r>
            <a:r>
              <a:rPr lang="en-US" b="1" i="0" dirty="0">
                <a:solidFill>
                  <a:srgbClr val="000000"/>
                </a:solidFill>
                <a:effectLst/>
                <a:latin typeface="Bookman Old Style" panose="02050604050505020204" pitchFamily="18" charset="0"/>
              </a:rPr>
              <a:t>one solution puzzles</a:t>
            </a:r>
            <a:r>
              <a:rPr lang="en-US" b="0" i="0" dirty="0">
                <a:solidFill>
                  <a:srgbClr val="000000"/>
                </a:solidFill>
                <a:effectLst/>
                <a:latin typeface="Bookman Old Style" panose="02050604050505020204" pitchFamily="18" charset="0"/>
              </a:rPr>
              <a:t>.</a:t>
            </a:r>
          </a:p>
        </p:txBody>
      </p:sp>
    </p:spTree>
    <p:extLst>
      <p:ext uri="{BB962C8B-B14F-4D97-AF65-F5344CB8AC3E}">
        <p14:creationId xmlns:p14="http://schemas.microsoft.com/office/powerpoint/2010/main" val="17752499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FS algorithm">
            <a:extLst>
              <a:ext uri="{FF2B5EF4-FFF2-40B4-BE49-F238E27FC236}">
                <a16:creationId xmlns:a16="http://schemas.microsoft.com/office/drawing/2014/main" id="{5592CFE9-6F83-3B62-697C-E3A1716AC0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1766" y="769096"/>
            <a:ext cx="5218416" cy="188367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11A792A-C703-1D20-2BD6-C57ED7057205}"/>
              </a:ext>
            </a:extLst>
          </p:cNvPr>
          <p:cNvSpPr txBox="1"/>
          <p:nvPr/>
        </p:nvSpPr>
        <p:spPr>
          <a:xfrm>
            <a:off x="161818" y="147826"/>
            <a:ext cx="11817849" cy="923330"/>
          </a:xfrm>
          <a:prstGeom prst="rect">
            <a:avLst/>
          </a:prstGeom>
          <a:noFill/>
        </p:spPr>
        <p:txBody>
          <a:bodyPr wrap="square">
            <a:spAutoFit/>
          </a:bodyPr>
          <a:lstStyle/>
          <a:p>
            <a:pPr algn="just"/>
            <a:r>
              <a:rPr lang="en-US" b="1" i="0" dirty="0">
                <a:solidFill>
                  <a:srgbClr val="610B4B"/>
                </a:solidFill>
                <a:effectLst/>
                <a:latin typeface="Bookman Old Style" panose="02050604050505020204" pitchFamily="18" charset="0"/>
              </a:rPr>
              <a:t>Example of DFS algorithm</a:t>
            </a:r>
          </a:p>
          <a:p>
            <a:pPr algn="just"/>
            <a:r>
              <a:rPr lang="en-US" b="0" i="0" dirty="0">
                <a:solidFill>
                  <a:srgbClr val="333333"/>
                </a:solidFill>
                <a:effectLst/>
                <a:latin typeface="Bookman Old Style" panose="02050604050505020204" pitchFamily="18" charset="0"/>
              </a:rPr>
              <a:t>Now, let's understand the working of the DFS algorithm by using an example. In the example given below, there is a directed graph having 7 vertices.</a:t>
            </a:r>
          </a:p>
        </p:txBody>
      </p:sp>
      <p:sp>
        <p:nvSpPr>
          <p:cNvPr id="2" name="TextBox 1">
            <a:extLst>
              <a:ext uri="{FF2B5EF4-FFF2-40B4-BE49-F238E27FC236}">
                <a16:creationId xmlns:a16="http://schemas.microsoft.com/office/drawing/2014/main" id="{C3061FB7-F523-F057-E086-F6D891EE766E}"/>
              </a:ext>
            </a:extLst>
          </p:cNvPr>
          <p:cNvSpPr txBox="1"/>
          <p:nvPr/>
        </p:nvSpPr>
        <p:spPr>
          <a:xfrm>
            <a:off x="88186" y="1779687"/>
            <a:ext cx="11735656" cy="5078313"/>
          </a:xfrm>
          <a:prstGeom prst="rect">
            <a:avLst/>
          </a:prstGeom>
          <a:noFill/>
        </p:spPr>
        <p:txBody>
          <a:bodyPr wrap="square">
            <a:spAutoFit/>
          </a:bodyPr>
          <a:lstStyle/>
          <a:p>
            <a:pPr algn="just"/>
            <a:r>
              <a:rPr lang="en-US" b="0" i="0" dirty="0">
                <a:solidFill>
                  <a:srgbClr val="333333"/>
                </a:solidFill>
                <a:effectLst/>
                <a:latin typeface="Bookman Old Style" panose="02050604050505020204" pitchFamily="18" charset="0"/>
              </a:rPr>
              <a:t>Now, let's start examining the graph </a:t>
            </a:r>
            <a:r>
              <a:rPr lang="en-US" b="1" i="0" dirty="0">
                <a:solidFill>
                  <a:srgbClr val="333333"/>
                </a:solidFill>
                <a:effectLst/>
                <a:latin typeface="Bookman Old Style" panose="02050604050505020204" pitchFamily="18" charset="0"/>
              </a:rPr>
              <a:t>starting from Node H.</a:t>
            </a:r>
          </a:p>
          <a:p>
            <a:pPr algn="just"/>
            <a:r>
              <a:rPr lang="en-US" b="1" i="0" dirty="0">
                <a:solidFill>
                  <a:srgbClr val="333333"/>
                </a:solidFill>
                <a:effectLst/>
                <a:latin typeface="Bookman Old Style" panose="02050604050505020204" pitchFamily="18" charset="0"/>
              </a:rPr>
              <a:t>Step 1</a:t>
            </a:r>
            <a:r>
              <a:rPr lang="en-US" b="0" i="0" dirty="0">
                <a:solidFill>
                  <a:srgbClr val="333333"/>
                </a:solidFill>
                <a:effectLst/>
                <a:latin typeface="Bookman Old Style" panose="02050604050505020204" pitchFamily="18" charset="0"/>
              </a:rPr>
              <a:t> - First, push H onto the stack.</a:t>
            </a:r>
          </a:p>
          <a:p>
            <a:pPr algn="just"/>
            <a:r>
              <a:rPr lang="en-US" b="0" i="0" dirty="0">
                <a:solidFill>
                  <a:srgbClr val="000000"/>
                </a:solidFill>
                <a:effectLst/>
                <a:latin typeface="Bookman Old Style" panose="02050604050505020204" pitchFamily="18" charset="0"/>
              </a:rPr>
              <a:t>STACK: H  </a:t>
            </a:r>
          </a:p>
          <a:p>
            <a:pPr algn="just"/>
            <a:r>
              <a:rPr lang="en-US" b="1" i="0" dirty="0">
                <a:solidFill>
                  <a:srgbClr val="333333"/>
                </a:solidFill>
                <a:effectLst/>
                <a:latin typeface="Bookman Old Style" panose="02050604050505020204" pitchFamily="18" charset="0"/>
              </a:rPr>
              <a:t>Step 2</a:t>
            </a:r>
            <a:r>
              <a:rPr lang="en-US" b="0" i="0" dirty="0">
                <a:solidFill>
                  <a:srgbClr val="333333"/>
                </a:solidFill>
                <a:effectLst/>
                <a:latin typeface="Bookman Old Style" panose="02050604050505020204" pitchFamily="18" charset="0"/>
              </a:rPr>
              <a:t> - POP the top element from the stack, i.e., H, and print it. Now, PUSH all the neighbors of H onto the stack that are in ready state.</a:t>
            </a:r>
          </a:p>
          <a:p>
            <a:pPr algn="just"/>
            <a:r>
              <a:rPr lang="en-US" b="0" i="0" dirty="0" err="1">
                <a:solidFill>
                  <a:srgbClr val="000000"/>
                </a:solidFill>
                <a:effectLst/>
                <a:latin typeface="Bookman Old Style" panose="02050604050505020204" pitchFamily="18" charset="0"/>
              </a:rPr>
              <a:t>Print:H</a:t>
            </a:r>
            <a:r>
              <a:rPr lang="en-US" b="0" i="0" dirty="0">
                <a:solidFill>
                  <a:srgbClr val="000000"/>
                </a:solidFill>
                <a:effectLst/>
                <a:latin typeface="Bookman Old Style" panose="02050604050505020204" pitchFamily="18" charset="0"/>
              </a:rPr>
              <a:t> STACK: A  </a:t>
            </a:r>
          </a:p>
          <a:p>
            <a:pPr algn="just"/>
            <a:r>
              <a:rPr lang="en-US" b="1" i="0" dirty="0">
                <a:solidFill>
                  <a:srgbClr val="333333"/>
                </a:solidFill>
                <a:effectLst/>
                <a:latin typeface="Bookman Old Style" panose="02050604050505020204" pitchFamily="18" charset="0"/>
              </a:rPr>
              <a:t>Step 3</a:t>
            </a:r>
            <a:r>
              <a:rPr lang="en-US" b="0" i="0" dirty="0">
                <a:solidFill>
                  <a:srgbClr val="333333"/>
                </a:solidFill>
                <a:effectLst/>
                <a:latin typeface="Bookman Old Style" panose="02050604050505020204" pitchFamily="18" charset="0"/>
              </a:rPr>
              <a:t> - POP the top element from the stack, i.e., A, and print it. Now, PUSH all the neighbors of A onto the stack that are in ready state.</a:t>
            </a:r>
          </a:p>
          <a:p>
            <a:pPr algn="just">
              <a:buFont typeface="+mj-lt"/>
              <a:buAutoNum type="arabicPeriod"/>
            </a:pPr>
            <a:r>
              <a:rPr lang="en-US" b="0" i="0" dirty="0">
                <a:solidFill>
                  <a:srgbClr val="000000"/>
                </a:solidFill>
                <a:effectLst/>
                <a:latin typeface="Bookman Old Style" panose="02050604050505020204" pitchFamily="18" charset="0"/>
              </a:rPr>
              <a:t>Print: A  </a:t>
            </a:r>
          </a:p>
          <a:p>
            <a:pPr algn="just">
              <a:buFont typeface="+mj-lt"/>
              <a:buAutoNum type="arabicPeriod"/>
            </a:pPr>
            <a:r>
              <a:rPr lang="en-US" b="0" i="0" dirty="0">
                <a:solidFill>
                  <a:srgbClr val="000000"/>
                </a:solidFill>
                <a:effectLst/>
                <a:latin typeface="Bookman Old Style" panose="02050604050505020204" pitchFamily="18" charset="0"/>
              </a:rPr>
              <a:t>STACK: B, D  </a:t>
            </a:r>
          </a:p>
          <a:p>
            <a:pPr algn="just"/>
            <a:r>
              <a:rPr lang="en-US" b="1" i="0" dirty="0">
                <a:solidFill>
                  <a:srgbClr val="333333"/>
                </a:solidFill>
                <a:effectLst/>
                <a:latin typeface="Bookman Old Style" panose="02050604050505020204" pitchFamily="18" charset="0"/>
              </a:rPr>
              <a:t>Step 4</a:t>
            </a:r>
            <a:r>
              <a:rPr lang="en-US" b="0" i="0" dirty="0">
                <a:solidFill>
                  <a:srgbClr val="333333"/>
                </a:solidFill>
                <a:effectLst/>
                <a:latin typeface="Bookman Old Style" panose="02050604050505020204" pitchFamily="18" charset="0"/>
              </a:rPr>
              <a:t> - POP the top element from the stack, i.e., D, and print it. Now, PUSH all the neighbors of D onto the stack that are in ready state.</a:t>
            </a:r>
          </a:p>
          <a:p>
            <a:pPr algn="just">
              <a:buFont typeface="+mj-lt"/>
              <a:buAutoNum type="arabicPeriod"/>
            </a:pPr>
            <a:r>
              <a:rPr lang="en-US" b="0" i="0" dirty="0">
                <a:solidFill>
                  <a:srgbClr val="000000"/>
                </a:solidFill>
                <a:effectLst/>
                <a:latin typeface="Bookman Old Style" panose="02050604050505020204" pitchFamily="18" charset="0"/>
              </a:rPr>
              <a:t>Print: D  </a:t>
            </a:r>
          </a:p>
          <a:p>
            <a:pPr algn="just">
              <a:buFont typeface="+mj-lt"/>
              <a:buAutoNum type="arabicPeriod"/>
            </a:pPr>
            <a:r>
              <a:rPr lang="en-US" b="0" i="0" dirty="0">
                <a:solidFill>
                  <a:srgbClr val="000000"/>
                </a:solidFill>
                <a:effectLst/>
                <a:latin typeface="Bookman Old Style" panose="02050604050505020204" pitchFamily="18" charset="0"/>
              </a:rPr>
              <a:t>STACK: B, F  </a:t>
            </a:r>
          </a:p>
          <a:p>
            <a:pPr algn="just"/>
            <a:r>
              <a:rPr lang="en-US" b="1" i="0" dirty="0">
                <a:solidFill>
                  <a:srgbClr val="333333"/>
                </a:solidFill>
                <a:effectLst/>
                <a:latin typeface="Bookman Old Style" panose="02050604050505020204" pitchFamily="18" charset="0"/>
              </a:rPr>
              <a:t>Step 5</a:t>
            </a:r>
            <a:r>
              <a:rPr lang="en-US" b="0" i="0" dirty="0">
                <a:solidFill>
                  <a:srgbClr val="333333"/>
                </a:solidFill>
                <a:effectLst/>
                <a:latin typeface="Bookman Old Style" panose="02050604050505020204" pitchFamily="18" charset="0"/>
              </a:rPr>
              <a:t> - POP the top element from the stack, i.e., F, and print it. Now, PUSH all the neighbors of F onto the stack that are in ready state.</a:t>
            </a:r>
          </a:p>
          <a:p>
            <a:pPr algn="just">
              <a:buFont typeface="+mj-lt"/>
              <a:buAutoNum type="arabicPeriod"/>
            </a:pPr>
            <a:r>
              <a:rPr lang="en-US" b="0" i="0" dirty="0">
                <a:solidFill>
                  <a:srgbClr val="000000"/>
                </a:solidFill>
                <a:effectLst/>
                <a:latin typeface="Bookman Old Style" panose="02050604050505020204" pitchFamily="18" charset="0"/>
              </a:rPr>
              <a:t>Print: F  </a:t>
            </a:r>
          </a:p>
          <a:p>
            <a:pPr algn="just">
              <a:buFont typeface="+mj-lt"/>
              <a:buAutoNum type="arabicPeriod"/>
            </a:pPr>
            <a:r>
              <a:rPr lang="en-US" b="0" i="0" dirty="0">
                <a:solidFill>
                  <a:srgbClr val="000000"/>
                </a:solidFill>
                <a:effectLst/>
                <a:latin typeface="Bookman Old Style" panose="02050604050505020204" pitchFamily="18" charset="0"/>
              </a:rPr>
              <a:t>STACK: B  </a:t>
            </a:r>
          </a:p>
        </p:txBody>
      </p:sp>
    </p:spTree>
    <p:extLst>
      <p:ext uri="{BB962C8B-B14F-4D97-AF65-F5344CB8AC3E}">
        <p14:creationId xmlns:p14="http://schemas.microsoft.com/office/powerpoint/2010/main" val="35263064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DF095D-F9EC-D1CD-9332-2A55EFF818A8}"/>
              </a:ext>
            </a:extLst>
          </p:cNvPr>
          <p:cNvSpPr txBox="1"/>
          <p:nvPr/>
        </p:nvSpPr>
        <p:spPr>
          <a:xfrm>
            <a:off x="102742" y="180173"/>
            <a:ext cx="11815280" cy="6463308"/>
          </a:xfrm>
          <a:prstGeom prst="rect">
            <a:avLst/>
          </a:prstGeom>
          <a:noFill/>
        </p:spPr>
        <p:txBody>
          <a:bodyPr wrap="square">
            <a:spAutoFit/>
          </a:bodyPr>
          <a:lstStyle/>
          <a:p>
            <a:pPr algn="just"/>
            <a:r>
              <a:rPr lang="en-US" b="1" i="0" dirty="0">
                <a:solidFill>
                  <a:srgbClr val="333333"/>
                </a:solidFill>
                <a:effectLst/>
                <a:latin typeface="Bookman Old Style" panose="02050604050505020204" pitchFamily="18" charset="0"/>
              </a:rPr>
              <a:t>Step 6</a:t>
            </a:r>
            <a:r>
              <a:rPr lang="en-US" b="0" i="0" dirty="0">
                <a:solidFill>
                  <a:srgbClr val="333333"/>
                </a:solidFill>
                <a:effectLst/>
                <a:latin typeface="Bookman Old Style" panose="02050604050505020204" pitchFamily="18" charset="0"/>
              </a:rPr>
              <a:t> - POP the top element from the stack, i.e., B, and print it. Now, PUSH all the neighbors of B onto the stack that are in ready state.</a:t>
            </a:r>
          </a:p>
          <a:p>
            <a:pPr algn="just">
              <a:buFont typeface="+mj-lt"/>
              <a:buAutoNum type="arabicPeriod"/>
            </a:pPr>
            <a:r>
              <a:rPr lang="en-US" b="0" i="0" dirty="0">
                <a:solidFill>
                  <a:srgbClr val="000000"/>
                </a:solidFill>
                <a:effectLst/>
                <a:latin typeface="Bookman Old Style" panose="02050604050505020204" pitchFamily="18" charset="0"/>
              </a:rPr>
              <a:t>Print: B  </a:t>
            </a:r>
          </a:p>
          <a:p>
            <a:pPr algn="just">
              <a:buFont typeface="+mj-lt"/>
              <a:buAutoNum type="arabicPeriod"/>
            </a:pPr>
            <a:r>
              <a:rPr lang="en-US" b="0" i="0" dirty="0">
                <a:solidFill>
                  <a:srgbClr val="000000"/>
                </a:solidFill>
                <a:effectLst/>
                <a:latin typeface="Bookman Old Style" panose="02050604050505020204" pitchFamily="18" charset="0"/>
              </a:rPr>
              <a:t>STACK: C  </a:t>
            </a:r>
          </a:p>
          <a:p>
            <a:pPr algn="just"/>
            <a:r>
              <a:rPr lang="en-US" b="1" i="0" dirty="0">
                <a:solidFill>
                  <a:srgbClr val="333333"/>
                </a:solidFill>
                <a:effectLst/>
                <a:latin typeface="Bookman Old Style" panose="02050604050505020204" pitchFamily="18" charset="0"/>
              </a:rPr>
              <a:t>Step 7</a:t>
            </a:r>
            <a:r>
              <a:rPr lang="en-US" b="0" i="0" dirty="0">
                <a:solidFill>
                  <a:srgbClr val="333333"/>
                </a:solidFill>
                <a:effectLst/>
                <a:latin typeface="Bookman Old Style" panose="02050604050505020204" pitchFamily="18" charset="0"/>
              </a:rPr>
              <a:t> - POP the top element from the stack, i.e., C, and print it. Now, PUSH all the neighbors of C onto the stack that are in ready state.</a:t>
            </a:r>
          </a:p>
          <a:p>
            <a:pPr algn="just">
              <a:buFont typeface="+mj-lt"/>
              <a:buAutoNum type="arabicPeriod"/>
            </a:pPr>
            <a:r>
              <a:rPr lang="en-US" b="0" i="0" dirty="0">
                <a:solidFill>
                  <a:srgbClr val="000000"/>
                </a:solidFill>
                <a:effectLst/>
                <a:latin typeface="Bookman Old Style" panose="02050604050505020204" pitchFamily="18" charset="0"/>
              </a:rPr>
              <a:t>Print: C  </a:t>
            </a:r>
          </a:p>
          <a:p>
            <a:pPr algn="just">
              <a:buFont typeface="+mj-lt"/>
              <a:buAutoNum type="arabicPeriod"/>
            </a:pPr>
            <a:r>
              <a:rPr lang="en-US" b="0" i="0" dirty="0">
                <a:solidFill>
                  <a:srgbClr val="000000"/>
                </a:solidFill>
                <a:effectLst/>
                <a:latin typeface="Bookman Old Style" panose="02050604050505020204" pitchFamily="18" charset="0"/>
              </a:rPr>
              <a:t>STACK: E, G  </a:t>
            </a:r>
          </a:p>
          <a:p>
            <a:pPr algn="just"/>
            <a:r>
              <a:rPr lang="en-US" b="1" i="0" dirty="0">
                <a:solidFill>
                  <a:srgbClr val="333333"/>
                </a:solidFill>
                <a:effectLst/>
                <a:latin typeface="Bookman Old Style" panose="02050604050505020204" pitchFamily="18" charset="0"/>
              </a:rPr>
              <a:t>Step 8</a:t>
            </a:r>
            <a:r>
              <a:rPr lang="en-US" b="0" i="0" dirty="0">
                <a:solidFill>
                  <a:srgbClr val="333333"/>
                </a:solidFill>
                <a:effectLst/>
                <a:latin typeface="Bookman Old Style" panose="02050604050505020204" pitchFamily="18" charset="0"/>
              </a:rPr>
              <a:t> - POP the top element from the stack, i.e., G and PUSH all the neighbors of G onto the stack that are in ready state.</a:t>
            </a:r>
          </a:p>
          <a:p>
            <a:pPr algn="just">
              <a:buFont typeface="+mj-lt"/>
              <a:buAutoNum type="arabicPeriod"/>
            </a:pPr>
            <a:r>
              <a:rPr lang="en-US" b="0" i="0" dirty="0">
                <a:solidFill>
                  <a:srgbClr val="000000"/>
                </a:solidFill>
                <a:effectLst/>
                <a:latin typeface="Bookman Old Style" panose="02050604050505020204" pitchFamily="18" charset="0"/>
              </a:rPr>
              <a:t>Print: G  </a:t>
            </a:r>
          </a:p>
          <a:p>
            <a:pPr algn="just">
              <a:buFont typeface="+mj-lt"/>
              <a:buAutoNum type="arabicPeriod"/>
            </a:pPr>
            <a:r>
              <a:rPr lang="en-US" b="0" i="0" dirty="0">
                <a:solidFill>
                  <a:srgbClr val="000000"/>
                </a:solidFill>
                <a:effectLst/>
                <a:latin typeface="Bookman Old Style" panose="02050604050505020204" pitchFamily="18" charset="0"/>
              </a:rPr>
              <a:t>STACK: E  </a:t>
            </a:r>
          </a:p>
          <a:p>
            <a:pPr algn="just"/>
            <a:r>
              <a:rPr lang="en-US" b="1" i="0" dirty="0">
                <a:solidFill>
                  <a:srgbClr val="333333"/>
                </a:solidFill>
                <a:effectLst/>
                <a:latin typeface="Bookman Old Style" panose="02050604050505020204" pitchFamily="18" charset="0"/>
              </a:rPr>
              <a:t>Step 9</a:t>
            </a:r>
            <a:r>
              <a:rPr lang="en-US" b="0" i="0" dirty="0">
                <a:solidFill>
                  <a:srgbClr val="333333"/>
                </a:solidFill>
                <a:effectLst/>
                <a:latin typeface="Bookman Old Style" panose="02050604050505020204" pitchFamily="18" charset="0"/>
              </a:rPr>
              <a:t> - POP the top element from the stack, i.e., E and PUSH all the neighbors of E onto the stack that are in ready state.</a:t>
            </a:r>
          </a:p>
          <a:p>
            <a:pPr algn="just">
              <a:buFont typeface="+mj-lt"/>
              <a:buAutoNum type="arabicPeriod"/>
            </a:pPr>
            <a:r>
              <a:rPr lang="en-US" b="0" i="0" dirty="0">
                <a:solidFill>
                  <a:srgbClr val="000000"/>
                </a:solidFill>
                <a:effectLst/>
                <a:latin typeface="Bookman Old Style" panose="02050604050505020204" pitchFamily="18" charset="0"/>
              </a:rPr>
              <a:t>Print: E  </a:t>
            </a:r>
          </a:p>
          <a:p>
            <a:pPr algn="just">
              <a:buFont typeface="+mj-lt"/>
              <a:buAutoNum type="arabicPeriod"/>
            </a:pPr>
            <a:r>
              <a:rPr lang="en-US" b="0" i="0" dirty="0">
                <a:solidFill>
                  <a:srgbClr val="000000"/>
                </a:solidFill>
                <a:effectLst/>
                <a:latin typeface="Bookman Old Style" panose="02050604050505020204" pitchFamily="18" charset="0"/>
              </a:rPr>
              <a:t>STACK:  </a:t>
            </a:r>
          </a:p>
          <a:p>
            <a:pPr algn="just"/>
            <a:r>
              <a:rPr lang="en-US" b="0" i="0" dirty="0">
                <a:solidFill>
                  <a:srgbClr val="333333"/>
                </a:solidFill>
                <a:effectLst/>
                <a:latin typeface="Bookman Old Style" panose="02050604050505020204" pitchFamily="18" charset="0"/>
              </a:rPr>
              <a:t>Now, all the graph nodes have been traversed, and the stack is empty.</a:t>
            </a:r>
          </a:p>
          <a:p>
            <a:pPr algn="just"/>
            <a:r>
              <a:rPr lang="en-US" b="1" dirty="0">
                <a:solidFill>
                  <a:srgbClr val="333333"/>
                </a:solidFill>
                <a:latin typeface="Bookman Old Style" panose="02050604050505020204" pitchFamily="18" charset="0"/>
              </a:rPr>
              <a:t>DFS: HADFBCGE</a:t>
            </a:r>
            <a:endParaRPr lang="en-US" b="1" i="0" dirty="0">
              <a:solidFill>
                <a:srgbClr val="333333"/>
              </a:solidFill>
              <a:effectLst/>
              <a:latin typeface="Bookman Old Style" panose="02050604050505020204" pitchFamily="18" charset="0"/>
            </a:endParaRPr>
          </a:p>
          <a:p>
            <a:pPr algn="just"/>
            <a:endParaRPr lang="en-US" b="0" i="0" dirty="0">
              <a:solidFill>
                <a:srgbClr val="333333"/>
              </a:solidFill>
              <a:effectLst/>
              <a:latin typeface="Bookman Old Style" panose="02050604050505020204" pitchFamily="18" charset="0"/>
            </a:endParaRPr>
          </a:p>
          <a:p>
            <a:pPr algn="just"/>
            <a:r>
              <a:rPr lang="en-US" b="1" i="0" dirty="0">
                <a:solidFill>
                  <a:srgbClr val="610B4B"/>
                </a:solidFill>
                <a:effectLst/>
                <a:latin typeface="Bookman Old Style" panose="02050604050505020204" pitchFamily="18" charset="0"/>
              </a:rPr>
              <a:t>Complexity of Depth-first search algorithm</a:t>
            </a:r>
          </a:p>
          <a:p>
            <a:pPr algn="just"/>
            <a:r>
              <a:rPr lang="en-US" b="0" i="0" dirty="0">
                <a:solidFill>
                  <a:srgbClr val="333333"/>
                </a:solidFill>
                <a:effectLst/>
                <a:latin typeface="Bookman Old Style" panose="02050604050505020204" pitchFamily="18" charset="0"/>
              </a:rPr>
              <a:t>The time complexity of the DFS algorithm is </a:t>
            </a:r>
            <a:r>
              <a:rPr lang="en-US" b="1" i="0" dirty="0">
                <a:solidFill>
                  <a:srgbClr val="333333"/>
                </a:solidFill>
                <a:effectLst/>
                <a:latin typeface="Bookman Old Style" panose="02050604050505020204" pitchFamily="18" charset="0"/>
              </a:rPr>
              <a:t>O(V+E)</a:t>
            </a:r>
            <a:r>
              <a:rPr lang="en-US" b="0" i="0" dirty="0">
                <a:solidFill>
                  <a:srgbClr val="333333"/>
                </a:solidFill>
                <a:effectLst/>
                <a:latin typeface="Bookman Old Style" panose="02050604050505020204" pitchFamily="18" charset="0"/>
              </a:rPr>
              <a:t>, where V is the number of vertices and E is the number of edges in the graph.</a:t>
            </a:r>
          </a:p>
          <a:p>
            <a:pPr algn="just"/>
            <a:r>
              <a:rPr lang="en-US" b="0" i="0" dirty="0">
                <a:solidFill>
                  <a:srgbClr val="333333"/>
                </a:solidFill>
                <a:effectLst/>
                <a:latin typeface="Bookman Old Style" panose="02050604050505020204" pitchFamily="18" charset="0"/>
              </a:rPr>
              <a:t>The space complexity of the DFS algorithm </a:t>
            </a:r>
            <a:r>
              <a:rPr lang="en-US" b="1" i="0" dirty="0">
                <a:solidFill>
                  <a:srgbClr val="333333"/>
                </a:solidFill>
                <a:effectLst/>
                <a:latin typeface="Bookman Old Style" panose="02050604050505020204" pitchFamily="18" charset="0"/>
              </a:rPr>
              <a:t>is O(V).</a:t>
            </a:r>
            <a:endParaRPr lang="en-IN" b="1" dirty="0"/>
          </a:p>
        </p:txBody>
      </p:sp>
    </p:spTree>
    <p:extLst>
      <p:ext uri="{BB962C8B-B14F-4D97-AF65-F5344CB8AC3E}">
        <p14:creationId xmlns:p14="http://schemas.microsoft.com/office/powerpoint/2010/main" val="463347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11766E-6041-61E7-D911-CC65F6A896CB}"/>
              </a:ext>
            </a:extLst>
          </p:cNvPr>
          <p:cNvSpPr txBox="1"/>
          <p:nvPr/>
        </p:nvSpPr>
        <p:spPr>
          <a:xfrm>
            <a:off x="256854" y="85190"/>
            <a:ext cx="8085762" cy="6986528"/>
          </a:xfrm>
          <a:prstGeom prst="rect">
            <a:avLst/>
          </a:prstGeom>
          <a:noFill/>
        </p:spPr>
        <p:txBody>
          <a:bodyPr wrap="square">
            <a:spAutoFit/>
          </a:bodyPr>
          <a:lstStyle/>
          <a:p>
            <a:pPr algn="just"/>
            <a:r>
              <a:rPr lang="en-US" sz="1600" b="0" i="0" dirty="0">
                <a:solidFill>
                  <a:srgbClr val="333333"/>
                </a:solidFill>
                <a:effectLst/>
                <a:latin typeface="Bookman Old Style" panose="02050604050505020204" pitchFamily="18" charset="0"/>
              </a:rPr>
              <a:t>In the above structure, each node is labeled with some number. Each arrow shown in the above figure is known as a </a:t>
            </a:r>
            <a:r>
              <a:rPr lang="en-US" sz="1600" b="1" i="1" dirty="0">
                <a:solidFill>
                  <a:srgbClr val="333333"/>
                </a:solidFill>
                <a:effectLst/>
                <a:latin typeface="Bookman Old Style" panose="02050604050505020204" pitchFamily="18" charset="0"/>
              </a:rPr>
              <a:t>link</a:t>
            </a:r>
            <a:r>
              <a:rPr lang="en-US" sz="1600" b="0" i="0" dirty="0">
                <a:solidFill>
                  <a:srgbClr val="333333"/>
                </a:solidFill>
                <a:effectLst/>
                <a:latin typeface="Bookman Old Style" panose="02050604050505020204" pitchFamily="18" charset="0"/>
              </a:rPr>
              <a:t> between the two nodes.</a:t>
            </a:r>
          </a:p>
          <a:p>
            <a:pPr algn="just"/>
            <a:endParaRPr lang="en-US" sz="1600" b="0" i="0" dirty="0">
              <a:solidFill>
                <a:srgbClr val="333333"/>
              </a:solidFill>
              <a:effectLst/>
              <a:latin typeface="Bookman Old Style" panose="02050604050505020204" pitchFamily="18" charset="0"/>
            </a:endParaRPr>
          </a:p>
          <a:p>
            <a:pPr algn="just">
              <a:buFont typeface="Arial" panose="020B0604020202020204" pitchFamily="34" charset="0"/>
              <a:buChar char="•"/>
            </a:pPr>
            <a:r>
              <a:rPr lang="en-US" sz="1600" b="1" i="0" dirty="0">
                <a:solidFill>
                  <a:srgbClr val="000000"/>
                </a:solidFill>
                <a:effectLst/>
                <a:latin typeface="Bookman Old Style" panose="02050604050505020204" pitchFamily="18" charset="0"/>
              </a:rPr>
              <a:t>Root:</a:t>
            </a:r>
            <a:r>
              <a:rPr lang="en-US" sz="1600" b="0" i="0" dirty="0">
                <a:solidFill>
                  <a:srgbClr val="000000"/>
                </a:solidFill>
                <a:effectLst/>
                <a:latin typeface="Bookman Old Style" panose="02050604050505020204" pitchFamily="18" charset="0"/>
              </a:rPr>
              <a:t> The root node is the topmost node in the tree hierarchy. In other words, the root node is the one that doesn't have any parent. In the above structure, node numbered 1 is </a:t>
            </a:r>
            <a:r>
              <a:rPr lang="en-US" sz="1600" b="1" i="0" dirty="0">
                <a:solidFill>
                  <a:srgbClr val="000000"/>
                </a:solidFill>
                <a:effectLst/>
                <a:latin typeface="Bookman Old Style" panose="02050604050505020204" pitchFamily="18" charset="0"/>
              </a:rPr>
              <a:t>the root node of the tree.</a:t>
            </a:r>
            <a:r>
              <a:rPr lang="en-US" sz="1600" b="0" i="0" dirty="0">
                <a:solidFill>
                  <a:srgbClr val="000000"/>
                </a:solidFill>
                <a:effectLst/>
                <a:latin typeface="Bookman Old Style" panose="02050604050505020204" pitchFamily="18" charset="0"/>
              </a:rPr>
              <a:t> If a node is directly linked to some </a:t>
            </a:r>
            <a:r>
              <a:rPr lang="en-US" sz="1600" b="1" i="0" dirty="0">
                <a:solidFill>
                  <a:srgbClr val="000000"/>
                </a:solidFill>
                <a:effectLst/>
                <a:latin typeface="Bookman Old Style" panose="02050604050505020204" pitchFamily="18" charset="0"/>
              </a:rPr>
              <a:t>other node, it would be called a parent-child relationship</a:t>
            </a:r>
            <a:r>
              <a:rPr lang="en-US" sz="1600" b="0" i="0" dirty="0">
                <a:solidFill>
                  <a:srgbClr val="000000"/>
                </a:solidFill>
                <a:effectLst/>
                <a:latin typeface="Bookman Old Style" panose="02050604050505020204" pitchFamily="18" charset="0"/>
              </a:rPr>
              <a:t>.</a:t>
            </a:r>
          </a:p>
          <a:p>
            <a:pPr algn="just">
              <a:buFont typeface="Arial" panose="020B0604020202020204" pitchFamily="34" charset="0"/>
              <a:buChar char="•"/>
            </a:pPr>
            <a:endParaRPr lang="en-US" sz="1600" b="0" i="0" dirty="0">
              <a:solidFill>
                <a:srgbClr val="000000"/>
              </a:solidFill>
              <a:effectLst/>
              <a:latin typeface="Bookman Old Style" panose="02050604050505020204" pitchFamily="18" charset="0"/>
            </a:endParaRPr>
          </a:p>
          <a:p>
            <a:pPr algn="just">
              <a:buFont typeface="Arial" panose="020B0604020202020204" pitchFamily="34" charset="0"/>
              <a:buChar char="•"/>
            </a:pPr>
            <a:r>
              <a:rPr lang="en-US" sz="1600" b="1" i="0" dirty="0">
                <a:solidFill>
                  <a:srgbClr val="000000"/>
                </a:solidFill>
                <a:effectLst/>
                <a:latin typeface="Bookman Old Style" panose="02050604050505020204" pitchFamily="18" charset="0"/>
              </a:rPr>
              <a:t>Child node:</a:t>
            </a:r>
            <a:r>
              <a:rPr lang="en-US" sz="1600" b="0" i="0" dirty="0">
                <a:solidFill>
                  <a:srgbClr val="000000"/>
                </a:solidFill>
                <a:effectLst/>
                <a:latin typeface="Bookman Old Style" panose="02050604050505020204" pitchFamily="18" charset="0"/>
              </a:rPr>
              <a:t> If the node is a </a:t>
            </a:r>
            <a:r>
              <a:rPr lang="en-US" sz="1600" b="1" i="0" dirty="0">
                <a:solidFill>
                  <a:srgbClr val="000000"/>
                </a:solidFill>
                <a:effectLst/>
                <a:latin typeface="Bookman Old Style" panose="02050604050505020204" pitchFamily="18" charset="0"/>
              </a:rPr>
              <a:t>descendant of any node</a:t>
            </a:r>
            <a:r>
              <a:rPr lang="en-US" sz="1600" b="0" i="0" dirty="0">
                <a:solidFill>
                  <a:srgbClr val="000000"/>
                </a:solidFill>
                <a:effectLst/>
                <a:latin typeface="Bookman Old Style" panose="02050604050505020204" pitchFamily="18" charset="0"/>
              </a:rPr>
              <a:t>, then the node is known as a child node.</a:t>
            </a:r>
          </a:p>
          <a:p>
            <a:pPr algn="just"/>
            <a:endParaRPr lang="en-US" sz="1600" b="0" i="0" dirty="0">
              <a:solidFill>
                <a:srgbClr val="000000"/>
              </a:solidFill>
              <a:effectLst/>
              <a:latin typeface="Bookman Old Style" panose="02050604050505020204" pitchFamily="18" charset="0"/>
            </a:endParaRPr>
          </a:p>
          <a:p>
            <a:pPr algn="just">
              <a:buFont typeface="Arial" panose="020B0604020202020204" pitchFamily="34" charset="0"/>
              <a:buChar char="•"/>
            </a:pPr>
            <a:r>
              <a:rPr lang="en-US" sz="1600" b="1" i="0" dirty="0">
                <a:solidFill>
                  <a:srgbClr val="000000"/>
                </a:solidFill>
                <a:effectLst/>
                <a:latin typeface="Bookman Old Style" panose="02050604050505020204" pitchFamily="18" charset="0"/>
              </a:rPr>
              <a:t>Parent:</a:t>
            </a:r>
            <a:r>
              <a:rPr lang="en-US" sz="1600" b="0" i="0" dirty="0">
                <a:solidFill>
                  <a:srgbClr val="000000"/>
                </a:solidFill>
                <a:effectLst/>
                <a:latin typeface="Bookman Old Style" panose="02050604050505020204" pitchFamily="18" charset="0"/>
              </a:rPr>
              <a:t> If the </a:t>
            </a:r>
            <a:r>
              <a:rPr lang="en-US" sz="1600" b="1" i="0" dirty="0">
                <a:solidFill>
                  <a:srgbClr val="000000"/>
                </a:solidFill>
                <a:effectLst/>
                <a:latin typeface="Bookman Old Style" panose="02050604050505020204" pitchFamily="18" charset="0"/>
              </a:rPr>
              <a:t>node contains any sub-node</a:t>
            </a:r>
            <a:r>
              <a:rPr lang="en-US" sz="1600" b="0" i="0" dirty="0">
                <a:solidFill>
                  <a:srgbClr val="000000"/>
                </a:solidFill>
                <a:effectLst/>
                <a:latin typeface="Bookman Old Style" panose="02050604050505020204" pitchFamily="18" charset="0"/>
              </a:rPr>
              <a:t>, then that node is said to be the parent of that sub-node.</a:t>
            </a:r>
          </a:p>
          <a:p>
            <a:pPr algn="just">
              <a:buFont typeface="Arial" panose="020B0604020202020204" pitchFamily="34" charset="0"/>
              <a:buChar char="•"/>
            </a:pPr>
            <a:endParaRPr lang="en-US" sz="1600" b="0" i="0" dirty="0">
              <a:solidFill>
                <a:srgbClr val="000000"/>
              </a:solidFill>
              <a:effectLst/>
              <a:latin typeface="Bookman Old Style" panose="02050604050505020204" pitchFamily="18" charset="0"/>
            </a:endParaRPr>
          </a:p>
          <a:p>
            <a:pPr algn="just">
              <a:buFont typeface="Arial" panose="020B0604020202020204" pitchFamily="34" charset="0"/>
              <a:buChar char="•"/>
            </a:pPr>
            <a:r>
              <a:rPr lang="en-US" sz="1600" b="1" i="0" dirty="0">
                <a:solidFill>
                  <a:srgbClr val="000000"/>
                </a:solidFill>
                <a:effectLst/>
                <a:latin typeface="Bookman Old Style" panose="02050604050505020204" pitchFamily="18" charset="0"/>
              </a:rPr>
              <a:t>Sibling:</a:t>
            </a:r>
            <a:r>
              <a:rPr lang="en-US" sz="1600" b="0" i="0" dirty="0">
                <a:solidFill>
                  <a:srgbClr val="000000"/>
                </a:solidFill>
                <a:effectLst/>
                <a:latin typeface="Bookman Old Style" panose="02050604050505020204" pitchFamily="18" charset="0"/>
              </a:rPr>
              <a:t> The </a:t>
            </a:r>
            <a:r>
              <a:rPr lang="en-US" sz="1600" b="1" i="0" dirty="0">
                <a:solidFill>
                  <a:srgbClr val="000000"/>
                </a:solidFill>
                <a:effectLst/>
                <a:latin typeface="Bookman Old Style" panose="02050604050505020204" pitchFamily="18" charset="0"/>
              </a:rPr>
              <a:t>nodes that have the same parent </a:t>
            </a:r>
            <a:r>
              <a:rPr lang="en-US" sz="1600" b="0" i="0" dirty="0">
                <a:solidFill>
                  <a:srgbClr val="000000"/>
                </a:solidFill>
                <a:effectLst/>
                <a:latin typeface="Bookman Old Style" panose="02050604050505020204" pitchFamily="18" charset="0"/>
              </a:rPr>
              <a:t>are known as siblings.</a:t>
            </a:r>
          </a:p>
          <a:p>
            <a:pPr algn="just">
              <a:buFont typeface="Arial" panose="020B0604020202020204" pitchFamily="34" charset="0"/>
              <a:buChar char="•"/>
            </a:pPr>
            <a:endParaRPr lang="en-US" sz="1600" b="0" i="0" dirty="0">
              <a:solidFill>
                <a:srgbClr val="000000"/>
              </a:solidFill>
              <a:effectLst/>
              <a:latin typeface="Bookman Old Style" panose="02050604050505020204" pitchFamily="18" charset="0"/>
            </a:endParaRPr>
          </a:p>
          <a:p>
            <a:pPr algn="just">
              <a:buFont typeface="Arial" panose="020B0604020202020204" pitchFamily="34" charset="0"/>
              <a:buChar char="•"/>
            </a:pPr>
            <a:r>
              <a:rPr lang="en-US" sz="1600" b="1" i="0" dirty="0">
                <a:solidFill>
                  <a:srgbClr val="000000"/>
                </a:solidFill>
                <a:effectLst/>
                <a:latin typeface="Bookman Old Style" panose="02050604050505020204" pitchFamily="18" charset="0"/>
              </a:rPr>
              <a:t>Leaf Node:-</a:t>
            </a:r>
            <a:r>
              <a:rPr lang="en-US" sz="1600" b="0" i="0" dirty="0">
                <a:solidFill>
                  <a:srgbClr val="000000"/>
                </a:solidFill>
                <a:effectLst/>
                <a:latin typeface="Bookman Old Style" panose="02050604050505020204" pitchFamily="18" charset="0"/>
              </a:rPr>
              <a:t> The node of the </a:t>
            </a:r>
            <a:r>
              <a:rPr lang="en-US" sz="1600" b="1" i="0" dirty="0">
                <a:solidFill>
                  <a:srgbClr val="000000"/>
                </a:solidFill>
                <a:effectLst/>
                <a:latin typeface="Bookman Old Style" panose="02050604050505020204" pitchFamily="18" charset="0"/>
              </a:rPr>
              <a:t>tree, which doesn't have any child node</a:t>
            </a:r>
            <a:r>
              <a:rPr lang="en-US" sz="1600" b="0" i="0" dirty="0">
                <a:solidFill>
                  <a:srgbClr val="000000"/>
                </a:solidFill>
                <a:effectLst/>
                <a:latin typeface="Bookman Old Style" panose="02050604050505020204" pitchFamily="18" charset="0"/>
              </a:rPr>
              <a:t>, is called a leaf node. A leaf node is the </a:t>
            </a:r>
            <a:r>
              <a:rPr lang="en-US" sz="1600" b="1" i="0" dirty="0">
                <a:solidFill>
                  <a:srgbClr val="000000"/>
                </a:solidFill>
                <a:effectLst/>
                <a:latin typeface="Bookman Old Style" panose="02050604050505020204" pitchFamily="18" charset="0"/>
              </a:rPr>
              <a:t>bottom-most node </a:t>
            </a:r>
            <a:r>
              <a:rPr lang="en-US" sz="1600" b="0" i="0" dirty="0">
                <a:solidFill>
                  <a:srgbClr val="000000"/>
                </a:solidFill>
                <a:effectLst/>
                <a:latin typeface="Bookman Old Style" panose="02050604050505020204" pitchFamily="18" charset="0"/>
              </a:rPr>
              <a:t>of the tree. There can be any number of leaf nodes present in a general tree. </a:t>
            </a:r>
            <a:r>
              <a:rPr lang="en-US" sz="1600" b="1" i="0" dirty="0">
                <a:solidFill>
                  <a:srgbClr val="000000"/>
                </a:solidFill>
                <a:effectLst/>
                <a:latin typeface="Bookman Old Style" panose="02050604050505020204" pitchFamily="18" charset="0"/>
              </a:rPr>
              <a:t>Leaf nodes can also be called external nodes</a:t>
            </a:r>
            <a:r>
              <a:rPr lang="en-US" sz="1600" b="0" i="0" dirty="0">
                <a:solidFill>
                  <a:srgbClr val="000000"/>
                </a:solidFill>
                <a:effectLst/>
                <a:latin typeface="Bookman Old Style" panose="02050604050505020204" pitchFamily="18" charset="0"/>
              </a:rPr>
              <a:t>.</a:t>
            </a:r>
          </a:p>
          <a:p>
            <a:pPr algn="just">
              <a:buFont typeface="Arial" panose="020B0604020202020204" pitchFamily="34" charset="0"/>
              <a:buChar char="•"/>
            </a:pPr>
            <a:endParaRPr lang="en-US" sz="1600" b="0" i="0" dirty="0">
              <a:solidFill>
                <a:srgbClr val="000000"/>
              </a:solidFill>
              <a:effectLst/>
              <a:latin typeface="Bookman Old Style" panose="02050604050505020204" pitchFamily="18" charset="0"/>
            </a:endParaRPr>
          </a:p>
          <a:p>
            <a:pPr algn="just">
              <a:buFont typeface="Arial" panose="020B0604020202020204" pitchFamily="34" charset="0"/>
              <a:buChar char="•"/>
            </a:pPr>
            <a:r>
              <a:rPr lang="en-US" sz="1600" b="1" i="0" dirty="0">
                <a:solidFill>
                  <a:srgbClr val="000000"/>
                </a:solidFill>
                <a:effectLst/>
                <a:latin typeface="Bookman Old Style" panose="02050604050505020204" pitchFamily="18" charset="0"/>
              </a:rPr>
              <a:t>Internal nodes:</a:t>
            </a:r>
            <a:r>
              <a:rPr lang="en-US" sz="1600" b="0" i="0" dirty="0">
                <a:solidFill>
                  <a:srgbClr val="000000"/>
                </a:solidFill>
                <a:effectLst/>
                <a:latin typeface="Bookman Old Style" panose="02050604050505020204" pitchFamily="18" charset="0"/>
              </a:rPr>
              <a:t> A node </a:t>
            </a:r>
            <a:r>
              <a:rPr lang="en-US" sz="1600" b="1" i="0" dirty="0">
                <a:solidFill>
                  <a:srgbClr val="000000"/>
                </a:solidFill>
                <a:effectLst/>
                <a:latin typeface="Bookman Old Style" panose="02050604050505020204" pitchFamily="18" charset="0"/>
              </a:rPr>
              <a:t>has </a:t>
            </a:r>
            <a:r>
              <a:rPr lang="en-US" sz="1600" b="1" i="0" dirty="0" err="1">
                <a:solidFill>
                  <a:srgbClr val="000000"/>
                </a:solidFill>
                <a:effectLst/>
                <a:latin typeface="Bookman Old Style" panose="02050604050505020204" pitchFamily="18" charset="0"/>
              </a:rPr>
              <a:t>atleast</a:t>
            </a:r>
            <a:r>
              <a:rPr lang="en-US" sz="1600" b="1" i="0" dirty="0">
                <a:solidFill>
                  <a:srgbClr val="000000"/>
                </a:solidFill>
                <a:effectLst/>
                <a:latin typeface="Bookman Old Style" panose="02050604050505020204" pitchFamily="18" charset="0"/>
              </a:rPr>
              <a:t> one child node </a:t>
            </a:r>
            <a:r>
              <a:rPr lang="en-US" sz="1600" b="0" i="0" dirty="0">
                <a:solidFill>
                  <a:srgbClr val="000000"/>
                </a:solidFill>
                <a:effectLst/>
                <a:latin typeface="Bookman Old Style" panose="02050604050505020204" pitchFamily="18" charset="0"/>
              </a:rPr>
              <a:t>known as an </a:t>
            </a:r>
            <a:r>
              <a:rPr lang="en-US" sz="1600" b="1" i="1" dirty="0">
                <a:solidFill>
                  <a:srgbClr val="000000"/>
                </a:solidFill>
                <a:effectLst/>
                <a:latin typeface="Bookman Old Style" panose="02050604050505020204" pitchFamily="18" charset="0"/>
              </a:rPr>
              <a:t>internal</a:t>
            </a:r>
          </a:p>
          <a:p>
            <a:pPr algn="just">
              <a:buFont typeface="Arial" panose="020B0604020202020204" pitchFamily="34" charset="0"/>
              <a:buChar char="•"/>
            </a:pPr>
            <a:endParaRPr lang="en-US" sz="1600" b="0" i="0" dirty="0">
              <a:solidFill>
                <a:srgbClr val="000000"/>
              </a:solidFill>
              <a:effectLst/>
              <a:latin typeface="Bookman Old Style" panose="02050604050505020204" pitchFamily="18" charset="0"/>
            </a:endParaRPr>
          </a:p>
          <a:p>
            <a:pPr algn="just">
              <a:buFont typeface="Arial" panose="020B0604020202020204" pitchFamily="34" charset="0"/>
              <a:buChar char="•"/>
            </a:pPr>
            <a:r>
              <a:rPr lang="en-US" sz="1600" b="1" i="0" dirty="0">
                <a:solidFill>
                  <a:srgbClr val="000000"/>
                </a:solidFill>
                <a:effectLst/>
                <a:latin typeface="Bookman Old Style" panose="02050604050505020204" pitchFamily="18" charset="0"/>
              </a:rPr>
              <a:t>Ancestor node:-</a:t>
            </a:r>
            <a:r>
              <a:rPr lang="en-US" sz="1600" b="0" i="0" dirty="0">
                <a:solidFill>
                  <a:srgbClr val="000000"/>
                </a:solidFill>
                <a:effectLst/>
                <a:latin typeface="Bookman Old Style" panose="02050604050505020204" pitchFamily="18" charset="0"/>
              </a:rPr>
              <a:t> An ancestor of a node is any predecessor node on a path from the root to that node. The </a:t>
            </a:r>
            <a:r>
              <a:rPr lang="en-US" sz="1600" b="1" i="0" dirty="0">
                <a:solidFill>
                  <a:srgbClr val="000000"/>
                </a:solidFill>
                <a:effectLst/>
                <a:latin typeface="Bookman Old Style" panose="02050604050505020204" pitchFamily="18" charset="0"/>
              </a:rPr>
              <a:t>root node doesn't have any ancestors</a:t>
            </a:r>
            <a:r>
              <a:rPr lang="en-US" sz="1600" b="0" i="0" dirty="0">
                <a:solidFill>
                  <a:srgbClr val="000000"/>
                </a:solidFill>
                <a:effectLst/>
                <a:latin typeface="Bookman Old Style" panose="02050604050505020204" pitchFamily="18" charset="0"/>
              </a:rPr>
              <a:t>. In the tree shown in the above image</a:t>
            </a:r>
            <a:r>
              <a:rPr lang="en-US" sz="1600" b="1" i="0" dirty="0">
                <a:solidFill>
                  <a:srgbClr val="000000"/>
                </a:solidFill>
                <a:effectLst/>
                <a:latin typeface="Bookman Old Style" panose="02050604050505020204" pitchFamily="18" charset="0"/>
              </a:rPr>
              <a:t>, nodes 1, 2, and 5 are the ancestors of node 10</a:t>
            </a:r>
            <a:r>
              <a:rPr lang="en-US" sz="1600" b="0" i="0" dirty="0">
                <a:solidFill>
                  <a:srgbClr val="000000"/>
                </a:solidFill>
                <a:effectLst/>
                <a:latin typeface="Bookman Old Style" panose="02050604050505020204" pitchFamily="18" charset="0"/>
              </a:rPr>
              <a:t>.</a:t>
            </a:r>
          </a:p>
          <a:p>
            <a:pPr algn="just"/>
            <a:endParaRPr lang="en-US" sz="1600" b="0" i="0" dirty="0">
              <a:solidFill>
                <a:srgbClr val="000000"/>
              </a:solidFill>
              <a:effectLst/>
              <a:latin typeface="Bookman Old Style" panose="02050604050505020204" pitchFamily="18" charset="0"/>
            </a:endParaRPr>
          </a:p>
        </p:txBody>
      </p:sp>
      <p:pic>
        <p:nvPicPr>
          <p:cNvPr id="2" name="Picture 2" descr="Tree">
            <a:extLst>
              <a:ext uri="{FF2B5EF4-FFF2-40B4-BE49-F238E27FC236}">
                <a16:creationId xmlns:a16="http://schemas.microsoft.com/office/drawing/2014/main" id="{81095118-868E-89C5-9A25-82B0595AE6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8094" y="184935"/>
            <a:ext cx="3637052" cy="6256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56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6D8BDB-A53D-E9EE-C892-D7C67BEC0609}"/>
              </a:ext>
            </a:extLst>
          </p:cNvPr>
          <p:cNvSpPr txBox="1"/>
          <p:nvPr/>
        </p:nvSpPr>
        <p:spPr>
          <a:xfrm>
            <a:off x="102740" y="110433"/>
            <a:ext cx="11794733" cy="646331"/>
          </a:xfrm>
          <a:prstGeom prst="rect">
            <a:avLst/>
          </a:prstGeom>
          <a:noFill/>
        </p:spPr>
        <p:txBody>
          <a:bodyPr wrap="square">
            <a:spAutoFit/>
          </a:bodyPr>
          <a:lstStyle/>
          <a:p>
            <a:pPr algn="just">
              <a:buFont typeface="Arial" panose="020B0604020202020204" pitchFamily="34" charset="0"/>
              <a:buChar char="•"/>
            </a:pPr>
            <a:r>
              <a:rPr lang="en-US" b="1" i="0" dirty="0">
                <a:solidFill>
                  <a:srgbClr val="000000"/>
                </a:solidFill>
                <a:effectLst/>
                <a:latin typeface="Bookman Old Style" panose="02050604050505020204" pitchFamily="18" charset="0"/>
              </a:rPr>
              <a:t>Descendant:</a:t>
            </a:r>
            <a:r>
              <a:rPr lang="en-US" b="0" i="0" dirty="0">
                <a:solidFill>
                  <a:srgbClr val="000000"/>
                </a:solidFill>
                <a:effectLst/>
                <a:latin typeface="Bookman Old Style" panose="02050604050505020204" pitchFamily="18" charset="0"/>
              </a:rPr>
              <a:t> The </a:t>
            </a:r>
            <a:r>
              <a:rPr lang="en-US" b="1" i="0" dirty="0">
                <a:solidFill>
                  <a:srgbClr val="000000"/>
                </a:solidFill>
                <a:effectLst/>
                <a:latin typeface="Bookman Old Style" panose="02050604050505020204" pitchFamily="18" charset="0"/>
              </a:rPr>
              <a:t>immediate successor </a:t>
            </a:r>
            <a:r>
              <a:rPr lang="en-US" b="0" i="0" dirty="0">
                <a:solidFill>
                  <a:srgbClr val="000000"/>
                </a:solidFill>
                <a:effectLst/>
                <a:latin typeface="Bookman Old Style" panose="02050604050505020204" pitchFamily="18" charset="0"/>
              </a:rPr>
              <a:t>of the given node is known as a descendant of a node. In the above figure, </a:t>
            </a:r>
            <a:r>
              <a:rPr lang="en-US" b="1" i="0" dirty="0">
                <a:solidFill>
                  <a:srgbClr val="000000"/>
                </a:solidFill>
                <a:effectLst/>
                <a:latin typeface="Bookman Old Style" panose="02050604050505020204" pitchFamily="18" charset="0"/>
              </a:rPr>
              <a:t>10 is the descendant of node 5.</a:t>
            </a:r>
          </a:p>
        </p:txBody>
      </p:sp>
      <p:sp>
        <p:nvSpPr>
          <p:cNvPr id="5" name="TextBox 4">
            <a:extLst>
              <a:ext uri="{FF2B5EF4-FFF2-40B4-BE49-F238E27FC236}">
                <a16:creationId xmlns:a16="http://schemas.microsoft.com/office/drawing/2014/main" id="{DA9B84A5-DA4E-F5FA-B069-F8917DBF4C3F}"/>
              </a:ext>
            </a:extLst>
          </p:cNvPr>
          <p:cNvSpPr txBox="1"/>
          <p:nvPr/>
        </p:nvSpPr>
        <p:spPr>
          <a:xfrm>
            <a:off x="102740" y="1125934"/>
            <a:ext cx="7191912" cy="5355312"/>
          </a:xfrm>
          <a:prstGeom prst="rect">
            <a:avLst/>
          </a:prstGeom>
          <a:noFill/>
        </p:spPr>
        <p:txBody>
          <a:bodyPr wrap="square">
            <a:spAutoFit/>
          </a:bodyPr>
          <a:lstStyle/>
          <a:p>
            <a:pPr algn="just"/>
            <a:r>
              <a:rPr lang="en-US" b="1" i="0" dirty="0">
                <a:solidFill>
                  <a:srgbClr val="610B4B"/>
                </a:solidFill>
                <a:effectLst/>
                <a:latin typeface="Bookman Old Style" panose="02050604050505020204" pitchFamily="18" charset="0"/>
              </a:rPr>
              <a:t>Properties of Tree data structure</a:t>
            </a:r>
          </a:p>
          <a:p>
            <a:pPr algn="just">
              <a:buFont typeface="Arial" panose="020B0604020202020204" pitchFamily="34" charset="0"/>
              <a:buChar char="•"/>
            </a:pPr>
            <a:r>
              <a:rPr lang="en-US" b="1" i="0" dirty="0">
                <a:solidFill>
                  <a:srgbClr val="000000"/>
                </a:solidFill>
                <a:effectLst/>
                <a:latin typeface="Bookman Old Style" panose="02050604050505020204" pitchFamily="18" charset="0"/>
              </a:rPr>
              <a:t>Recursive data structure:</a:t>
            </a:r>
            <a:r>
              <a:rPr lang="en-US" b="0" i="0" dirty="0">
                <a:solidFill>
                  <a:srgbClr val="000000"/>
                </a:solidFill>
                <a:effectLst/>
                <a:latin typeface="Bookman Old Style" panose="02050604050505020204" pitchFamily="18" charset="0"/>
              </a:rPr>
              <a:t> The tree is also known as a </a:t>
            </a:r>
            <a:r>
              <a:rPr lang="en-US" b="1" i="1" dirty="0">
                <a:solidFill>
                  <a:srgbClr val="000000"/>
                </a:solidFill>
                <a:effectLst/>
                <a:latin typeface="Bookman Old Style" panose="02050604050505020204" pitchFamily="18" charset="0"/>
              </a:rPr>
              <a:t>recursive data structure</a:t>
            </a:r>
            <a:r>
              <a:rPr lang="en-US" b="0" i="0" dirty="0">
                <a:solidFill>
                  <a:srgbClr val="000000"/>
                </a:solidFill>
                <a:effectLst/>
                <a:latin typeface="Bookman Old Style" panose="02050604050505020204" pitchFamily="18" charset="0"/>
              </a:rPr>
              <a:t>. A tree can be defined as recursively because the distinguished node in a tree data structure is known as a </a:t>
            </a:r>
            <a:r>
              <a:rPr lang="en-US" b="1" i="1" dirty="0">
                <a:solidFill>
                  <a:srgbClr val="000000"/>
                </a:solidFill>
                <a:effectLst/>
                <a:latin typeface="Bookman Old Style" panose="02050604050505020204" pitchFamily="18" charset="0"/>
              </a:rPr>
              <a:t>root node</a:t>
            </a:r>
            <a:r>
              <a:rPr lang="en-US" b="0" i="0" dirty="0">
                <a:solidFill>
                  <a:srgbClr val="000000"/>
                </a:solidFill>
                <a:effectLst/>
                <a:latin typeface="Bookman Old Style" panose="02050604050505020204" pitchFamily="18" charset="0"/>
              </a:rPr>
              <a:t>. </a:t>
            </a:r>
            <a:r>
              <a:rPr lang="en-US" b="1" i="0" dirty="0">
                <a:solidFill>
                  <a:srgbClr val="000000"/>
                </a:solidFill>
                <a:effectLst/>
                <a:latin typeface="Bookman Old Style" panose="02050604050505020204" pitchFamily="18" charset="0"/>
              </a:rPr>
              <a:t>The root node of the tree contains a link to all the roots of its subtrees</a:t>
            </a:r>
            <a:r>
              <a:rPr lang="en-US" b="0" i="0" dirty="0">
                <a:solidFill>
                  <a:srgbClr val="000000"/>
                </a:solidFill>
                <a:effectLst/>
                <a:latin typeface="Bookman Old Style" panose="02050604050505020204" pitchFamily="18" charset="0"/>
              </a:rPr>
              <a:t>. </a:t>
            </a:r>
            <a:r>
              <a:rPr lang="en-US" b="1" i="0" dirty="0">
                <a:solidFill>
                  <a:srgbClr val="000000"/>
                </a:solidFill>
                <a:effectLst/>
                <a:latin typeface="Bookman Old Style" panose="02050604050505020204" pitchFamily="18" charset="0"/>
              </a:rPr>
              <a:t>The left subtree is shown in the red color in the below figure, and the right subtree is shown in the black color. The left subtree can be further split into subtrees shown in three different colors</a:t>
            </a:r>
            <a:r>
              <a:rPr lang="en-US" b="0" i="0" dirty="0">
                <a:solidFill>
                  <a:srgbClr val="000000"/>
                </a:solidFill>
                <a:effectLst/>
                <a:latin typeface="Bookman Old Style" panose="02050604050505020204" pitchFamily="18" charset="0"/>
              </a:rPr>
              <a:t>. </a:t>
            </a:r>
            <a:r>
              <a:rPr lang="en-US" b="1" i="0" dirty="0">
                <a:solidFill>
                  <a:srgbClr val="000000"/>
                </a:solidFill>
                <a:effectLst/>
                <a:latin typeface="Bookman Old Style" panose="02050604050505020204" pitchFamily="18" charset="0"/>
              </a:rPr>
              <a:t>Recursion means reducing something in a self-similar manner</a:t>
            </a:r>
            <a:r>
              <a:rPr lang="en-US" b="0" i="0" dirty="0">
                <a:solidFill>
                  <a:srgbClr val="000000"/>
                </a:solidFill>
                <a:effectLst/>
                <a:latin typeface="Bookman Old Style" panose="02050604050505020204" pitchFamily="18" charset="0"/>
              </a:rPr>
              <a:t>. So, this recursive property of the tree data structure is implemented in various applications.</a:t>
            </a:r>
          </a:p>
          <a:p>
            <a:pPr algn="just"/>
            <a:endParaRPr lang="en-US" b="0" i="0" dirty="0">
              <a:solidFill>
                <a:srgbClr val="000000"/>
              </a:solidFill>
              <a:effectLst/>
              <a:latin typeface="Bookman Old Style" panose="02050604050505020204" pitchFamily="18" charset="0"/>
            </a:endParaRPr>
          </a:p>
          <a:p>
            <a:pPr algn="just">
              <a:buFont typeface="Arial" panose="020B0604020202020204" pitchFamily="34" charset="0"/>
              <a:buChar char="•"/>
            </a:pPr>
            <a:r>
              <a:rPr lang="en-US" b="1" i="0" dirty="0">
                <a:solidFill>
                  <a:srgbClr val="000000"/>
                </a:solidFill>
                <a:effectLst/>
                <a:latin typeface="Bookman Old Style" panose="02050604050505020204" pitchFamily="18" charset="0"/>
              </a:rPr>
              <a:t>Number of edges:</a:t>
            </a:r>
            <a:r>
              <a:rPr lang="en-US" b="0" i="0" dirty="0">
                <a:solidFill>
                  <a:srgbClr val="000000"/>
                </a:solidFill>
                <a:effectLst/>
                <a:latin typeface="Bookman Old Style" panose="02050604050505020204" pitchFamily="18" charset="0"/>
              </a:rPr>
              <a:t> </a:t>
            </a:r>
            <a:r>
              <a:rPr lang="en-US" b="1" i="0" dirty="0">
                <a:solidFill>
                  <a:srgbClr val="000000"/>
                </a:solidFill>
                <a:effectLst/>
                <a:latin typeface="Bookman Old Style" panose="02050604050505020204" pitchFamily="18" charset="0"/>
              </a:rPr>
              <a:t>If there are n nodes, then there would n-1 edges</a:t>
            </a:r>
            <a:r>
              <a:rPr lang="en-US" b="0" i="0" dirty="0">
                <a:solidFill>
                  <a:srgbClr val="000000"/>
                </a:solidFill>
                <a:effectLst/>
                <a:latin typeface="Bookman Old Style" panose="02050604050505020204" pitchFamily="18" charset="0"/>
              </a:rPr>
              <a:t>. Each arrow in the structure represents the link or path. Each </a:t>
            </a:r>
            <a:r>
              <a:rPr lang="en-US" b="1" i="0" dirty="0">
                <a:solidFill>
                  <a:srgbClr val="000000"/>
                </a:solidFill>
                <a:effectLst/>
                <a:latin typeface="Bookman Old Style" panose="02050604050505020204" pitchFamily="18" charset="0"/>
              </a:rPr>
              <a:t>node, except the root node, will have </a:t>
            </a:r>
            <a:r>
              <a:rPr lang="en-US" b="1" i="0" dirty="0" err="1">
                <a:solidFill>
                  <a:srgbClr val="000000"/>
                </a:solidFill>
                <a:effectLst/>
                <a:latin typeface="Bookman Old Style" panose="02050604050505020204" pitchFamily="18" charset="0"/>
              </a:rPr>
              <a:t>atleast</a:t>
            </a:r>
            <a:r>
              <a:rPr lang="en-US" b="1" i="0" dirty="0">
                <a:solidFill>
                  <a:srgbClr val="000000"/>
                </a:solidFill>
                <a:effectLst/>
                <a:latin typeface="Bookman Old Style" panose="02050604050505020204" pitchFamily="18" charset="0"/>
              </a:rPr>
              <a:t> one incoming link known as an edge</a:t>
            </a:r>
            <a:r>
              <a:rPr lang="en-US" b="0" i="0" dirty="0">
                <a:solidFill>
                  <a:srgbClr val="000000"/>
                </a:solidFill>
                <a:effectLst/>
                <a:latin typeface="Bookman Old Style" panose="02050604050505020204" pitchFamily="18" charset="0"/>
              </a:rPr>
              <a:t>. There would be one link for the parent-child relationship.</a:t>
            </a:r>
          </a:p>
          <a:p>
            <a:pPr algn="just"/>
            <a:endParaRPr lang="en-US" b="0" i="0" dirty="0">
              <a:solidFill>
                <a:srgbClr val="000000"/>
              </a:solidFill>
              <a:effectLst/>
              <a:latin typeface="Bookman Old Style" panose="02050604050505020204" pitchFamily="18" charset="0"/>
            </a:endParaRPr>
          </a:p>
        </p:txBody>
      </p:sp>
      <p:pic>
        <p:nvPicPr>
          <p:cNvPr id="14338" name="Picture 2" descr="Tree">
            <a:extLst>
              <a:ext uri="{FF2B5EF4-FFF2-40B4-BE49-F238E27FC236}">
                <a16:creationId xmlns:a16="http://schemas.microsoft.com/office/drawing/2014/main" id="{EEADF240-6AB7-9AB9-B8C6-BCF7E2E6D4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7393" y="1469205"/>
            <a:ext cx="4286250" cy="5188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312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64706B-FA56-DC3A-A592-015F34F6AD32}"/>
              </a:ext>
            </a:extLst>
          </p:cNvPr>
          <p:cNvSpPr txBox="1"/>
          <p:nvPr/>
        </p:nvSpPr>
        <p:spPr>
          <a:xfrm>
            <a:off x="233737" y="340930"/>
            <a:ext cx="11643190" cy="5078313"/>
          </a:xfrm>
          <a:prstGeom prst="rect">
            <a:avLst/>
          </a:prstGeom>
          <a:noFill/>
        </p:spPr>
        <p:txBody>
          <a:bodyPr wrap="square">
            <a:spAutoFit/>
          </a:bodyPr>
          <a:lstStyle/>
          <a:p>
            <a:pPr marL="285750" indent="-285750" algn="just">
              <a:buFont typeface="Arial" panose="020B0604020202020204" pitchFamily="34" charset="0"/>
              <a:buChar char="•"/>
            </a:pPr>
            <a:r>
              <a:rPr lang="en-US" b="0" dirty="0">
                <a:solidFill>
                  <a:srgbClr val="273239"/>
                </a:solidFill>
                <a:effectLst/>
                <a:latin typeface="Bookman Old Style" panose="02050604050505020204" pitchFamily="18" charset="0"/>
              </a:rPr>
              <a:t>The </a:t>
            </a:r>
            <a:r>
              <a:rPr lang="en-US" b="1" dirty="0">
                <a:solidFill>
                  <a:srgbClr val="273239"/>
                </a:solidFill>
                <a:effectLst/>
                <a:latin typeface="Bookman Old Style" panose="02050604050505020204" pitchFamily="18" charset="0"/>
              </a:rPr>
              <a:t>depth</a:t>
            </a:r>
            <a:r>
              <a:rPr lang="en-US" b="0" dirty="0">
                <a:solidFill>
                  <a:srgbClr val="273239"/>
                </a:solidFill>
                <a:effectLst/>
                <a:latin typeface="Bookman Old Style" panose="02050604050505020204" pitchFamily="18" charset="0"/>
              </a:rPr>
              <a:t> of a node is the number of edges present in path from the root node of a </a:t>
            </a:r>
            <a:r>
              <a:rPr lang="en-US" b="1" dirty="0">
                <a:solidFill>
                  <a:srgbClr val="273239"/>
                </a:solidFill>
                <a:effectLst/>
                <a:latin typeface="Bookman Old Style" panose="02050604050505020204" pitchFamily="18" charset="0"/>
              </a:rPr>
              <a:t>tree </a:t>
            </a:r>
            <a:r>
              <a:rPr lang="en-US" b="0" dirty="0">
                <a:solidFill>
                  <a:srgbClr val="273239"/>
                </a:solidFill>
                <a:effectLst/>
                <a:latin typeface="Bookman Old Style" panose="02050604050505020204" pitchFamily="18" charset="0"/>
              </a:rPr>
              <a:t>to that node.</a:t>
            </a:r>
          </a:p>
          <a:p>
            <a:pPr marL="285750" indent="-285750" algn="just">
              <a:buFont typeface="Arial" panose="020B0604020202020204" pitchFamily="34" charset="0"/>
              <a:buChar char="•"/>
            </a:pPr>
            <a:r>
              <a:rPr lang="en-US" b="0" dirty="0">
                <a:solidFill>
                  <a:srgbClr val="273239"/>
                </a:solidFill>
                <a:effectLst/>
                <a:latin typeface="Bookman Old Style" panose="02050604050505020204" pitchFamily="18" charset="0"/>
              </a:rPr>
              <a:t>The </a:t>
            </a:r>
            <a:r>
              <a:rPr lang="en-US" b="1" dirty="0">
                <a:solidFill>
                  <a:srgbClr val="273239"/>
                </a:solidFill>
                <a:effectLst/>
                <a:latin typeface="Bookman Old Style" panose="02050604050505020204" pitchFamily="18" charset="0"/>
              </a:rPr>
              <a:t>height</a:t>
            </a:r>
            <a:r>
              <a:rPr lang="en-US" b="0" dirty="0">
                <a:solidFill>
                  <a:srgbClr val="273239"/>
                </a:solidFill>
                <a:effectLst/>
                <a:latin typeface="Bookman Old Style" panose="02050604050505020204" pitchFamily="18" charset="0"/>
              </a:rPr>
              <a:t> of a node is the number of edges present in the longest path connecting that node to a leaf node.</a:t>
            </a:r>
            <a:endParaRPr lang="en-US" b="0" dirty="0">
              <a:solidFill>
                <a:srgbClr val="000000"/>
              </a:solidFill>
              <a:effectLst/>
              <a:latin typeface="Bookman Old Style" panose="02050604050505020204" pitchFamily="18" charset="0"/>
            </a:endParaRPr>
          </a:p>
          <a:p>
            <a:pPr algn="just"/>
            <a:r>
              <a:rPr lang="en-US" b="1" dirty="0">
                <a:solidFill>
                  <a:srgbClr val="610B4B"/>
                </a:solidFill>
                <a:effectLst/>
                <a:latin typeface="Bookman Old Style" panose="02050604050505020204" pitchFamily="18" charset="0"/>
              </a:rPr>
              <a:t>Applications of trees</a:t>
            </a:r>
          </a:p>
          <a:p>
            <a:pPr algn="just"/>
            <a:endParaRPr lang="en-US" b="1" dirty="0">
              <a:solidFill>
                <a:srgbClr val="610B4B"/>
              </a:solidFill>
              <a:effectLst/>
              <a:latin typeface="Bookman Old Style" panose="02050604050505020204" pitchFamily="18" charset="0"/>
            </a:endParaRPr>
          </a:p>
          <a:p>
            <a:pPr algn="just"/>
            <a:r>
              <a:rPr lang="en-US" b="0" dirty="0">
                <a:solidFill>
                  <a:srgbClr val="333333"/>
                </a:solidFill>
                <a:effectLst/>
                <a:latin typeface="Bookman Old Style" panose="02050604050505020204" pitchFamily="18" charset="0"/>
              </a:rPr>
              <a:t>The following are the applications of trees:</a:t>
            </a:r>
          </a:p>
          <a:p>
            <a:pPr algn="just"/>
            <a:endParaRPr lang="en-US" b="0" dirty="0">
              <a:solidFill>
                <a:srgbClr val="333333"/>
              </a:solidFill>
              <a:effectLst/>
              <a:latin typeface="Bookman Old Style" panose="02050604050505020204" pitchFamily="18" charset="0"/>
            </a:endParaRPr>
          </a:p>
          <a:p>
            <a:pPr algn="just">
              <a:buFont typeface="Arial" panose="020B0604020202020204" pitchFamily="34" charset="0"/>
              <a:buChar char="•"/>
            </a:pPr>
            <a:r>
              <a:rPr lang="en-US" b="1" dirty="0">
                <a:solidFill>
                  <a:srgbClr val="000000"/>
                </a:solidFill>
                <a:effectLst/>
                <a:latin typeface="Bookman Old Style" panose="02050604050505020204" pitchFamily="18" charset="0"/>
              </a:rPr>
              <a:t>Storing naturally hierarchical data:</a:t>
            </a:r>
            <a:r>
              <a:rPr lang="en-US" b="0" dirty="0">
                <a:solidFill>
                  <a:srgbClr val="000000"/>
                </a:solidFill>
                <a:effectLst/>
                <a:latin typeface="Bookman Old Style" panose="02050604050505020204" pitchFamily="18" charset="0"/>
              </a:rPr>
              <a:t> Trees are used to store the data in the hierarchical structure. For example, </a:t>
            </a:r>
            <a:r>
              <a:rPr lang="en-US" b="1" dirty="0">
                <a:solidFill>
                  <a:srgbClr val="000000"/>
                </a:solidFill>
                <a:effectLst/>
                <a:latin typeface="Bookman Old Style" panose="02050604050505020204" pitchFamily="18" charset="0"/>
              </a:rPr>
              <a:t>the file system</a:t>
            </a:r>
            <a:r>
              <a:rPr lang="en-US" b="0" dirty="0">
                <a:solidFill>
                  <a:srgbClr val="000000"/>
                </a:solidFill>
                <a:effectLst/>
                <a:latin typeface="Bookman Old Style" panose="02050604050505020204" pitchFamily="18" charset="0"/>
              </a:rPr>
              <a:t>. The </a:t>
            </a:r>
            <a:r>
              <a:rPr lang="en-US" b="1" dirty="0">
                <a:solidFill>
                  <a:srgbClr val="000000"/>
                </a:solidFill>
                <a:effectLst/>
                <a:latin typeface="Bookman Old Style" panose="02050604050505020204" pitchFamily="18" charset="0"/>
              </a:rPr>
              <a:t>file system stored on the disc drive, the file and folder are in the form of the naturally hierarchical data and stored in the form of trees.</a:t>
            </a:r>
          </a:p>
          <a:p>
            <a:pPr algn="just">
              <a:buFont typeface="Arial" panose="020B0604020202020204" pitchFamily="34" charset="0"/>
              <a:buChar char="•"/>
            </a:pPr>
            <a:endParaRPr lang="en-US" b="0" dirty="0">
              <a:solidFill>
                <a:srgbClr val="000000"/>
              </a:solidFill>
              <a:effectLst/>
              <a:latin typeface="Bookman Old Style" panose="02050604050505020204" pitchFamily="18" charset="0"/>
            </a:endParaRPr>
          </a:p>
          <a:p>
            <a:pPr algn="just">
              <a:buFont typeface="Arial" panose="020B0604020202020204" pitchFamily="34" charset="0"/>
              <a:buChar char="•"/>
            </a:pPr>
            <a:r>
              <a:rPr lang="en-US" b="1" dirty="0">
                <a:solidFill>
                  <a:srgbClr val="000000"/>
                </a:solidFill>
                <a:effectLst/>
                <a:latin typeface="Bookman Old Style" panose="02050604050505020204" pitchFamily="18" charset="0"/>
              </a:rPr>
              <a:t>Organize data:</a:t>
            </a:r>
            <a:r>
              <a:rPr lang="en-US" b="0" dirty="0">
                <a:solidFill>
                  <a:srgbClr val="000000"/>
                </a:solidFill>
                <a:effectLst/>
                <a:latin typeface="Bookman Old Style" panose="02050604050505020204" pitchFamily="18" charset="0"/>
              </a:rPr>
              <a:t> It is used </a:t>
            </a:r>
            <a:r>
              <a:rPr lang="en-US" b="1" dirty="0">
                <a:solidFill>
                  <a:srgbClr val="000000"/>
                </a:solidFill>
                <a:effectLst/>
                <a:latin typeface="Bookman Old Style" panose="02050604050505020204" pitchFamily="18" charset="0"/>
              </a:rPr>
              <a:t>to organize data for efficient insertion, deletion and searching</a:t>
            </a:r>
            <a:r>
              <a:rPr lang="en-US" b="0" dirty="0">
                <a:solidFill>
                  <a:srgbClr val="000000"/>
                </a:solidFill>
                <a:effectLst/>
                <a:latin typeface="Bookman Old Style" panose="02050604050505020204" pitchFamily="18" charset="0"/>
              </a:rPr>
              <a:t>. For example, a binary tree has a </a:t>
            </a:r>
            <a:r>
              <a:rPr lang="en-US" b="0" dirty="0" err="1">
                <a:solidFill>
                  <a:srgbClr val="000000"/>
                </a:solidFill>
                <a:effectLst/>
                <a:latin typeface="Bookman Old Style" panose="02050604050505020204" pitchFamily="18" charset="0"/>
              </a:rPr>
              <a:t>logN</a:t>
            </a:r>
            <a:r>
              <a:rPr lang="en-US" b="0" dirty="0">
                <a:solidFill>
                  <a:srgbClr val="000000"/>
                </a:solidFill>
                <a:effectLst/>
                <a:latin typeface="Bookman Old Style" panose="02050604050505020204" pitchFamily="18" charset="0"/>
              </a:rPr>
              <a:t> time for searching an element.</a:t>
            </a:r>
          </a:p>
          <a:p>
            <a:pPr algn="just">
              <a:buFont typeface="Arial" panose="020B0604020202020204" pitchFamily="34" charset="0"/>
              <a:buChar char="•"/>
            </a:pPr>
            <a:endParaRPr lang="en-US" b="0" dirty="0">
              <a:solidFill>
                <a:srgbClr val="000000"/>
              </a:solidFill>
              <a:effectLst/>
              <a:latin typeface="Bookman Old Style" panose="02050604050505020204" pitchFamily="18" charset="0"/>
            </a:endParaRPr>
          </a:p>
          <a:p>
            <a:pPr algn="just">
              <a:buFont typeface="Arial" panose="020B0604020202020204" pitchFamily="34" charset="0"/>
              <a:buChar char="•"/>
            </a:pPr>
            <a:r>
              <a:rPr lang="en-US" b="1" dirty="0">
                <a:solidFill>
                  <a:srgbClr val="000000"/>
                </a:solidFill>
                <a:effectLst/>
                <a:latin typeface="Bookman Old Style" panose="02050604050505020204" pitchFamily="18" charset="0"/>
              </a:rPr>
              <a:t>Routing table:</a:t>
            </a:r>
            <a:r>
              <a:rPr lang="en-US" b="0" dirty="0">
                <a:solidFill>
                  <a:srgbClr val="000000"/>
                </a:solidFill>
                <a:effectLst/>
                <a:latin typeface="Bookman Old Style" panose="02050604050505020204" pitchFamily="18" charset="0"/>
              </a:rPr>
              <a:t> The tree data structure is also used to </a:t>
            </a:r>
            <a:r>
              <a:rPr lang="en-US" b="1" dirty="0">
                <a:solidFill>
                  <a:srgbClr val="000000"/>
                </a:solidFill>
                <a:effectLst/>
                <a:latin typeface="Bookman Old Style" panose="02050604050505020204" pitchFamily="18" charset="0"/>
              </a:rPr>
              <a:t>store the data in routing tables in the routers</a:t>
            </a:r>
            <a:r>
              <a:rPr lang="en-US" b="0" dirty="0">
                <a:solidFill>
                  <a:srgbClr val="000000"/>
                </a:solidFill>
                <a:effectLst/>
                <a:latin typeface="Bookman Old Style" panose="02050604050505020204" pitchFamily="18" charset="0"/>
              </a:rPr>
              <a:t>.</a:t>
            </a:r>
          </a:p>
          <a:p>
            <a:pPr algn="just">
              <a:buFont typeface="Arial" panose="020B0604020202020204" pitchFamily="34" charset="0"/>
              <a:buChar char="•"/>
            </a:pPr>
            <a:endParaRPr lang="en-US" b="0" dirty="0">
              <a:solidFill>
                <a:srgbClr val="000000"/>
              </a:solidFill>
              <a:effectLst/>
              <a:latin typeface="Bookman Old Style" panose="02050604050505020204" pitchFamily="18" charset="0"/>
            </a:endParaRPr>
          </a:p>
        </p:txBody>
      </p:sp>
    </p:spTree>
    <p:extLst>
      <p:ext uri="{BB962C8B-B14F-4D97-AF65-F5344CB8AC3E}">
        <p14:creationId xmlns:p14="http://schemas.microsoft.com/office/powerpoint/2010/main" val="103923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DDCF4E-E49E-96B6-CE0A-1116519F75E0}"/>
              </a:ext>
            </a:extLst>
          </p:cNvPr>
          <p:cNvSpPr txBox="1"/>
          <p:nvPr/>
        </p:nvSpPr>
        <p:spPr>
          <a:xfrm>
            <a:off x="91613" y="204446"/>
            <a:ext cx="6097712" cy="6186309"/>
          </a:xfrm>
          <a:prstGeom prst="rect">
            <a:avLst/>
          </a:prstGeom>
          <a:noFill/>
        </p:spPr>
        <p:txBody>
          <a:bodyPr wrap="square">
            <a:spAutoFit/>
          </a:bodyPr>
          <a:lstStyle/>
          <a:p>
            <a:pPr algn="just"/>
            <a:r>
              <a:rPr lang="en-US" b="1" i="0" dirty="0">
                <a:solidFill>
                  <a:srgbClr val="610B4B"/>
                </a:solidFill>
                <a:effectLst/>
                <a:latin typeface="Bookman Old Style" panose="02050604050505020204" pitchFamily="18" charset="0"/>
              </a:rPr>
              <a:t>Types of Tree data structure</a:t>
            </a:r>
          </a:p>
          <a:p>
            <a:pPr algn="just"/>
            <a:endParaRPr lang="en-US" b="0" i="0" dirty="0">
              <a:solidFill>
                <a:srgbClr val="610B4B"/>
              </a:solidFill>
              <a:effectLst/>
              <a:latin typeface="Bookman Old Style" panose="02050604050505020204" pitchFamily="18" charset="0"/>
            </a:endParaRPr>
          </a:p>
          <a:p>
            <a:pPr algn="just"/>
            <a:r>
              <a:rPr lang="en-US" b="1" i="0" dirty="0">
                <a:solidFill>
                  <a:srgbClr val="333333"/>
                </a:solidFill>
                <a:effectLst/>
                <a:latin typeface="Bookman Old Style" panose="02050604050505020204" pitchFamily="18" charset="0"/>
              </a:rPr>
              <a:t>The following are the types of a tree data structure:</a:t>
            </a:r>
            <a:endParaRPr lang="en-US" b="0" i="0" dirty="0">
              <a:solidFill>
                <a:srgbClr val="333333"/>
              </a:solidFill>
              <a:effectLst/>
              <a:latin typeface="Bookman Old Style" panose="02050604050505020204" pitchFamily="18" charset="0"/>
            </a:endParaRPr>
          </a:p>
          <a:p>
            <a:pPr algn="just"/>
            <a:endParaRPr lang="en-US" b="1" dirty="0">
              <a:solidFill>
                <a:srgbClr val="000000"/>
              </a:solidFill>
              <a:latin typeface="Bookman Old Style" panose="02050604050505020204" pitchFamily="18" charset="0"/>
            </a:endParaRPr>
          </a:p>
          <a:p>
            <a:pPr marL="285750" indent="-285750" algn="just">
              <a:buFont typeface="Arial" panose="020B0604020202020204" pitchFamily="34" charset="0"/>
              <a:buChar char="•"/>
            </a:pPr>
            <a:r>
              <a:rPr lang="en-US" b="1" i="0" dirty="0">
                <a:solidFill>
                  <a:srgbClr val="000000"/>
                </a:solidFill>
                <a:effectLst/>
                <a:latin typeface="Bookman Old Style" panose="02050604050505020204" pitchFamily="18" charset="0"/>
              </a:rPr>
              <a:t>General tree:</a:t>
            </a:r>
            <a:r>
              <a:rPr lang="en-US" b="0" i="0" dirty="0">
                <a:solidFill>
                  <a:srgbClr val="000000"/>
                </a:solidFill>
                <a:effectLst/>
                <a:latin typeface="Bookman Old Style" panose="02050604050505020204" pitchFamily="18" charset="0"/>
              </a:rPr>
              <a:t> The general tree is one of the types of tree data structure. In the general tree, a node can have either 0 or maximum n number of nodes. There is no restriction imposed on the degree of the node (the number of nodes that a node can contain). The topmost node in a general tree is known as a root node. The children of the parent node are known as </a:t>
            </a:r>
            <a:r>
              <a:rPr lang="en-US" b="1" i="1" dirty="0">
                <a:solidFill>
                  <a:srgbClr val="000000"/>
                </a:solidFill>
                <a:effectLst/>
                <a:latin typeface="Bookman Old Style" panose="02050604050505020204" pitchFamily="18" charset="0"/>
              </a:rPr>
              <a:t>subtrees</a:t>
            </a:r>
            <a:r>
              <a:rPr lang="en-US" b="0" i="0" dirty="0">
                <a:solidFill>
                  <a:srgbClr val="000000"/>
                </a:solidFill>
                <a:effectLst/>
                <a:latin typeface="Bookman Old Style" panose="02050604050505020204" pitchFamily="18" charset="0"/>
              </a:rPr>
              <a:t>.</a:t>
            </a:r>
          </a:p>
          <a:p>
            <a:pPr marL="285750" indent="-285750">
              <a:buFont typeface="Arial" panose="020B0604020202020204" pitchFamily="34" charset="0"/>
              <a:buChar char="•"/>
            </a:pPr>
            <a:r>
              <a:rPr lang="en-US" b="0" i="0" dirty="0">
                <a:solidFill>
                  <a:srgbClr val="000000"/>
                </a:solidFill>
                <a:effectLst/>
                <a:latin typeface="Bookman Old Style" panose="02050604050505020204" pitchFamily="18" charset="0"/>
              </a:rPr>
              <a:t>There can be </a:t>
            </a:r>
            <a:r>
              <a:rPr lang="en-US" b="1" i="1" dirty="0">
                <a:solidFill>
                  <a:srgbClr val="000000"/>
                </a:solidFill>
                <a:effectLst/>
                <a:latin typeface="Bookman Old Style" panose="02050604050505020204" pitchFamily="18" charset="0"/>
              </a:rPr>
              <a:t>n</a:t>
            </a:r>
            <a:r>
              <a:rPr lang="en-US" b="0" i="0" dirty="0">
                <a:solidFill>
                  <a:srgbClr val="000000"/>
                </a:solidFill>
                <a:effectLst/>
                <a:latin typeface="Bookman Old Style" panose="02050604050505020204" pitchFamily="18" charset="0"/>
              </a:rPr>
              <a:t> number of subtrees in a general tree. In the general tree, the subtrees are unordered as the nodes in the subtree cannot be ordered.</a:t>
            </a:r>
            <a:br>
              <a:rPr lang="en-US" dirty="0">
                <a:latin typeface="Bookman Old Style" panose="02050604050505020204" pitchFamily="18" charset="0"/>
              </a:rPr>
            </a:br>
            <a:r>
              <a:rPr lang="en-US" b="0" i="0" dirty="0">
                <a:solidFill>
                  <a:srgbClr val="000000"/>
                </a:solidFill>
                <a:effectLst/>
                <a:latin typeface="Bookman Old Style" panose="02050604050505020204" pitchFamily="18" charset="0"/>
              </a:rPr>
              <a:t>Every non-empty tree has a downward edge, and these edges are connected to the nodes known as </a:t>
            </a:r>
            <a:r>
              <a:rPr lang="en-US" b="1" i="1" dirty="0">
                <a:solidFill>
                  <a:srgbClr val="000000"/>
                </a:solidFill>
                <a:effectLst/>
                <a:latin typeface="Bookman Old Style" panose="02050604050505020204" pitchFamily="18" charset="0"/>
              </a:rPr>
              <a:t>child nodes</a:t>
            </a:r>
            <a:r>
              <a:rPr lang="en-US" b="0" i="0" dirty="0">
                <a:solidFill>
                  <a:srgbClr val="000000"/>
                </a:solidFill>
                <a:effectLst/>
                <a:latin typeface="Bookman Old Style" panose="02050604050505020204" pitchFamily="18" charset="0"/>
              </a:rPr>
              <a:t>. The root node is labeled with level 0. The nodes that have the same parent are known as </a:t>
            </a:r>
            <a:r>
              <a:rPr lang="en-US" b="1" i="1" dirty="0">
                <a:solidFill>
                  <a:srgbClr val="000000"/>
                </a:solidFill>
                <a:effectLst/>
                <a:latin typeface="Bookman Old Style" panose="02050604050505020204" pitchFamily="18" charset="0"/>
              </a:rPr>
              <a:t>siblings</a:t>
            </a:r>
            <a:r>
              <a:rPr lang="en-US" b="0" i="0" dirty="0">
                <a:solidFill>
                  <a:srgbClr val="000000"/>
                </a:solidFill>
                <a:effectLst/>
                <a:latin typeface="Bookman Old Style" panose="02050604050505020204" pitchFamily="18" charset="0"/>
              </a:rPr>
              <a:t>.</a:t>
            </a:r>
          </a:p>
        </p:txBody>
      </p:sp>
      <p:pic>
        <p:nvPicPr>
          <p:cNvPr id="15362" name="Picture 2" descr="Tree">
            <a:extLst>
              <a:ext uri="{FF2B5EF4-FFF2-40B4-BE49-F238E27FC236}">
                <a16:creationId xmlns:a16="http://schemas.microsoft.com/office/drawing/2014/main" id="{BA0FB802-2A7C-BA3D-30A7-C10C66E41A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4637" y="1839180"/>
            <a:ext cx="5555750" cy="3904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1587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790740-AA24-0A82-9211-7C34AF1E3804}"/>
              </a:ext>
            </a:extLst>
          </p:cNvPr>
          <p:cNvSpPr txBox="1"/>
          <p:nvPr/>
        </p:nvSpPr>
        <p:spPr>
          <a:xfrm>
            <a:off x="4939301" y="340122"/>
            <a:ext cx="6988996" cy="1477328"/>
          </a:xfrm>
          <a:prstGeom prst="rect">
            <a:avLst/>
          </a:prstGeom>
          <a:noFill/>
        </p:spPr>
        <p:txBody>
          <a:bodyPr wrap="square">
            <a:spAutoFit/>
          </a:bodyPr>
          <a:lstStyle/>
          <a:p>
            <a:pPr marL="285750" indent="-285750">
              <a:buFont typeface="Arial" panose="020B0604020202020204" pitchFamily="34" charset="0"/>
              <a:buChar char="•"/>
            </a:pPr>
            <a:r>
              <a:rPr lang="en-US" b="1" i="0" u="none" strike="noStrike" dirty="0">
                <a:solidFill>
                  <a:srgbClr val="008000"/>
                </a:solidFill>
                <a:effectLst/>
                <a:latin typeface="Bookman Old Style" panose="02050604050505020204" pitchFamily="18" charset="0"/>
              </a:rPr>
              <a:t>Binary tree</a:t>
            </a:r>
            <a:r>
              <a:rPr lang="en-US" b="1" i="0" dirty="0">
                <a:solidFill>
                  <a:srgbClr val="000000"/>
                </a:solidFill>
                <a:effectLst/>
                <a:latin typeface="Bookman Old Style" panose="02050604050505020204" pitchFamily="18" charset="0"/>
              </a:rPr>
              <a:t>:</a:t>
            </a:r>
            <a:r>
              <a:rPr lang="en-US" b="0" i="0" dirty="0">
                <a:solidFill>
                  <a:srgbClr val="000000"/>
                </a:solidFill>
                <a:effectLst/>
                <a:latin typeface="Bookman Old Style" panose="02050604050505020204" pitchFamily="18" charset="0"/>
              </a:rPr>
              <a:t> Here, binary name itself suggests two numbers, i.e., 0 and 1. In a binary tree, each node in a tree can have </a:t>
            </a:r>
            <a:r>
              <a:rPr lang="en-US" b="1" i="0" dirty="0">
                <a:solidFill>
                  <a:srgbClr val="000000"/>
                </a:solidFill>
                <a:effectLst/>
                <a:latin typeface="Bookman Old Style" panose="02050604050505020204" pitchFamily="18" charset="0"/>
              </a:rPr>
              <a:t>utmost two child nodes</a:t>
            </a:r>
            <a:r>
              <a:rPr lang="en-US" b="0" i="0" dirty="0">
                <a:solidFill>
                  <a:srgbClr val="000000"/>
                </a:solidFill>
                <a:effectLst/>
                <a:latin typeface="Bookman Old Style" panose="02050604050505020204" pitchFamily="18" charset="0"/>
              </a:rPr>
              <a:t>. Here, utmost means whether the </a:t>
            </a:r>
            <a:r>
              <a:rPr lang="en-US" b="1" i="0" dirty="0">
                <a:solidFill>
                  <a:srgbClr val="000000"/>
                </a:solidFill>
                <a:effectLst/>
                <a:latin typeface="Bookman Old Style" panose="02050604050505020204" pitchFamily="18" charset="0"/>
              </a:rPr>
              <a:t>node has 0 nodes, 1 node or 2 nodes</a:t>
            </a:r>
            <a:r>
              <a:rPr lang="en-US" b="0" i="0" dirty="0">
                <a:solidFill>
                  <a:srgbClr val="000000"/>
                </a:solidFill>
                <a:effectLst/>
                <a:latin typeface="Bookman Old Style" panose="02050604050505020204" pitchFamily="18" charset="0"/>
              </a:rPr>
              <a:t>.</a:t>
            </a:r>
          </a:p>
        </p:txBody>
      </p:sp>
      <p:pic>
        <p:nvPicPr>
          <p:cNvPr id="4" name="Picture 4" descr="Tree">
            <a:extLst>
              <a:ext uri="{FF2B5EF4-FFF2-40B4-BE49-F238E27FC236}">
                <a16:creationId xmlns:a16="http://schemas.microsoft.com/office/drawing/2014/main" id="{FECD533A-7CB7-8215-406E-C874BCC9DB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03" y="554804"/>
            <a:ext cx="4286250" cy="3773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589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D2F9C2-E803-9A88-CB8B-C33C0F13BC26}"/>
              </a:ext>
            </a:extLst>
          </p:cNvPr>
          <p:cNvSpPr txBox="1"/>
          <p:nvPr/>
        </p:nvSpPr>
        <p:spPr>
          <a:xfrm>
            <a:off x="750013" y="306422"/>
            <a:ext cx="10767316" cy="369332"/>
          </a:xfrm>
          <a:prstGeom prst="rect">
            <a:avLst/>
          </a:prstGeom>
          <a:noFill/>
        </p:spPr>
        <p:txBody>
          <a:bodyPr wrap="square">
            <a:spAutoFit/>
          </a:bodyPr>
          <a:lstStyle/>
          <a:p>
            <a:pPr algn="ctr">
              <a:spcAft>
                <a:spcPts val="1000"/>
              </a:spcAft>
            </a:pPr>
            <a:r>
              <a:rPr lang="en-US" sz="1800" b="1" dirty="0">
                <a:effectLst/>
                <a:latin typeface="Bookman Old Style" panose="02050604050505020204" pitchFamily="18" charset="0"/>
                <a:cs typeface="Times New Roman" panose="02020603050405020304" pitchFamily="18" charset="0"/>
              </a:rPr>
              <a:t>Binary tree</a:t>
            </a:r>
            <a:endParaRPr lang="en-IN" b="1" dirty="0">
              <a:latin typeface="Bookman Old Style" panose="02050604050505020204" pitchFamily="18" charset="0"/>
            </a:endParaRPr>
          </a:p>
        </p:txBody>
      </p:sp>
      <p:sp>
        <p:nvSpPr>
          <p:cNvPr id="4" name="TextBox 3">
            <a:extLst>
              <a:ext uri="{FF2B5EF4-FFF2-40B4-BE49-F238E27FC236}">
                <a16:creationId xmlns:a16="http://schemas.microsoft.com/office/drawing/2014/main" id="{0C716117-5F24-0101-9725-23466917FA2C}"/>
              </a:ext>
            </a:extLst>
          </p:cNvPr>
          <p:cNvSpPr txBox="1"/>
          <p:nvPr/>
        </p:nvSpPr>
        <p:spPr>
          <a:xfrm>
            <a:off x="254285" y="1097730"/>
            <a:ext cx="6097712" cy="1754326"/>
          </a:xfrm>
          <a:prstGeom prst="rect">
            <a:avLst/>
          </a:prstGeom>
          <a:noFill/>
        </p:spPr>
        <p:txBody>
          <a:bodyPr wrap="square">
            <a:spAutoFit/>
          </a:bodyPr>
          <a:lstStyle/>
          <a:p>
            <a:pPr algn="just"/>
            <a:r>
              <a:rPr lang="en-US" b="0" i="0" dirty="0">
                <a:solidFill>
                  <a:srgbClr val="333333"/>
                </a:solidFill>
                <a:effectLst/>
                <a:latin typeface="Bookman Old Style" panose="02050604050505020204" pitchFamily="18" charset="0"/>
              </a:rPr>
              <a:t>The Binary tree means that the node can have maximum two children. Here, </a:t>
            </a:r>
            <a:r>
              <a:rPr lang="en-US" b="1" i="0" dirty="0">
                <a:solidFill>
                  <a:srgbClr val="333333"/>
                </a:solidFill>
                <a:effectLst/>
                <a:latin typeface="Bookman Old Style" panose="02050604050505020204" pitchFamily="18" charset="0"/>
              </a:rPr>
              <a:t>binary name itself suggests that 'two'; therefore, each node can have either 0, 1 or 2 children.</a:t>
            </a:r>
          </a:p>
          <a:p>
            <a:pPr algn="just"/>
            <a:r>
              <a:rPr lang="en-US" b="1" i="0" dirty="0">
                <a:solidFill>
                  <a:srgbClr val="333333"/>
                </a:solidFill>
                <a:effectLst/>
                <a:latin typeface="Bookman Old Style" panose="02050604050505020204" pitchFamily="18" charset="0"/>
              </a:rPr>
              <a:t>Let's understand the binary tree through an example.</a:t>
            </a:r>
            <a:endParaRPr lang="en-US" b="0" i="0" dirty="0">
              <a:solidFill>
                <a:srgbClr val="333333"/>
              </a:solidFill>
              <a:effectLst/>
              <a:latin typeface="Bookman Old Style" panose="02050604050505020204" pitchFamily="18" charset="0"/>
            </a:endParaRPr>
          </a:p>
        </p:txBody>
      </p:sp>
      <p:pic>
        <p:nvPicPr>
          <p:cNvPr id="17410" name="Picture 2" descr="Binary Tree">
            <a:extLst>
              <a:ext uri="{FF2B5EF4-FFF2-40B4-BE49-F238E27FC236}">
                <a16:creationId xmlns:a16="http://schemas.microsoft.com/office/drawing/2014/main" id="{B0112E9B-9A93-0111-0279-195C2B5635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2746" y="306422"/>
            <a:ext cx="3346806" cy="346394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18523F4-F80F-2799-5727-5BDDF544FE26}"/>
              </a:ext>
            </a:extLst>
          </p:cNvPr>
          <p:cNvSpPr txBox="1"/>
          <p:nvPr/>
        </p:nvSpPr>
        <p:spPr>
          <a:xfrm>
            <a:off x="5345129" y="3956222"/>
            <a:ext cx="6716731" cy="2862322"/>
          </a:xfrm>
          <a:prstGeom prst="rect">
            <a:avLst/>
          </a:prstGeom>
          <a:noFill/>
        </p:spPr>
        <p:txBody>
          <a:bodyPr wrap="square">
            <a:spAutoFit/>
          </a:bodyPr>
          <a:lstStyle/>
          <a:p>
            <a:r>
              <a:rPr lang="en-US" b="0" i="0" dirty="0">
                <a:solidFill>
                  <a:srgbClr val="333333"/>
                </a:solidFill>
                <a:effectLst/>
                <a:latin typeface="Bookman Old Style" panose="02050604050505020204" pitchFamily="18" charset="0"/>
              </a:rPr>
              <a:t>The above tree is a binary tree because each node contains the </a:t>
            </a:r>
            <a:r>
              <a:rPr lang="en-US" b="1" i="0" dirty="0">
                <a:solidFill>
                  <a:srgbClr val="333333"/>
                </a:solidFill>
                <a:effectLst/>
                <a:latin typeface="Bookman Old Style" panose="02050604050505020204" pitchFamily="18" charset="0"/>
              </a:rPr>
              <a:t>utmost two children</a:t>
            </a:r>
            <a:r>
              <a:rPr lang="en-US" b="0" i="0" dirty="0">
                <a:solidFill>
                  <a:srgbClr val="333333"/>
                </a:solidFill>
                <a:effectLst/>
                <a:latin typeface="Bookman Old Style" panose="02050604050505020204" pitchFamily="18" charset="0"/>
              </a:rPr>
              <a:t>. The logical representation of the above tree is given:</a:t>
            </a:r>
          </a:p>
          <a:p>
            <a:r>
              <a:rPr lang="en-US" b="0" i="0" dirty="0">
                <a:solidFill>
                  <a:srgbClr val="333333"/>
                </a:solidFill>
                <a:effectLst/>
                <a:latin typeface="Bookman Old Style" panose="02050604050505020204" pitchFamily="18" charset="0"/>
              </a:rPr>
              <a:t>In the above tree, </a:t>
            </a:r>
            <a:r>
              <a:rPr lang="en-US" b="1" i="0" dirty="0">
                <a:solidFill>
                  <a:srgbClr val="333333"/>
                </a:solidFill>
                <a:effectLst/>
                <a:latin typeface="Bookman Old Style" panose="02050604050505020204" pitchFamily="18" charset="0"/>
              </a:rPr>
              <a:t>node 1 contains two pointers</a:t>
            </a:r>
            <a:r>
              <a:rPr lang="en-US" b="0" i="0" dirty="0">
                <a:solidFill>
                  <a:srgbClr val="333333"/>
                </a:solidFill>
                <a:effectLst/>
                <a:latin typeface="Bookman Old Style" panose="02050604050505020204" pitchFamily="18" charset="0"/>
              </a:rPr>
              <a:t>, i.e., left and a right pointer pointing to the left and right node respectively. The </a:t>
            </a:r>
            <a:r>
              <a:rPr lang="en-US" b="1" i="0" dirty="0">
                <a:solidFill>
                  <a:srgbClr val="333333"/>
                </a:solidFill>
                <a:effectLst/>
                <a:latin typeface="Bookman Old Style" panose="02050604050505020204" pitchFamily="18" charset="0"/>
              </a:rPr>
              <a:t>node 2 contains both the nodes </a:t>
            </a:r>
            <a:r>
              <a:rPr lang="en-US" b="0" i="0" dirty="0">
                <a:solidFill>
                  <a:srgbClr val="333333"/>
                </a:solidFill>
                <a:effectLst/>
                <a:latin typeface="Bookman Old Style" panose="02050604050505020204" pitchFamily="18" charset="0"/>
              </a:rPr>
              <a:t>(left and right node); therefore, it has two pointers (left and right). The </a:t>
            </a:r>
            <a:r>
              <a:rPr lang="en-US" b="1" i="0" dirty="0">
                <a:solidFill>
                  <a:srgbClr val="333333"/>
                </a:solidFill>
                <a:effectLst/>
                <a:latin typeface="Bookman Old Style" panose="02050604050505020204" pitchFamily="18" charset="0"/>
              </a:rPr>
              <a:t>nodes 3, 5 and 6 are the leaf nodes</a:t>
            </a:r>
            <a:r>
              <a:rPr lang="en-US" b="0" i="0" dirty="0">
                <a:solidFill>
                  <a:srgbClr val="333333"/>
                </a:solidFill>
                <a:effectLst/>
                <a:latin typeface="Bookman Old Style" panose="02050604050505020204" pitchFamily="18" charset="0"/>
              </a:rPr>
              <a:t>, so all these nodes </a:t>
            </a:r>
            <a:r>
              <a:rPr lang="en-US" b="1" i="0" dirty="0">
                <a:solidFill>
                  <a:srgbClr val="333333"/>
                </a:solidFill>
                <a:effectLst/>
                <a:latin typeface="Bookman Old Style" panose="02050604050505020204" pitchFamily="18" charset="0"/>
              </a:rPr>
              <a:t>contain NULL pointer on both left and right parts</a:t>
            </a:r>
            <a:r>
              <a:rPr lang="en-US" b="0" i="0" dirty="0">
                <a:solidFill>
                  <a:srgbClr val="333333"/>
                </a:solidFill>
                <a:effectLst/>
                <a:latin typeface="Bookman Old Style" panose="02050604050505020204" pitchFamily="18" charset="0"/>
              </a:rPr>
              <a:t>.</a:t>
            </a:r>
            <a:endParaRPr lang="en-IN" dirty="0">
              <a:latin typeface="Bookman Old Style" panose="02050604050505020204" pitchFamily="18" charset="0"/>
            </a:endParaRPr>
          </a:p>
        </p:txBody>
      </p:sp>
      <p:pic>
        <p:nvPicPr>
          <p:cNvPr id="17412" name="Picture 4" descr="Binary Tree">
            <a:extLst>
              <a:ext uri="{FF2B5EF4-FFF2-40B4-BE49-F238E27FC236}">
                <a16:creationId xmlns:a16="http://schemas.microsoft.com/office/drawing/2014/main" id="{8BB3FEF8-D6AE-4852-4B68-5C15FE2A13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29000"/>
            <a:ext cx="5202701" cy="3122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08575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698</TotalTime>
  <Words>6228</Words>
  <Application>Microsoft Office PowerPoint</Application>
  <PresentationFormat>Widescreen</PresentationFormat>
  <Paragraphs>368</Paragraphs>
  <Slides>38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Bookman Old Style</vt:lpstr>
      <vt:lpstr>Calibri</vt:lpstr>
      <vt:lpstr>Calibri Light</vt:lpstr>
      <vt:lpstr>Comic Sans MS</vt:lpstr>
      <vt:lpstr>Nunito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arshpreet kaur</dc:creator>
  <cp:lastModifiedBy>Arshpreet Kaur</cp:lastModifiedBy>
  <cp:revision>12</cp:revision>
  <dcterms:created xsi:type="dcterms:W3CDTF">2023-06-08T10:40:04Z</dcterms:created>
  <dcterms:modified xsi:type="dcterms:W3CDTF">2024-06-07T05:55:37Z</dcterms:modified>
</cp:coreProperties>
</file>