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1977-BFA0-442A-922A-F6EBCAFCC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457" y="957109"/>
            <a:ext cx="9595691" cy="646825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u="sng" dirty="0"/>
            </a:br>
            <a:r>
              <a:rPr lang="en-US" sz="1800" u="sng" dirty="0"/>
              <a:t>Finalizing the Result to our Case: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Here is the data for Two cities of New York and Toronto, to know: which are unique stores along with "Neighborhoods"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By comparing above two Cities and the respective places/venues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we can recommend Best places in the city of Toronto and New York are as below: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(Choice is to open a store "Accessories Store“)</a:t>
            </a:r>
            <a:br>
              <a:rPr lang="en-US" sz="1800" dirty="0"/>
            </a:br>
            <a:r>
              <a:rPr lang="en-US" sz="1800" dirty="0"/>
              <a:t> we have different type of restaurants, in that the best recommend restaurants are:</a:t>
            </a:r>
            <a:br>
              <a:rPr lang="en-US" sz="1800" dirty="0"/>
            </a:br>
            <a:r>
              <a:rPr lang="en-US" sz="1800" dirty="0"/>
              <a:t>Mediterranean,Mexican,Middle </a:t>
            </a:r>
            <a:r>
              <a:rPr lang="en-US" sz="1800" dirty="0" err="1"/>
              <a:t>Estern</a:t>
            </a:r>
            <a:r>
              <a:rPr lang="en-US" sz="1800" dirty="0"/>
              <a:t>, Modern European Restaurants</a:t>
            </a:r>
            <a:br>
              <a:rPr lang="en-US" sz="1800" dirty="0"/>
            </a:br>
            <a:r>
              <a:rPr lang="en-US" sz="1800" dirty="0"/>
              <a:t> (To be open in place "Scarborough" of Toronto city)</a:t>
            </a:r>
            <a:br>
              <a:rPr lang="en-US" sz="1800" dirty="0"/>
            </a:br>
            <a:r>
              <a:rPr lang="en-US" sz="1800" dirty="0"/>
              <a:t>&amp;</a:t>
            </a:r>
            <a:br>
              <a:rPr lang="en-US" sz="1800" dirty="0"/>
            </a:br>
            <a:r>
              <a:rPr lang="en-US" sz="1800" dirty="0"/>
              <a:t>Peruvian,Persian,Pakistani,paella Restaurants (To be open in the place "Bronx" of New York city)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We would be able to choose and Recommend many such Place/stores to our Business partner.... so that they can start their new Business to leverage the Best Profit.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...Thank You (DataScience)...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14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       Finalizing the Result to our Case:  Here is the data for Two cities of New York and Toronto, to know: which are unique stores along with "Neighborhoods"   By comparing above two Cities and the respective places/venues  we can recommend Best places in the city of Toronto and New York are as below:   (Choice is to open a store "Accessories Store“)  we have different type of restaurants, in that the best recommend restaurants are: Mediterranean,Mexican,Middle Estern, Modern European Restaurants  (To be open in place "Scarborough" of Toronto city) &amp; Peruvian,Persian,Pakistani,paella Restaurants (To be open in the place "Bronx" of New York city)  We would be able to choose and Recommend many such Place/stores to our Business partner.... so that they can start their new Business to leverage the Best Profit.   ...Thank You (DataScience)...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Finalizing the Result to our Case:  Here is the data for Two cities of New York and Toronto, to know: which are unique stores along with "Neighborhoods"   By comparing above two Cities and the respective places/venues  we can recommend Best places in the city of Toronto and New York are as below:   (Choice is to open a store "Accessories Store“)  we have different type of restaurants, in that the best recommend restaurants are: Mediterranean,Mexican,Middle Estern, Modern European Restaurants  (To be open in place "Scarborough" of Toronto city) &amp; Peruvian,Persian,Pakistani,paella Restaurants (To be open in the place "Bronx" of New York city)  We would be able to choose and Recommend many such Place/stores to our Business partner.... so that they can start their new Business to leverage the Best Profit.   ...Thank You (DataScience)...        </dc:title>
  <dc:creator>MeraAccount</dc:creator>
  <cp:lastModifiedBy>MeraAccount</cp:lastModifiedBy>
  <cp:revision>1</cp:revision>
  <dcterms:created xsi:type="dcterms:W3CDTF">2019-03-03T17:14:13Z</dcterms:created>
  <dcterms:modified xsi:type="dcterms:W3CDTF">2019-03-03T17:23:14Z</dcterms:modified>
</cp:coreProperties>
</file>