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ney Kim" initials="GK" lastIdx="2" clrIdx="0">
    <p:extLst>
      <p:ext uri="{19B8F6BF-5375-455C-9EA6-DF929625EA0E}">
        <p15:presenceInfo xmlns:p15="http://schemas.microsoft.com/office/powerpoint/2012/main" userId="b502accedb65f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27" autoAdjust="0"/>
  </p:normalViewPr>
  <p:slideViewPr>
    <p:cSldViewPr snapToGrid="0">
      <p:cViewPr varScale="1">
        <p:scale>
          <a:sx n="54" d="100"/>
          <a:sy n="54" d="100"/>
        </p:scale>
        <p:origin x="111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AF964-E498-454F-875F-01428F428937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511-C011-44BA-AF54-92DB21B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0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27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아주 기초적인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문법에선 메모리까지 몰라도 코딩하는데 상관 없지만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어떻게 작동하는지 알고 코딩하는 것은 큰 차이 입니다</a:t>
            </a:r>
            <a:r>
              <a:rPr lang="en-US" altLang="ko-KR" baseline="0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7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81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2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이해 하셨나요</a:t>
            </a:r>
            <a:r>
              <a:rPr lang="en-US" altLang="ko-KR" dirty="0" smtClean="0"/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축하 드립니다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여기까지 이해하셨다면 여러분은</a:t>
            </a:r>
            <a:r>
              <a:rPr lang="ko-KR" altLang="en-US" baseline="0" dirty="0" smtClean="0"/>
              <a:t> 컴퓨터공학과의 중요한 메모리 할당 부분을 이해하셨습니다</a:t>
            </a:r>
            <a:r>
              <a:rPr lang="en-US" altLang="ko-KR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1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3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0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660600" y="1597000"/>
            <a:ext cx="4578800" cy="366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01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155167" y="477833"/>
            <a:ext cx="100904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155167" y="1775564"/>
            <a:ext cx="3252400" cy="42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1pPr>
            <a:lvl2pPr lvl="1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2pPr>
            <a:lvl3pPr lvl="2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3pPr>
            <a:lvl4pPr lvl="3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4pPr>
            <a:lvl5pPr lvl="4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5pPr>
            <a:lvl6pPr lvl="5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6pPr>
            <a:lvl7pPr lvl="6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7pPr>
            <a:lvl8pPr lvl="7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8pPr>
            <a:lvl9pPr lvl="8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4249" y="1775564"/>
            <a:ext cx="3252400" cy="42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1pPr>
            <a:lvl2pPr lvl="1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2pPr>
            <a:lvl3pPr lvl="2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3pPr>
            <a:lvl4pPr lvl="3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4pPr>
            <a:lvl5pPr lvl="4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5pPr>
            <a:lvl6pPr lvl="5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6pPr>
            <a:lvl7pPr lvl="6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7pPr>
            <a:lvl8pPr lvl="7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8pPr>
            <a:lvl9pPr lvl="8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7993332" y="1775564"/>
            <a:ext cx="3252400" cy="42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1pPr>
            <a:lvl2pPr lvl="1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2pPr>
            <a:lvl3pPr lvl="2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3pPr>
            <a:lvl4pPr lvl="3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4pPr>
            <a:lvl5pPr lvl="4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5pPr>
            <a:lvl6pPr lvl="5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6pPr>
            <a:lvl7pPr lvl="6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7pPr>
            <a:lvl8pPr lvl="7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8pPr>
            <a:lvl9pPr lvl="8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639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7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2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3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3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5635-D19B-4132-952C-87914C71376C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DDB7-689F-4666-B831-4476C03D6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4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741623" y="1689902"/>
            <a:ext cx="4578800" cy="2934489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-KR" sz="2400" b="1" dirty="0" smtClean="0"/>
              <a:t>+a</a:t>
            </a:r>
            <a:br>
              <a:rPr lang="en-US" altLang="ko-KR" sz="2400" b="1" dirty="0" smtClean="0"/>
            </a:b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ko-KR" altLang="en-US" sz="2400" b="1" dirty="0" smtClean="0"/>
              <a:t>메모리</a:t>
            </a:r>
            <a:r>
              <a:rPr lang="en-US" altLang="ko-KR" sz="2400" b="1" dirty="0" smtClean="0"/>
              <a:t>(RAM)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912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8" y="1028528"/>
            <a:ext cx="6538210" cy="44971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5997" y="5833872"/>
            <a:ext cx="73700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사진출처</a:t>
            </a:r>
            <a:r>
              <a:rPr lang="en-US" altLang="ko-KR" sz="1600" dirty="0" smtClean="0"/>
              <a:t>) http</a:t>
            </a:r>
            <a:r>
              <a:rPr lang="en-US" altLang="ko-KR" sz="1600" dirty="0"/>
              <a:t>://www.edwith.org/connect_cs/lecture/11348</a:t>
            </a:r>
            <a:r>
              <a:rPr lang="en-US" altLang="ko-KR" sz="1600" dirty="0" smtClean="0"/>
              <a:t>/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473" y="2538454"/>
            <a:ext cx="4553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메신저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웹브라우저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</a:t>
            </a:r>
            <a:r>
              <a:rPr lang="en-US" altLang="ko-KR" dirty="0" smtClean="0"/>
              <a:t>. . . 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컴퓨터의 프로그램들은 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RAM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주기억장치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통한다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712" y="104172"/>
            <a:ext cx="212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메모리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8" y="36441"/>
            <a:ext cx="589258" cy="5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grpSp>
        <p:nvGrpSpPr>
          <p:cNvPr id="13" name="그룹 12"/>
          <p:cNvGrpSpPr/>
          <p:nvPr/>
        </p:nvGrpSpPr>
        <p:grpSpPr>
          <a:xfrm>
            <a:off x="1040886" y="1232666"/>
            <a:ext cx="4302014" cy="2315256"/>
            <a:chOff x="1171405" y="3785219"/>
            <a:chExt cx="4302014" cy="2315256"/>
          </a:xfrm>
        </p:grpSpPr>
        <p:sp>
          <p:nvSpPr>
            <p:cNvPr id="12" name="TextBox 11"/>
            <p:cNvSpPr txBox="1"/>
            <p:nvPr/>
          </p:nvSpPr>
          <p:spPr>
            <a:xfrm>
              <a:off x="1171405" y="3785219"/>
              <a:ext cx="3783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나의 컴퓨터 메모리 크기 확인</a:t>
              </a:r>
              <a:endParaRPr lang="en-US" altLang="ko-KR" dirty="0" smtClean="0"/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윈도우 </a:t>
              </a:r>
              <a:r>
                <a:rPr lang="en-US" altLang="ko-KR" dirty="0" smtClean="0"/>
                <a:t>+ r) </a:t>
              </a:r>
              <a:r>
                <a:rPr lang="ko-KR" altLang="en-US" dirty="0" smtClean="0"/>
                <a:t>실행 </a:t>
              </a:r>
              <a:r>
                <a:rPr lang="en-US" altLang="ko-KR" dirty="0" smtClean="0"/>
                <a:t>- </a:t>
              </a:r>
              <a:r>
                <a:rPr lang="en-US" altLang="ko-KR" dirty="0" err="1" smtClean="0"/>
                <a:t>dxdiag</a:t>
              </a:r>
              <a:endParaRPr lang="ko-KR" altLang="en-US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056" y="4431550"/>
              <a:ext cx="4191363" cy="16689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526477">
              <a:off x="2267626" y="4695475"/>
              <a:ext cx="701252" cy="701252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791744" y="658423"/>
            <a:ext cx="378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메모리는</a:t>
            </a:r>
            <a:r>
              <a:rPr lang="en-US" altLang="ko-KR" b="1" dirty="0"/>
              <a:t> </a:t>
            </a:r>
            <a:r>
              <a:rPr lang="ko-KR" altLang="en-US" b="1" dirty="0" smtClean="0"/>
              <a:t>실제로 어떻게 동작할까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973306" y="1256148"/>
            <a:ext cx="7161820" cy="5010584"/>
            <a:chOff x="3731505" y="847081"/>
            <a:chExt cx="7161820" cy="5010584"/>
          </a:xfrm>
        </p:grpSpPr>
        <p:grpSp>
          <p:nvGrpSpPr>
            <p:cNvPr id="16" name="그룹 15"/>
            <p:cNvGrpSpPr/>
            <p:nvPr/>
          </p:nvGrpSpPr>
          <p:grpSpPr>
            <a:xfrm>
              <a:off x="3731505" y="847081"/>
              <a:ext cx="7161820" cy="5010584"/>
              <a:chOff x="3600612" y="984264"/>
              <a:chExt cx="7161820" cy="5010584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3279" y="984264"/>
                <a:ext cx="4999153" cy="501058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600612" y="4892912"/>
                <a:ext cx="3783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작업관리자 실행</a:t>
                </a:r>
                <a:endParaRPr lang="en-US" altLang="ko-KR" dirty="0" smtClean="0"/>
              </a:p>
              <a:p>
                <a:r>
                  <a:rPr lang="en-US" altLang="ko-KR" dirty="0" smtClean="0"/>
                  <a:t>(ctrl + alt + Delete)</a:t>
                </a: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73693">
              <a:off x="9315772" y="873253"/>
              <a:ext cx="975498" cy="975498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497712" y="104172"/>
            <a:ext cx="212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메모리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8" y="36441"/>
            <a:ext cx="589258" cy="5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792241" y="532693"/>
          <a:ext cx="1431523" cy="2926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31523">
                  <a:extLst>
                    <a:ext uri="{9D8B030D-6E8A-4147-A177-3AD203B41FA5}">
                      <a16:colId xmlns:a16="http://schemas.microsoft.com/office/drawing/2014/main" val="4206186606"/>
                    </a:ext>
                  </a:extLst>
                </a:gridCol>
              </a:tblGrid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0290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9831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7773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456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5220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8103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2679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4724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792241" y="3458773"/>
          <a:ext cx="1444425" cy="2926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44425">
                  <a:extLst>
                    <a:ext uri="{9D8B030D-6E8A-4147-A177-3AD203B41FA5}">
                      <a16:colId xmlns:a16="http://schemas.microsoft.com/office/drawing/2014/main" val="4206186606"/>
                    </a:ext>
                  </a:extLst>
                </a:gridCol>
              </a:tblGrid>
              <a:tr h="191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0290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9831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7773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456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5220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8103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2679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472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10477" y="825754"/>
            <a:ext cx="311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각 칸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별</a:t>
            </a:r>
            <a:r>
              <a:rPr lang="en-US" altLang="ko-KR" sz="1400" b="1" dirty="0"/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고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유한 주소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400" b="1" dirty="0" smtClean="0"/>
              <a:t>를 갖는다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2" name="굽은 화살표 1"/>
          <p:cNvSpPr/>
          <p:nvPr/>
        </p:nvSpPr>
        <p:spPr>
          <a:xfrm>
            <a:off x="3483961" y="988767"/>
            <a:ext cx="243987" cy="4721629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223764" y="532693"/>
          <a:ext cx="1724715" cy="297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715">
                  <a:extLst>
                    <a:ext uri="{9D8B030D-6E8A-4147-A177-3AD203B41FA5}">
                      <a16:colId xmlns:a16="http://schemas.microsoft.com/office/drawing/2014/main" val="2299073911"/>
                    </a:ext>
                  </a:extLst>
                </a:gridCol>
              </a:tblGrid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00120B11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29090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44447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513626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60256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82036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84019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66061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00120B18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624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415255" y="545818"/>
          <a:ext cx="1724715" cy="297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715">
                  <a:extLst>
                    <a:ext uri="{9D8B030D-6E8A-4147-A177-3AD203B41FA5}">
                      <a16:colId xmlns:a16="http://schemas.microsoft.com/office/drawing/2014/main" val="2299073911"/>
                    </a:ext>
                  </a:extLst>
                </a:gridCol>
              </a:tblGrid>
              <a:tr h="371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88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29090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89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44447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90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82036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91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84019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92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66061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93</a:t>
                      </a:r>
                      <a:r>
                        <a:rPr lang="en-US" altLang="ko-KR" sz="1400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6248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94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93468"/>
                  </a:ext>
                </a:extLst>
              </a:tr>
              <a:tr h="371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ex)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송파동 </a:t>
                      </a:r>
                      <a:r>
                        <a:rPr lang="en-US" altLang="ko-KR" sz="1400" baseline="0" dirty="0" smtClean="0"/>
                        <a:t>94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0584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10477" y="1505616"/>
            <a:ext cx="27515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주소로 특정 메모리 공간을 찾을 수 있다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400" dirty="0" smtClean="0"/>
              <a:t>집주소만 알면 집에 갈 수 있어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7685" y="819148"/>
            <a:ext cx="2012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메모리 공간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9626" y="1993948"/>
            <a:ext cx="201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예를 들어 한 칸에 </a:t>
            </a:r>
            <a:r>
              <a:rPr lang="en-US" altLang="ko-KR" sz="1400" dirty="0" smtClean="0"/>
              <a:t>1byte(8bit)</a:t>
            </a:r>
            <a:r>
              <a:rPr lang="ko-KR" altLang="en-US" sz="1400" dirty="0" smtClean="0"/>
              <a:t>라고 해보자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06" y="1894289"/>
            <a:ext cx="545509" cy="5455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626" y="2833302"/>
            <a:ext cx="21999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1KB = 1000Bytes </a:t>
            </a:r>
            <a:r>
              <a:rPr lang="ko-KR" altLang="en-US" sz="1400" dirty="0" smtClean="0"/>
              <a:t>일 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내 컴퓨터 </a:t>
            </a:r>
            <a:r>
              <a:rPr lang="en-US" altLang="ko-KR" sz="1400" dirty="0" smtClean="0"/>
              <a:t>RAM 8192MB = 8,192,000,000byte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저장 공간이 </a:t>
            </a:r>
            <a:r>
              <a:rPr lang="en-US" altLang="ko-KR" sz="1400" dirty="0" smtClean="0"/>
              <a:t>8,192,000,000 </a:t>
            </a:r>
            <a:r>
              <a:rPr lang="ko-KR" altLang="en-US" sz="1400" dirty="0" smtClean="0"/>
              <a:t>개가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참 많다</a:t>
            </a:r>
            <a:r>
              <a:rPr lang="en-US" altLang="ko-KR" sz="1400" dirty="0" smtClean="0"/>
              <a:t>!!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0904">
            <a:off x="4320167" y="3007432"/>
            <a:ext cx="3356997" cy="10453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54008" y="4727062"/>
            <a:ext cx="49192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저 한 칸에는 숫자 </a:t>
            </a:r>
            <a:r>
              <a:rPr lang="en-US" altLang="ko-KR" dirty="0" smtClean="0"/>
              <a:t>‘3’</a:t>
            </a:r>
            <a:r>
              <a:rPr lang="ko-KR" altLang="en-US" dirty="0" smtClean="0"/>
              <a:t>이 들어가있다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0000 0011 (2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 -&gt; 3 (10</a:t>
            </a:r>
            <a:r>
              <a:rPr lang="ko-KR" altLang="en-US" dirty="0" smtClean="0"/>
              <a:t>진수 변환</a:t>
            </a:r>
            <a:r>
              <a:rPr lang="en-US" altLang="ko-KR" dirty="0" smtClean="0"/>
              <a:t>)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실제로 </a:t>
            </a:r>
            <a:r>
              <a:rPr lang="en-US" altLang="ko-KR" sz="1400" dirty="0" smtClean="0"/>
              <a:t>0000 0011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이 아니라</a:t>
            </a:r>
            <a:endParaRPr lang="en-US" altLang="ko-KR" sz="1400" dirty="0" smtClean="0"/>
          </a:p>
          <a:p>
            <a:r>
              <a:rPr lang="ko-KR" altLang="en-US" sz="1400" dirty="0" smtClean="0"/>
              <a:t>기존에 컴퓨터에서 약속된 </a:t>
            </a:r>
            <a:r>
              <a:rPr lang="en-US" altLang="ko-KR" sz="1400" dirty="0" smtClean="0"/>
              <a:t>‘0000 0011’ </a:t>
            </a:r>
            <a:r>
              <a:rPr lang="ko-KR" altLang="en-US" sz="1400" dirty="0" smtClean="0"/>
              <a:t>의 값이다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윈도우에서 </a:t>
            </a:r>
            <a:r>
              <a:rPr lang="en-US" altLang="ko-KR" sz="1400" dirty="0" smtClean="0"/>
              <a:t>0000 0011 </a:t>
            </a:r>
            <a:r>
              <a:rPr lang="ko-KR" altLang="en-US" sz="1400" dirty="0" smtClean="0"/>
              <a:t>값의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약속이 </a:t>
            </a:r>
            <a:r>
              <a:rPr lang="en-US" altLang="ko-KR" sz="1400" dirty="0" smtClean="0"/>
              <a:t>‘a’ </a:t>
            </a:r>
            <a:r>
              <a:rPr lang="ko-KR" altLang="en-US" sz="1400" dirty="0" smtClean="0"/>
              <a:t>문자로 될 수 있고</a:t>
            </a:r>
            <a:endParaRPr lang="en-US" altLang="ko-KR" sz="1400" dirty="0" smtClean="0"/>
          </a:p>
          <a:p>
            <a:r>
              <a:rPr lang="ko-KR" altLang="en-US" sz="1400" dirty="0" smtClean="0"/>
              <a:t>맥에서 </a:t>
            </a:r>
            <a:r>
              <a:rPr lang="en-US" altLang="ko-KR" sz="1400" dirty="0" smtClean="0"/>
              <a:t>0000 0011</a:t>
            </a:r>
            <a:r>
              <a:rPr lang="ko-KR" altLang="en-US" sz="1400" dirty="0" smtClean="0"/>
              <a:t>값의 약속이 </a:t>
            </a:r>
            <a:r>
              <a:rPr lang="en-US" altLang="ko-KR" sz="1400" dirty="0" smtClean="0"/>
              <a:t>100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일 수 있다</a:t>
            </a:r>
            <a:r>
              <a:rPr lang="en-US" altLang="ko-KR" sz="1400" dirty="0" smtClean="0"/>
              <a:t> 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97712" y="115747"/>
            <a:ext cx="212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메모리</a:t>
            </a:r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8" y="36441"/>
            <a:ext cx="589258" cy="5892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27948" y="1993948"/>
            <a:ext cx="176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0000 0011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02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6" grpId="0"/>
      <p:bldP spid="8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792241" y="532693"/>
          <a:ext cx="1485815" cy="2926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85815">
                  <a:extLst>
                    <a:ext uri="{9D8B030D-6E8A-4147-A177-3AD203B41FA5}">
                      <a16:colId xmlns:a16="http://schemas.microsoft.com/office/drawing/2014/main" val="4206186606"/>
                    </a:ext>
                  </a:extLst>
                </a:gridCol>
              </a:tblGrid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0000 0101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0290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0110</a:t>
                      </a:r>
                      <a:r>
                        <a:rPr lang="en-US" altLang="ko-KR" baseline="0" dirty="0" smtClean="0"/>
                        <a:t> 0010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9831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</a:t>
                      </a:r>
                      <a:r>
                        <a:rPr lang="en-US" altLang="ko-KR" baseline="0" dirty="0" smtClean="0"/>
                        <a:t> 0010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7773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1101 0000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456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</a:t>
                      </a:r>
                      <a:r>
                        <a:rPr lang="en-US" altLang="ko-KR" baseline="0" dirty="0" smtClean="0"/>
                        <a:t> 1101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5220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1011 1001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81030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1111 1111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26799"/>
                  </a:ext>
                </a:extLst>
              </a:tr>
              <a:tr h="333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1110 0011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4724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792241" y="3458773"/>
          <a:ext cx="1485815" cy="2926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85815">
                  <a:extLst>
                    <a:ext uri="{9D8B030D-6E8A-4147-A177-3AD203B41FA5}">
                      <a16:colId xmlns:a16="http://schemas.microsoft.com/office/drawing/2014/main" val="4206186606"/>
                    </a:ext>
                  </a:extLst>
                </a:gridCol>
              </a:tblGrid>
              <a:tr h="191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0010</a:t>
                      </a:r>
                      <a:r>
                        <a:rPr lang="en-US" altLang="ko-KR" baseline="0" dirty="0" smtClean="0"/>
                        <a:t> 0011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0290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1111 1011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9831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1010 1101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7773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0000 0000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456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1111 1101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5220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0101 1011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81030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0110 0101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26799"/>
                  </a:ext>
                </a:extLst>
              </a:tr>
              <a:tr h="331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1101 1101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47241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3483959" y="658568"/>
            <a:ext cx="308282" cy="1963256"/>
            <a:chOff x="3483961" y="988768"/>
            <a:chExt cx="308280" cy="1952552"/>
          </a:xfrm>
        </p:grpSpPr>
        <p:sp>
          <p:nvSpPr>
            <p:cNvPr id="17" name="굽은 화살표 16"/>
            <p:cNvSpPr/>
            <p:nvPr/>
          </p:nvSpPr>
          <p:spPr>
            <a:xfrm rot="10800000" flipH="1">
              <a:off x="3483961" y="1903168"/>
              <a:ext cx="290339" cy="1038152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굽은 화살표 1"/>
            <p:cNvSpPr/>
            <p:nvPr/>
          </p:nvSpPr>
          <p:spPr>
            <a:xfrm>
              <a:off x="3483961" y="988768"/>
              <a:ext cx="308280" cy="1054688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95997" y="550838"/>
            <a:ext cx="3893192" cy="5482105"/>
            <a:chOff x="1653771" y="650213"/>
            <a:chExt cx="2981189" cy="548210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69" y="2823675"/>
              <a:ext cx="5011883" cy="160540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883389" y="650213"/>
              <a:ext cx="2751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8,192,000,000</a:t>
              </a:r>
              <a:r>
                <a:rPr lang="ko-KR" altLang="en-US" sz="1600" dirty="0" smtClean="0"/>
                <a:t>개</a:t>
              </a:r>
              <a:endParaRPr lang="en-US" altLang="ko-KR" sz="1600" b="1" dirty="0" smtClean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68" y="2772815"/>
            <a:ext cx="769218" cy="769218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487607" y="4039704"/>
            <a:ext cx="258432" cy="937734"/>
            <a:chOff x="3483961" y="988768"/>
            <a:chExt cx="308280" cy="1952552"/>
          </a:xfrm>
        </p:grpSpPr>
        <p:sp>
          <p:nvSpPr>
            <p:cNvPr id="24" name="굽은 화살표 23"/>
            <p:cNvSpPr/>
            <p:nvPr/>
          </p:nvSpPr>
          <p:spPr>
            <a:xfrm rot="10800000" flipH="1">
              <a:off x="3483961" y="1903168"/>
              <a:ext cx="290339" cy="1038152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굽은 화살표 24"/>
            <p:cNvSpPr/>
            <p:nvPr/>
          </p:nvSpPr>
          <p:spPr>
            <a:xfrm>
              <a:off x="3483961" y="988768"/>
              <a:ext cx="308280" cy="1054688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9" y="5120978"/>
            <a:ext cx="959809" cy="959809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483958" y="2709220"/>
            <a:ext cx="258432" cy="937734"/>
            <a:chOff x="3483961" y="988768"/>
            <a:chExt cx="308280" cy="1952552"/>
          </a:xfrm>
        </p:grpSpPr>
        <p:sp>
          <p:nvSpPr>
            <p:cNvPr id="34" name="굽은 화살표 33"/>
            <p:cNvSpPr/>
            <p:nvPr/>
          </p:nvSpPr>
          <p:spPr>
            <a:xfrm rot="10800000" flipH="1">
              <a:off x="3483961" y="1903168"/>
              <a:ext cx="290339" cy="1038152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굽은 화살표 34"/>
            <p:cNvSpPr/>
            <p:nvPr/>
          </p:nvSpPr>
          <p:spPr>
            <a:xfrm>
              <a:off x="3483961" y="988768"/>
              <a:ext cx="308280" cy="1054688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483958" y="5143053"/>
            <a:ext cx="258432" cy="937734"/>
            <a:chOff x="3483961" y="988768"/>
            <a:chExt cx="308280" cy="1952552"/>
          </a:xfrm>
        </p:grpSpPr>
        <p:sp>
          <p:nvSpPr>
            <p:cNvPr id="37" name="굽은 화살표 36"/>
            <p:cNvSpPr/>
            <p:nvPr/>
          </p:nvSpPr>
          <p:spPr>
            <a:xfrm rot="10800000" flipH="1">
              <a:off x="3483961" y="1903168"/>
              <a:ext cx="290339" cy="1038152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굽은 화살표 37"/>
            <p:cNvSpPr/>
            <p:nvPr/>
          </p:nvSpPr>
          <p:spPr>
            <a:xfrm>
              <a:off x="3483961" y="988768"/>
              <a:ext cx="308280" cy="1054688"/>
            </a:xfrm>
            <a:prstGeom prst="bentArrow">
              <a:avLst>
                <a:gd name="adj1" fmla="val 28407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67638" y="2215794"/>
            <a:ext cx="40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컴퓨터를 할 때 하나의 프로그램만 실행하는 것이 아니다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err="1" smtClean="0"/>
              <a:t>멀티태스킹</a:t>
            </a:r>
            <a:r>
              <a:rPr lang="ko-KR" altLang="en-US" b="1" dirty="0" smtClean="0"/>
              <a:t> 작업</a:t>
            </a:r>
            <a:r>
              <a:rPr lang="en-US" altLang="ko-KR" b="1" dirty="0" smtClean="0"/>
              <a:t>!!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각 프로그램마다 메모리 공간을 고정한다면 문제가 있다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비효율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데이터가 연속적으로 들어가지 않는다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어떻게 찾을까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=&gt; </a:t>
            </a:r>
            <a:r>
              <a:rPr lang="ko-KR" altLang="en-US" b="1" dirty="0" smtClean="0"/>
              <a:t>주소로</a:t>
            </a:r>
            <a:r>
              <a:rPr lang="en-US" altLang="ko-KR" b="1" dirty="0" smtClean="0"/>
              <a:t>!</a:t>
            </a:r>
            <a:endParaRPr lang="en-US" altLang="ko-KR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" y="1719038"/>
            <a:ext cx="1896856" cy="291073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97712" y="104172"/>
            <a:ext cx="212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메모리</a:t>
            </a:r>
            <a:endParaRPr lang="ko-KR" altLang="en-US" sz="20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8" y="36441"/>
            <a:ext cx="589258" cy="5892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70" y="1171281"/>
            <a:ext cx="818415" cy="81841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64" y="4047116"/>
            <a:ext cx="818415" cy="81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336</Words>
  <Application>Microsoft Office PowerPoint</Application>
  <PresentationFormat>와이드스크린</PresentationFormat>
  <Paragraphs>81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Pangolin</vt:lpstr>
      <vt:lpstr>맑은 고딕</vt:lpstr>
      <vt:lpstr>Arial</vt:lpstr>
      <vt:lpstr>Office 테마</vt:lpstr>
      <vt:lpstr>+a  메모리(RAM)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Gurney Kim</dc:creator>
  <cp:lastModifiedBy>Gurney Kim</cp:lastModifiedBy>
  <cp:revision>81</cp:revision>
  <dcterms:created xsi:type="dcterms:W3CDTF">2017-12-14T08:09:54Z</dcterms:created>
  <dcterms:modified xsi:type="dcterms:W3CDTF">2018-03-17T10:23:10Z</dcterms:modified>
</cp:coreProperties>
</file>