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4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0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4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6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5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7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8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9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1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9E96-7603-44B3-BBA3-9906FE3BB47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3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eesearch.pe.kr/archives/3134" TargetMode="External"/><Relationship Id="rId2" Type="http://schemas.openxmlformats.org/officeDocument/2006/relationships/hyperlink" Target="https://goo.gl/MW6Niy%20-%20ggplot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rdiomoon/ggplotAssis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akxB8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20" y="1040103"/>
            <a:ext cx="3404317" cy="41559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02" y="2132481"/>
            <a:ext cx="4090686" cy="23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gplot2</a:t>
            </a:r>
            <a:r>
              <a:rPr lang="ko-KR" altLang="en-US" dirty="0" smtClean="0"/>
              <a:t>를 활용한 시각화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graphics </a:t>
            </a:r>
            <a:r>
              <a:rPr lang="ko-KR" altLang="en-US" dirty="0" smtClean="0"/>
              <a:t>패키지를 건너뛰고 </a:t>
            </a:r>
            <a:r>
              <a:rPr lang="en-US" altLang="ko-KR" dirty="0" smtClean="0"/>
              <a:t>ggplot2 </a:t>
            </a:r>
            <a:r>
              <a:rPr lang="ko-KR" altLang="en-US" dirty="0" smtClean="0"/>
              <a:t>사용하는 이유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아름답다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객체의 느낌으로 </a:t>
            </a:r>
            <a:r>
              <a:rPr lang="en-US" altLang="ko-KR" dirty="0" smtClean="0"/>
              <a:t>Grammar of Graphics(</a:t>
            </a:r>
            <a:r>
              <a:rPr lang="ko-KR" altLang="en-US" dirty="0" smtClean="0"/>
              <a:t>간단한 코드 추가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이해에 좋다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그래프 문법</a:t>
            </a:r>
          </a:p>
          <a:p>
            <a:r>
              <a:rPr lang="ko-KR" altLang="en-US" dirty="0" smtClean="0"/>
              <a:t>각 기하 객체</a:t>
            </a:r>
            <a:r>
              <a:rPr lang="en-US" altLang="ko-KR" dirty="0" smtClean="0"/>
              <a:t>(geometric object) + </a:t>
            </a:r>
            <a:r>
              <a:rPr lang="ko-KR" altLang="en-US" dirty="0" smtClean="0"/>
              <a:t>미적 속성 매핑</a:t>
            </a:r>
            <a:r>
              <a:rPr lang="en-US" altLang="ko-KR" dirty="0" smtClean="0"/>
              <a:t>(aesthetic attributes)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goo.gl/MW6Niy - ggplot2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cheatsheet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freesearch.pe.kr/archives/3134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간단한 </a:t>
            </a:r>
            <a:r>
              <a:rPr lang="en-US" altLang="ko-KR" dirty="0" err="1" smtClean="0"/>
              <a:t>ggplot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 </a:t>
            </a:r>
            <a:r>
              <a:rPr lang="ko-KR" altLang="en-US" dirty="0" err="1" smtClean="0"/>
              <a:t>전희원</a:t>
            </a:r>
            <a:endParaRPr lang="ko-KR" altLang="en-US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github.com/cardiomoon/ggplotAssist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ggplot2assist  </a:t>
            </a:r>
            <a:r>
              <a:rPr lang="ko-KR" altLang="en-US" dirty="0" err="1" smtClean="0"/>
              <a:t>문건웅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9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공공데이터</a:t>
            </a:r>
            <a:r>
              <a:rPr lang="ko-KR" altLang="en-US" dirty="0" smtClean="0"/>
              <a:t> 분석 팀 빌딩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goo.gl/akxB85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공공데이터</a:t>
            </a:r>
            <a:r>
              <a:rPr lang="ko-KR" altLang="en-US" dirty="0" smtClean="0"/>
              <a:t> 소스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80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ggplot2를 활용한 시각화 </vt:lpstr>
      <vt:lpstr>공공데이터 분석 팀 빌딩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통 Part 1 3회</dc:title>
  <dc:creator>Gurney Kim</dc:creator>
  <cp:lastModifiedBy>Gurney Kim</cp:lastModifiedBy>
  <cp:revision>13</cp:revision>
  <dcterms:created xsi:type="dcterms:W3CDTF">2017-11-12T04:45:01Z</dcterms:created>
  <dcterms:modified xsi:type="dcterms:W3CDTF">2018-05-12T12:32:08Z</dcterms:modified>
</cp:coreProperties>
</file>