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2AC6D-7413-4FC3-84AB-A4EC2A7BF896}">
  <a:tblStyle styleId="{A8D2AC6D-7413-4FC3-84AB-A4EC2A7BF8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5229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50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4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22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67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40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2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57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517900" y="1960930"/>
            <a:ext cx="7177135" cy="1985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517900" y="3946095"/>
            <a:ext cx="7177135" cy="763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48965" y="281175"/>
            <a:ext cx="8246069" cy="763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48966" y="1197405"/>
            <a:ext cx="8246070" cy="3512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536879" y="2135341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ctr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ctr" rtl="0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ctr" rtl="0">
              <a:spcBef>
                <a:spcPts val="36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ctr" rtl="0">
              <a:spcBef>
                <a:spcPts val="320"/>
              </a:spcBef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ctr" rtl="0">
              <a:spcBef>
                <a:spcPts val="320"/>
              </a:spcBef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572000" y="165552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572000" y="2135341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ctr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ctr" rtl="0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ctr" rtl="0">
              <a:spcBef>
                <a:spcPts val="360"/>
              </a:spcBef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ctr" rtl="0">
              <a:spcBef>
                <a:spcPts val="320"/>
              </a:spcBef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ctr" rtl="0">
              <a:spcBef>
                <a:spcPts val="320"/>
              </a:spcBef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48966" y="1044700"/>
            <a:ext cx="6260904" cy="35110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rticles/Salary_and_Career_Info_for_Computer_Systems_Specialist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ayscale.com/research/CA/Job=Systems_Specialist/Salary" TargetMode="External"/><Relationship Id="rId4" Type="http://schemas.openxmlformats.org/officeDocument/2006/relationships/hyperlink" Target="http://www.hr.uwaterloo.ca/.jd/0000229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966865" y="1960930"/>
            <a:ext cx="7177135" cy="19851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Computer System</a:t>
            </a:r>
            <a:b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Specialist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517900" y="3946095"/>
            <a:ext cx="7177135" cy="763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r" rtl="0">
              <a:spcBef>
                <a:spcPts val="0"/>
              </a:spcBef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Gurnoor Samra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059785" y="739290"/>
            <a:ext cx="8246069" cy="763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5740" algn="r" rtl="0">
              <a:spcBef>
                <a:spcPts val="0"/>
              </a:spcBef>
              <a:buClr>
                <a:srgbClr val="5EEC3C"/>
              </a:buClr>
              <a:buSzPts val="3240"/>
              <a:buFont typeface="Calibri"/>
              <a:buNone/>
            </a:pPr>
            <a:r>
              <a:rPr lang="en-US" sz="3240" b="1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What Is a Computer Systems Specialist?</a:t>
            </a:r>
            <a:br>
              <a:rPr lang="en-US" sz="3240" b="1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40" b="1" i="0" u="none" strike="noStrike" cap="none">
              <a:solidFill>
                <a:srgbClr val="5EEC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48966" y="1197406"/>
            <a:ext cx="6182179" cy="28022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troubleshoot, analyze, plan and install computers and the software that employers need to run their businesses</a:t>
            </a: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 costs and work with company managers to determine technology needs and implement what is necessary</a:t>
            </a:r>
          </a:p>
          <a:p>
            <a:pPr marL="342900" marR="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cyber-security</a:t>
            </a:r>
          </a:p>
          <a:p>
            <a:pPr marL="342900" marR="0" lvl="0" indent="-342900" algn="l" rtl="0">
              <a:spcBef>
                <a:spcPts val="518"/>
              </a:spcBef>
              <a:buClr>
                <a:schemeClr val="lt1"/>
              </a:buClr>
              <a:buSzPts val="2590"/>
              <a:buFont typeface="Arial"/>
              <a:buChar char="•"/>
            </a:pPr>
            <a:r>
              <a:rPr lang="en-US" sz="259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short-term and long-term computer and software needs of personnel and business</a:t>
            </a:r>
          </a:p>
        </p:txBody>
      </p:sp>
      <p:pic>
        <p:nvPicPr>
          <p:cNvPr id="3074" name="Picture 2" descr="Image result for computer system specia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90" y="1121052"/>
            <a:ext cx="2769110" cy="15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omputer system specia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88" y="3134089"/>
            <a:ext cx="2052969" cy="157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Carrer Over view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574615" y="1350110"/>
          <a:ext cx="7994775" cy="3394100"/>
        </p:xfrm>
        <a:graphic>
          <a:graphicData uri="http://schemas.openxmlformats.org/drawingml/2006/table">
            <a:tbl>
              <a:tblPr>
                <a:noFill/>
                <a:tableStyleId>{A8D2AC6D-7413-4FC3-84AB-A4EC2A7BF896}</a:tableStyleId>
              </a:tblPr>
              <a:tblGrid>
                <a:gridCol w="3386575"/>
                <a:gridCol w="4608200"/>
              </a:tblGrid>
              <a:tr h="89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Degree Required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Associate degree for entry level; Bachelor's degree or master's degree in business administration preferred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D"/>
                    </a:solidFill>
                  </a:tcPr>
                </a:tc>
              </a:tr>
              <a:tr h="62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Education Field of Study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Computer science or information in a business science-related field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E4"/>
                    </a:solidFill>
                  </a:tcPr>
                </a:tc>
              </a:tr>
              <a:tr h="62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 Skills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Analytical, organizational, verbal communication, decision-making ability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D"/>
                    </a:solidFill>
                  </a:tcPr>
                </a:tc>
              </a:tr>
              <a:tr h="62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Job Growth (2014-2024)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15% 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1"/>
                    </a:solidFill>
                  </a:tcPr>
                </a:tc>
              </a:tr>
              <a:tr h="62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1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Median Salary (2015)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700" b="0" u="none" strike="noStrike" cap="non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$131,600 </a:t>
                      </a:r>
                    </a:p>
                  </a:txBody>
                  <a:tcPr marL="46275" marR="46275" marT="46275" marB="4627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Duties as a compter system specilst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193965" y="1255069"/>
            <a:ext cx="8522556" cy="31320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maintaining  Internet websites</a:t>
            </a:r>
          </a:p>
          <a:p>
            <a:pPr marL="342900" marR="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examine your company's computer systems</a:t>
            </a:r>
          </a:p>
          <a:p>
            <a:pPr marL="342900" marR="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developing software, overseeing computer network security, designing computer systems, and training and inspecting the work of IT staff members.</a:t>
            </a:r>
          </a:p>
          <a:p>
            <a:pPr marL="342900" marR="0" lvl="0" indent="-342900" algn="ctr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offer technical support services,</a:t>
            </a:r>
          </a:p>
        </p:txBody>
      </p:sp>
      <p:pic>
        <p:nvPicPr>
          <p:cNvPr id="2050" name="Picture 2" descr="Image result for dut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33" y="3326642"/>
            <a:ext cx="1286301" cy="12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Places that offer this Course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31176" y="1182828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 sz="2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Waterloo</a:t>
            </a:r>
            <a:endParaRPr lang="en-US" sz="2400" b="0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Canada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university</a:t>
            </a:r>
          </a:p>
          <a:p>
            <a:pPr marL="342900" marR="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Ontario Institute of Technology</a:t>
            </a:r>
          </a:p>
          <a:p>
            <a:pPr marL="342900" marR="0" lvl="0" indent="-342900" algn="ctr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British Columbia Institute of </a:t>
            </a:r>
            <a:r>
              <a:rPr lang="en-US" sz="24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</a:p>
          <a:p>
            <a:pPr marL="342900" marR="0" lvl="0" indent="-342900" algn="ctr" rtl="0">
              <a:spcBef>
                <a:spcPts val="480"/>
              </a:spcBef>
              <a:buClr>
                <a:schemeClr val="lt1"/>
              </a:buClr>
              <a:buSzPts val="2400"/>
              <a:buFont typeface="Arial"/>
              <a:buChar char="•"/>
            </a:pPr>
            <a:r>
              <a:rPr lang="en-CA" dirty="0" smtClean="0"/>
              <a:t>Seneca College</a:t>
            </a:r>
            <a:endParaRPr lang="en-US"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 descr="Image result for Canada technology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Canada technology univers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59" y="1107836"/>
            <a:ext cx="2049537" cy="1143928"/>
          </a:xfrm>
          <a:prstGeom prst="rect">
            <a:avLst/>
          </a:prstGeom>
        </p:spPr>
      </p:pic>
      <p:pic>
        <p:nvPicPr>
          <p:cNvPr id="1030" name="Picture 6" descr="Image result for University of Ontario Institute of Techn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17" y="1132470"/>
            <a:ext cx="1826217" cy="111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seneca college"/>
          <p:cNvSpPr>
            <a:spLocks noChangeAspect="1" noChangeArrowheads="1"/>
          </p:cNvSpPr>
          <p:nvPr/>
        </p:nvSpPr>
        <p:spPr bwMode="auto">
          <a:xfrm>
            <a:off x="2351997" y="8926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seneca college"/>
          <p:cNvSpPr>
            <a:spLocks noChangeAspect="1" noChangeArrowheads="1"/>
          </p:cNvSpPr>
          <p:nvPr/>
        </p:nvSpPr>
        <p:spPr bwMode="auto">
          <a:xfrm>
            <a:off x="2504397" y="104500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seneca colle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33" y="2487338"/>
            <a:ext cx="341163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r" rtl="0">
              <a:spcBef>
                <a:spcPts val="0"/>
              </a:spcBef>
              <a:buClr>
                <a:srgbClr val="5EEC3C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5EEC3C"/>
                </a:solidFill>
                <a:latin typeface="Calibri"/>
                <a:ea typeface="Calibri"/>
                <a:cs typeface="Calibri"/>
                <a:sym typeface="Calibri"/>
              </a:rPr>
              <a:t>Example of a Computer system specialist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625497" y="1794149"/>
            <a:ext cx="5893003" cy="9469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https://www.youtube.com/watch?v=CWZ_-qT82HY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cited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36879" y="1197407"/>
            <a:ext cx="8068034" cy="307580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study.com/articles/Salary_and_Career_Info_for_Computer_Systems_Specialists.html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http://www.hr.uwaterloo.ca/.</a:t>
            </a:r>
            <a:r>
              <a:rPr lang="en-US" dirty="0" smtClean="0">
                <a:hlinkClick r:id="rId4"/>
              </a:rPr>
              <a:t>jd/00002290.html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www.payscale.com/research/CA/Job=Systems_Specialist/Salary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5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On-screen Show (16:9)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Helvetica Neue</vt:lpstr>
      <vt:lpstr>Calibri</vt:lpstr>
      <vt:lpstr>Arial</vt:lpstr>
      <vt:lpstr>Office Theme</vt:lpstr>
      <vt:lpstr>Computer System Specialist</vt:lpstr>
      <vt:lpstr>What Is a Computer Systems Specialist? </vt:lpstr>
      <vt:lpstr>Carrer Over view</vt:lpstr>
      <vt:lpstr>Duties as a compter system specilst</vt:lpstr>
      <vt:lpstr>Places that offer this Course</vt:lpstr>
      <vt:lpstr>Example of a Computer system specialist</vt:lpstr>
      <vt:lpstr>Work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Specialist</dc:title>
  <dc:creator>Samra, Gurnoor</dc:creator>
  <cp:lastModifiedBy>Samra, Gurnoor</cp:lastModifiedBy>
  <cp:revision>2</cp:revision>
  <dcterms:modified xsi:type="dcterms:W3CDTF">2018-01-17T19:22:04Z</dcterms:modified>
</cp:coreProperties>
</file>