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983"/>
    <a:srgbClr val="FFE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CE516-5521-BA4F-954D-76EB94F61568}" v="2353" dt="2022-04-01T11:47:17.538"/>
    <p1510:client id="{9F928F93-7485-47E5-A2A3-7E3B8532CF1E}" v="2213" dt="2022-04-01T11:24:58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5704"/>
  </p:normalViewPr>
  <p:slideViewPr>
    <p:cSldViewPr snapToGrid="0">
      <p:cViewPr>
        <p:scale>
          <a:sx n="105" d="100"/>
          <a:sy n="105" d="100"/>
        </p:scale>
        <p:origin x="13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225AC-51AC-BC40-B4D5-A5FEF5BEE5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3D5E8-6BD9-9148-870C-1B478318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563681-0C6B-8B47-A05D-4EDAD0D56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0" y="493215"/>
            <a:ext cx="5977054" cy="272214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0" y="4469244"/>
            <a:ext cx="12192000" cy="7885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  <a:endParaRPr lang="en-US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40C0AE90-9512-D247-90C3-D67B8DD5BFD6}"/>
              </a:ext>
            </a:extLst>
          </p:cNvPr>
          <p:cNvSpPr/>
          <p:nvPr userDrawn="1"/>
        </p:nvSpPr>
        <p:spPr>
          <a:xfrm>
            <a:off x="-1046712" y="492059"/>
            <a:ext cx="14523316" cy="2722148"/>
          </a:xfrm>
          <a:prstGeom prst="roundRect">
            <a:avLst/>
          </a:prstGeom>
          <a:solidFill>
            <a:srgbClr val="FFFFFF">
              <a:alpha val="68000"/>
            </a:srgb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DC43DF91-B2D6-5B4B-9519-3F028BBADC59}"/>
              </a:ext>
            </a:extLst>
          </p:cNvPr>
          <p:cNvSpPr/>
          <p:nvPr userDrawn="1"/>
        </p:nvSpPr>
        <p:spPr>
          <a:xfrm>
            <a:off x="-1046712" y="4476977"/>
            <a:ext cx="14675584" cy="850492"/>
          </a:xfrm>
          <a:prstGeom prst="roundRect">
            <a:avLst/>
          </a:prstGeom>
          <a:solidFill>
            <a:srgbClr val="FFFFF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ittel 1">
            <a:extLst>
              <a:ext uri="{FF2B5EF4-FFF2-40B4-BE49-F238E27FC236}">
                <a16:creationId xmlns:a16="http://schemas.microsoft.com/office/drawing/2014/main" id="{9C2BAFD4-F589-D143-83DA-4E23DD931730}"/>
              </a:ext>
            </a:extLst>
          </p:cNvPr>
          <p:cNvSpPr txBox="1">
            <a:spLocks/>
          </p:cNvSpPr>
          <p:nvPr userDrawn="1"/>
        </p:nvSpPr>
        <p:spPr>
          <a:xfrm>
            <a:off x="6214946" y="492059"/>
            <a:ext cx="5977054" cy="2722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F772B-89C4-3894-4BE9-DC4862D0B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33516" y="5406838"/>
            <a:ext cx="557841" cy="14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563681-0C6B-8B47-A05D-4EDAD0D56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0" y="493215"/>
            <a:ext cx="5977054" cy="272214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0" y="4469244"/>
            <a:ext cx="12192000" cy="7885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  <a:endParaRPr lang="en-US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40C0AE90-9512-D247-90C3-D67B8DD5BFD6}"/>
              </a:ext>
            </a:extLst>
          </p:cNvPr>
          <p:cNvSpPr/>
          <p:nvPr userDrawn="1"/>
        </p:nvSpPr>
        <p:spPr>
          <a:xfrm>
            <a:off x="-984316" y="492059"/>
            <a:ext cx="14020092" cy="2722148"/>
          </a:xfrm>
          <a:prstGeom prst="roundRect">
            <a:avLst/>
          </a:prstGeom>
          <a:solidFill>
            <a:srgbClr val="FFFFFF">
              <a:alpha val="68000"/>
            </a:srgb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DC43DF91-B2D6-5B4B-9519-3F028BBADC59}"/>
              </a:ext>
            </a:extLst>
          </p:cNvPr>
          <p:cNvSpPr/>
          <p:nvPr userDrawn="1"/>
        </p:nvSpPr>
        <p:spPr>
          <a:xfrm>
            <a:off x="-1072898" y="4470400"/>
            <a:ext cx="14675584" cy="850492"/>
          </a:xfrm>
          <a:prstGeom prst="roundRect">
            <a:avLst/>
          </a:prstGeom>
          <a:solidFill>
            <a:srgbClr val="FFFFF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457BFA4-EC1A-2843-A53D-63A4A12209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93" y="241526"/>
            <a:ext cx="3223214" cy="32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>
            <a:extLst>
              <a:ext uri="{FF2B5EF4-FFF2-40B4-BE49-F238E27FC236}">
                <a16:creationId xmlns:a16="http://schemas.microsoft.com/office/drawing/2014/main" id="{68C583F0-D5F4-DF41-94FB-60F7D1B85E48}"/>
              </a:ext>
            </a:extLst>
          </p:cNvPr>
          <p:cNvSpPr/>
          <p:nvPr userDrawn="1"/>
        </p:nvSpPr>
        <p:spPr>
          <a:xfrm>
            <a:off x="1490868" y="-1"/>
            <a:ext cx="11158331" cy="103392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8CF0A63E-E283-364A-8351-DFA4475C3A05}"/>
              </a:ext>
            </a:extLst>
          </p:cNvPr>
          <p:cNvSpPr/>
          <p:nvPr userDrawn="1"/>
        </p:nvSpPr>
        <p:spPr>
          <a:xfrm>
            <a:off x="6096000" y="1257410"/>
            <a:ext cx="4358159" cy="424069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>
              <a:solidFill>
                <a:srgbClr val="003048"/>
              </a:solidFill>
              <a:latin typeface="Century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A9F32-2B66-FF4C-9A98-A009EC4B8F5C}"/>
              </a:ext>
            </a:extLst>
          </p:cNvPr>
          <p:cNvSpPr txBox="1"/>
          <p:nvPr/>
        </p:nvSpPr>
        <p:spPr>
          <a:xfrm>
            <a:off x="7547391" y="2138677"/>
            <a:ext cx="425480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entury Gothic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F4115E-1AAD-BA48-BD22-5AD09DA77BFE}"/>
              </a:ext>
            </a:extLst>
          </p:cNvPr>
          <p:cNvCxnSpPr>
            <a:cxnSpLocks/>
          </p:cNvCxnSpPr>
          <p:nvPr userDrawn="1"/>
        </p:nvCxnSpPr>
        <p:spPr>
          <a:xfrm>
            <a:off x="5924590" y="-5827"/>
            <a:ext cx="1821931" cy="68638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3A3A67-658C-E04C-A244-9BBC06890813}"/>
              </a:ext>
            </a:extLst>
          </p:cNvPr>
          <p:cNvSpPr txBox="1"/>
          <p:nvPr/>
        </p:nvSpPr>
        <p:spPr>
          <a:xfrm>
            <a:off x="7915098" y="2600454"/>
            <a:ext cx="3864107" cy="3693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entury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86CD34-00D5-094B-A343-732D4EB6B07A}"/>
              </a:ext>
            </a:extLst>
          </p:cNvPr>
          <p:cNvSpPr txBox="1"/>
          <p:nvPr/>
        </p:nvSpPr>
        <p:spPr>
          <a:xfrm>
            <a:off x="8290610" y="3548832"/>
            <a:ext cx="35339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entury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5DAFD5-2061-0848-8D7D-2076721CB650}"/>
              </a:ext>
            </a:extLst>
          </p:cNvPr>
          <p:cNvSpPr txBox="1"/>
          <p:nvPr/>
        </p:nvSpPr>
        <p:spPr>
          <a:xfrm>
            <a:off x="8658432" y="4289134"/>
            <a:ext cx="31437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7D821-CAAF-134B-8099-DABAAF10FA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0" y="5219700"/>
            <a:ext cx="2171700" cy="1638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502CA0-44B8-78F9-7BFF-C61DC49024A4}"/>
              </a:ext>
            </a:extLst>
          </p:cNvPr>
          <p:cNvSpPr/>
          <p:nvPr userDrawn="1"/>
        </p:nvSpPr>
        <p:spPr>
          <a:xfrm rot="20742233">
            <a:off x="5314935" y="-127352"/>
            <a:ext cx="831009" cy="2127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EED6D-43AD-AFFB-F546-D52820D28DC8}"/>
              </a:ext>
            </a:extLst>
          </p:cNvPr>
          <p:cNvSpPr/>
          <p:nvPr userDrawn="1"/>
        </p:nvSpPr>
        <p:spPr>
          <a:xfrm rot="15979416">
            <a:off x="2399747" y="-1469303"/>
            <a:ext cx="1747558" cy="4110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EB9D4BC-D1CB-ACB4-CB9D-F4D4C92FB2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15584" y="11983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12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F0C79FD-69F6-574C-AA61-29C88B1A5BE1}"/>
              </a:ext>
            </a:extLst>
          </p:cNvPr>
          <p:cNvSpPr/>
          <p:nvPr userDrawn="1"/>
        </p:nvSpPr>
        <p:spPr>
          <a:xfrm>
            <a:off x="-414670" y="0"/>
            <a:ext cx="13063869" cy="869950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1E5EF81-639C-FD47-86C6-11E1DC092B4B}"/>
              </a:ext>
            </a:extLst>
          </p:cNvPr>
          <p:cNvSpPr/>
          <p:nvPr userDrawn="1"/>
        </p:nvSpPr>
        <p:spPr>
          <a:xfrm>
            <a:off x="-581773" y="6208601"/>
            <a:ext cx="13230972" cy="649399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riangle 39">
            <a:extLst>
              <a:ext uri="{FF2B5EF4-FFF2-40B4-BE49-F238E27FC236}">
                <a16:creationId xmlns:a16="http://schemas.microsoft.com/office/drawing/2014/main" id="{B2B04A8C-3BC9-3F40-85D3-9E65BEA6F292}"/>
              </a:ext>
            </a:extLst>
          </p:cNvPr>
          <p:cNvSpPr/>
          <p:nvPr userDrawn="1"/>
        </p:nvSpPr>
        <p:spPr>
          <a:xfrm rot="10800000">
            <a:off x="-43020" y="875804"/>
            <a:ext cx="12235015" cy="249375"/>
          </a:xfrm>
          <a:prstGeom prst="triangle">
            <a:avLst/>
          </a:prstGeom>
          <a:solidFill>
            <a:srgbClr val="E5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8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outdoor, light, traffic, sign&#10;&#10;Description automatically generated">
            <a:extLst>
              <a:ext uri="{FF2B5EF4-FFF2-40B4-BE49-F238E27FC236}">
                <a16:creationId xmlns:a16="http://schemas.microsoft.com/office/drawing/2014/main" id="{53D833BC-11CC-E740-BFB3-0682873AB8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58"/>
          <a:stretch/>
        </p:blipFill>
        <p:spPr>
          <a:xfrm>
            <a:off x="11062252" y="6176963"/>
            <a:ext cx="1146613" cy="723600"/>
          </a:xfrm>
          <a:prstGeom prst="parallelogram">
            <a:avLst/>
          </a:prstGeom>
        </p:spPr>
      </p:pic>
    </p:spTree>
    <p:extLst>
      <p:ext uri="{BB962C8B-B14F-4D97-AF65-F5344CB8AC3E}">
        <p14:creationId xmlns:p14="http://schemas.microsoft.com/office/powerpoint/2010/main" val="26493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0" y="4748023"/>
            <a:ext cx="12192000" cy="36933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Sandra, Hilde, </a:t>
            </a:r>
            <a:r>
              <a:rPr lang="en-US" dirty="0" err="1">
                <a:latin typeface="Century Gothic" panose="020B0502020202020204" pitchFamily="34" charset="0"/>
              </a:rPr>
              <a:t>Guro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Cecilie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og</a:t>
            </a:r>
            <a:r>
              <a:rPr lang="en-US" dirty="0">
                <a:latin typeface="Century Gothic" panose="020B0502020202020204" pitchFamily="34" charset="0"/>
              </a:rPr>
              <a:t> Mattias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03A0C-D935-E044-A134-F63DA2805E00}"/>
              </a:ext>
            </a:extLst>
          </p:cNvPr>
          <p:cNvSpPr txBox="1"/>
          <p:nvPr/>
        </p:nvSpPr>
        <p:spPr>
          <a:xfrm>
            <a:off x="9333571" y="26093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C3205-B6AB-AD00-8049-18B73E291DEB}"/>
              </a:ext>
            </a:extLst>
          </p:cNvPr>
          <p:cNvSpPr txBox="1"/>
          <p:nvPr/>
        </p:nvSpPr>
        <p:spPr>
          <a:xfrm>
            <a:off x="2519127" y="1050202"/>
            <a:ext cx="71537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Century Gothic" panose="020B0502020202020204" pitchFamily="34" charset="0"/>
              </a:rPr>
              <a:t>Team </a:t>
            </a:r>
            <a:r>
              <a:rPr lang="en-US" sz="8800" dirty="0" err="1">
                <a:latin typeface="Century Gothic" panose="020B0502020202020204" pitchFamily="34" charset="0"/>
              </a:rPr>
              <a:t>Team</a:t>
            </a:r>
            <a:endParaRPr lang="nb-NO" sz="8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6E35BD-DF9A-DC4A-AD21-C683103AC7E9}"/>
              </a:ext>
            </a:extLst>
          </p:cNvPr>
          <p:cNvGrpSpPr/>
          <p:nvPr/>
        </p:nvGrpSpPr>
        <p:grpSpPr>
          <a:xfrm>
            <a:off x="7396508" y="2356892"/>
            <a:ext cx="4616773" cy="425413"/>
            <a:chOff x="7557098" y="2473706"/>
            <a:chExt cx="4616773" cy="425413"/>
          </a:xfrm>
        </p:grpSpPr>
        <p:pic>
          <p:nvPicPr>
            <p:cNvPr id="3" name="Graphic 2" descr="Clipboard All Crosses with solid fill">
              <a:extLst>
                <a:ext uri="{FF2B5EF4-FFF2-40B4-BE49-F238E27FC236}">
                  <a16:creationId xmlns:a16="http://schemas.microsoft.com/office/drawing/2014/main" id="{FDCB2300-21BD-0942-8B3C-5EEE8277B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557098" y="2473706"/>
              <a:ext cx="425413" cy="4254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6671C8-1FA9-F84D-A7BD-AD8C727FA27F}"/>
                </a:ext>
              </a:extLst>
            </p:cNvPr>
            <p:cNvSpPr txBox="1"/>
            <p:nvPr/>
          </p:nvSpPr>
          <p:spPr>
            <a:xfrm>
              <a:off x="7919068" y="2501746"/>
              <a:ext cx="425480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dirty="0" err="1">
                  <a:latin typeface="Century Gothic"/>
                </a:rPr>
                <a:t>Prosjektmetodikk</a:t>
              </a:r>
              <a:endParaRPr lang="en-GB" dirty="0">
                <a:latin typeface="Century Gothic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475A5-E10D-384A-A507-0F895EE39EB9}"/>
              </a:ext>
            </a:extLst>
          </p:cNvPr>
          <p:cNvGrpSpPr/>
          <p:nvPr/>
        </p:nvGrpSpPr>
        <p:grpSpPr>
          <a:xfrm>
            <a:off x="7758478" y="2975478"/>
            <a:ext cx="4359083" cy="494976"/>
            <a:chOff x="7837202" y="3176186"/>
            <a:chExt cx="4359083" cy="494976"/>
          </a:xfrm>
        </p:grpSpPr>
        <p:pic>
          <p:nvPicPr>
            <p:cNvPr id="6" name="Graphic 5" descr="Open hand">
              <a:extLst>
                <a:ext uri="{FF2B5EF4-FFF2-40B4-BE49-F238E27FC236}">
                  <a16:creationId xmlns:a16="http://schemas.microsoft.com/office/drawing/2014/main" id="{8169BD02-DCC8-F54B-9825-D91363487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7202" y="3176186"/>
              <a:ext cx="494976" cy="4949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3C6960-DA04-FA46-9E4A-61D6F7D7597F}"/>
                </a:ext>
              </a:extLst>
            </p:cNvPr>
            <p:cNvSpPr txBox="1"/>
            <p:nvPr/>
          </p:nvSpPr>
          <p:spPr>
            <a:xfrm>
              <a:off x="8332178" y="3239008"/>
              <a:ext cx="3864107" cy="36933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dirty="0" err="1">
                  <a:latin typeface="Century Gothic"/>
                </a:rPr>
                <a:t>Teamarbeid</a:t>
              </a:r>
              <a:endParaRPr lang="en-GB" dirty="0">
                <a:latin typeface="Century Gothic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063911-9DA1-0B4E-BB8C-1F6C66526CF4}"/>
              </a:ext>
            </a:extLst>
          </p:cNvPr>
          <p:cNvGrpSpPr/>
          <p:nvPr/>
        </p:nvGrpSpPr>
        <p:grpSpPr>
          <a:xfrm>
            <a:off x="8171588" y="3693119"/>
            <a:ext cx="4028974" cy="494976"/>
            <a:chOff x="8167311" y="3867897"/>
            <a:chExt cx="4028974" cy="494976"/>
          </a:xfrm>
        </p:grpSpPr>
        <p:pic>
          <p:nvPicPr>
            <p:cNvPr id="9" name="Graphic 8" descr="Bar chart">
              <a:extLst>
                <a:ext uri="{FF2B5EF4-FFF2-40B4-BE49-F238E27FC236}">
                  <a16:creationId xmlns:a16="http://schemas.microsoft.com/office/drawing/2014/main" id="{ADE426D6-A692-D441-98F2-27009CED9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67311" y="3867897"/>
              <a:ext cx="494976" cy="4949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F8B84-6531-4D46-A404-533CD56D0EED}"/>
                </a:ext>
              </a:extLst>
            </p:cNvPr>
            <p:cNvSpPr txBox="1"/>
            <p:nvPr/>
          </p:nvSpPr>
          <p:spPr>
            <a:xfrm>
              <a:off x="8662287" y="3930719"/>
              <a:ext cx="35339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dirty="0" err="1">
                  <a:latin typeface="Century Gothic"/>
                </a:rPr>
                <a:t>Prosjektarbeid</a:t>
              </a:r>
              <a:endParaRPr lang="en-GB" dirty="0">
                <a:latin typeface="Century Gothic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0C8F93-5564-714B-A961-54FC3B6B27AD}"/>
              </a:ext>
            </a:extLst>
          </p:cNvPr>
          <p:cNvSpPr txBox="1"/>
          <p:nvPr/>
        </p:nvSpPr>
        <p:spPr>
          <a:xfrm>
            <a:off x="6513096" y="1299410"/>
            <a:ext cx="372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 Gothic" panose="020B0502020202020204" pitchFamily="34" charset="0"/>
              </a:rPr>
              <a:t>Innholdsfortegnelse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C6B26-6F9E-8A02-8A9D-86C8A3FD831F}"/>
              </a:ext>
            </a:extLst>
          </p:cNvPr>
          <p:cNvSpPr txBox="1"/>
          <p:nvPr/>
        </p:nvSpPr>
        <p:spPr>
          <a:xfrm>
            <a:off x="6303477" y="113838"/>
            <a:ext cx="5493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entury Gothic" panose="020B0502020202020204" pitchFamily="34" charset="0"/>
              </a:rPr>
              <a:t>Team </a:t>
            </a:r>
            <a:r>
              <a:rPr lang="en-US" sz="4400" dirty="0" err="1">
                <a:latin typeface="Century Gothic" panose="020B0502020202020204" pitchFamily="34" charset="0"/>
              </a:rPr>
              <a:t>Team</a:t>
            </a:r>
            <a:endParaRPr lang="nb-NO" sz="4400" dirty="0"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B43359-9AF2-7793-2663-8966952D85FB}"/>
              </a:ext>
            </a:extLst>
          </p:cNvPr>
          <p:cNvGrpSpPr/>
          <p:nvPr/>
        </p:nvGrpSpPr>
        <p:grpSpPr>
          <a:xfrm>
            <a:off x="8666564" y="4410760"/>
            <a:ext cx="4028974" cy="494976"/>
            <a:chOff x="8167311" y="3867897"/>
            <a:chExt cx="4028974" cy="494976"/>
          </a:xfrm>
        </p:grpSpPr>
        <p:pic>
          <p:nvPicPr>
            <p:cNvPr id="13" name="Graphic 12" descr="Bar chart">
              <a:extLst>
                <a:ext uri="{FF2B5EF4-FFF2-40B4-BE49-F238E27FC236}">
                  <a16:creationId xmlns:a16="http://schemas.microsoft.com/office/drawing/2014/main" id="{A27CAD9F-D652-F130-192F-9550E7AF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67311" y="3867897"/>
              <a:ext cx="494976" cy="4949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C696E8-7999-8194-9E34-E1878E6019AE}"/>
                </a:ext>
              </a:extLst>
            </p:cNvPr>
            <p:cNvSpPr txBox="1"/>
            <p:nvPr/>
          </p:nvSpPr>
          <p:spPr>
            <a:xfrm>
              <a:off x="8662287" y="3930719"/>
              <a:ext cx="35339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dirty="0" err="1">
                  <a:latin typeface="Century Gothic"/>
                </a:rPr>
                <a:t>Lærdommer</a:t>
              </a:r>
              <a:endParaRPr lang="en-GB" dirty="0">
                <a:latin typeface="Century Gothic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C31CCF-5B85-7A1A-6095-D29EC0F1259A}"/>
              </a:ext>
            </a:extLst>
          </p:cNvPr>
          <p:cNvGrpSpPr/>
          <p:nvPr/>
        </p:nvGrpSpPr>
        <p:grpSpPr>
          <a:xfrm>
            <a:off x="9161540" y="5128401"/>
            <a:ext cx="4028974" cy="494976"/>
            <a:chOff x="8167311" y="3867897"/>
            <a:chExt cx="4028974" cy="494976"/>
          </a:xfrm>
        </p:grpSpPr>
        <p:pic>
          <p:nvPicPr>
            <p:cNvPr id="17" name="Graphic 16" descr="Bar chart">
              <a:extLst>
                <a:ext uri="{FF2B5EF4-FFF2-40B4-BE49-F238E27FC236}">
                  <a16:creationId xmlns:a16="http://schemas.microsoft.com/office/drawing/2014/main" id="{4D0BDA23-6E45-8CFD-02D4-87E22DE0E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67311" y="3867897"/>
              <a:ext cx="494976" cy="49497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5C1B6E-5E23-9A8C-7151-19665F795A30}"/>
                </a:ext>
              </a:extLst>
            </p:cNvPr>
            <p:cNvSpPr txBox="1"/>
            <p:nvPr/>
          </p:nvSpPr>
          <p:spPr>
            <a:xfrm>
              <a:off x="8662287" y="3930719"/>
              <a:ext cx="35339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dirty="0">
                  <a:latin typeface="Century Gothic"/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43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4E3B3-47C1-50C7-348C-A0A3C4858B84}"/>
              </a:ext>
            </a:extLst>
          </p:cNvPr>
          <p:cNvSpPr txBox="1"/>
          <p:nvPr/>
        </p:nvSpPr>
        <p:spPr>
          <a:xfrm>
            <a:off x="3349405" y="113838"/>
            <a:ext cx="5493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Century Gothic" panose="020B0502020202020204" pitchFamily="34" charset="0"/>
              </a:rPr>
              <a:t>Prosjektmetodikk</a:t>
            </a:r>
            <a:endParaRPr lang="nb-NO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2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94815BEEC3A74B9E66EFEE9625D890" ma:contentTypeVersion="4" ma:contentTypeDescription="Create a new document." ma:contentTypeScope="" ma:versionID="16cffc1d236b6f793ec105160e35cb5f">
  <xsd:schema xmlns:xsd="http://www.w3.org/2001/XMLSchema" xmlns:xs="http://www.w3.org/2001/XMLSchema" xmlns:p="http://schemas.microsoft.com/office/2006/metadata/properties" xmlns:ns2="4644f4ac-2ad8-48c6-b0c3-e5f56c139681" targetNamespace="http://schemas.microsoft.com/office/2006/metadata/properties" ma:root="true" ma:fieldsID="de3bf863fbdc862f19c94f0d87812758" ns2:_="">
    <xsd:import namespace="4644f4ac-2ad8-48c6-b0c3-e5f56c1396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4f4ac-2ad8-48c6-b0c3-e5f56c1396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B509E6-3184-4541-8065-779DEFADFEC5}">
  <ds:schemaRefs>
    <ds:schemaRef ds:uri="4644f4ac-2ad8-48c6-b0c3-e5f56c1396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77FCDE-3DFF-4782-B814-5F073F7C3B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6FFD8-841F-49BF-9037-314D54B55239}">
  <ds:schemaRefs>
    <ds:schemaRef ds:uri="4644f4ac-2ad8-48c6-b0c3-e5f56c1396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Century Gothic</vt:lpstr>
      <vt:lpstr>Office-tema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lastModifiedBy>mattias nordahl</cp:lastModifiedBy>
  <cp:revision>20</cp:revision>
  <dcterms:created xsi:type="dcterms:W3CDTF">2020-10-09T15:40:45Z</dcterms:created>
  <dcterms:modified xsi:type="dcterms:W3CDTF">2023-04-19T10:20:57Z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0x0101001594815BEEC3A74B9E66EFEE9625D890</vt:lpwstr>
  </property>
</Properties>
</file>