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4F91-1BE7-4310-8540-2014CEF2793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0056-C1C9-427C-8C2C-3B1B0C65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0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4F91-1BE7-4310-8540-2014CEF2793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0056-C1C9-427C-8C2C-3B1B0C65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7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4F91-1BE7-4310-8540-2014CEF2793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0056-C1C9-427C-8C2C-3B1B0C65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4F91-1BE7-4310-8540-2014CEF2793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0056-C1C9-427C-8C2C-3B1B0C65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4F91-1BE7-4310-8540-2014CEF2793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0056-C1C9-427C-8C2C-3B1B0C65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88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4F91-1BE7-4310-8540-2014CEF2793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0056-C1C9-427C-8C2C-3B1B0C65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12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4F91-1BE7-4310-8540-2014CEF2793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0056-C1C9-427C-8C2C-3B1B0C65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93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4F91-1BE7-4310-8540-2014CEF2793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0056-C1C9-427C-8C2C-3B1B0C65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04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4F91-1BE7-4310-8540-2014CEF2793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0056-C1C9-427C-8C2C-3B1B0C65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59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4F91-1BE7-4310-8540-2014CEF2793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0056-C1C9-427C-8C2C-3B1B0C65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42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4F91-1BE7-4310-8540-2014CEF2793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0056-C1C9-427C-8C2C-3B1B0C65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8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14F91-1BE7-4310-8540-2014CEF27935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0056-C1C9-427C-8C2C-3B1B0C65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69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 Dictionaries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93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Dictionary </a:t>
            </a:r>
            <a:r>
              <a:rPr lang="en-IN" dirty="0" smtClean="0"/>
              <a:t>Items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194" y="1825625"/>
            <a:ext cx="1103760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Accessing Items</a:t>
            </a:r>
          </a:p>
          <a:p>
            <a:r>
              <a:rPr lang="en-US" dirty="0" smtClean="0"/>
              <a:t>You can access the items of a dictionary by referring to its key name, inside square brackets:</a:t>
            </a:r>
          </a:p>
          <a:p>
            <a:r>
              <a:rPr lang="en-US" dirty="0" smtClean="0"/>
              <a:t>Get the value of the "model" key: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x = </a:t>
            </a:r>
            <a:r>
              <a:rPr lang="en-US" b="1" dirty="0" err="1" smtClean="0"/>
              <a:t>thisdict</a:t>
            </a:r>
            <a:r>
              <a:rPr lang="en-US" b="1" dirty="0" smtClean="0"/>
              <a:t>["model"]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2938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get() method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also a method called get() that will give you the same result:</a:t>
            </a:r>
          </a:p>
          <a:p>
            <a:r>
              <a:rPr lang="en-US" dirty="0" smtClean="0"/>
              <a:t>Get the value of the "model" key:</a:t>
            </a:r>
          </a:p>
          <a:p>
            <a:pPr marL="0" indent="0">
              <a:buNone/>
            </a:pPr>
            <a:r>
              <a:rPr lang="en-US" b="1" dirty="0" smtClean="0"/>
              <a:t>x = </a:t>
            </a:r>
            <a:r>
              <a:rPr lang="en-US" b="1" dirty="0" err="1" smtClean="0"/>
              <a:t>thisdict.get</a:t>
            </a:r>
            <a:r>
              <a:rPr lang="en-US" b="1" dirty="0" smtClean="0"/>
              <a:t>("model")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14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Keys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keys() method will return a list of all the keys in the dictionary.</a:t>
            </a:r>
          </a:p>
          <a:p>
            <a:r>
              <a:rPr lang="en-US" dirty="0" smtClean="0"/>
              <a:t>Get a list of the keys: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x = </a:t>
            </a:r>
            <a:r>
              <a:rPr lang="en-US" b="1" dirty="0" err="1" smtClean="0"/>
              <a:t>thisdict.keys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print(x)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OUTPUT: </a:t>
            </a:r>
            <a:r>
              <a:rPr lang="en-US" b="1" dirty="0" err="1" smtClean="0"/>
              <a:t>dict_keys</a:t>
            </a:r>
            <a:r>
              <a:rPr lang="en-US" b="1" dirty="0" smtClean="0"/>
              <a:t>(['brand', 'model', 'year'])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32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 a new item to the original dictionary, and see that the keys list gets updated as well:</a:t>
            </a:r>
          </a:p>
          <a:p>
            <a:pPr marL="0" indent="0">
              <a:buNone/>
            </a:pPr>
            <a:r>
              <a:rPr lang="en-US" dirty="0" smtClean="0"/>
              <a:t>car = {</a:t>
            </a:r>
          </a:p>
          <a:p>
            <a:pPr marL="0" indent="0">
              <a:buNone/>
            </a:pPr>
            <a:r>
              <a:rPr lang="en-US" dirty="0" smtClean="0"/>
              <a:t>"brand": "Ford",</a:t>
            </a:r>
          </a:p>
          <a:p>
            <a:pPr marL="0" indent="0">
              <a:buNone/>
            </a:pPr>
            <a:r>
              <a:rPr lang="en-US" dirty="0" smtClean="0"/>
              <a:t>"model": "Mustang",</a:t>
            </a:r>
          </a:p>
          <a:p>
            <a:pPr marL="0" indent="0">
              <a:buNone/>
            </a:pPr>
            <a:r>
              <a:rPr lang="en-US" dirty="0" smtClean="0"/>
              <a:t>"year": 1964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car.keys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print(x) #before the change</a:t>
            </a:r>
          </a:p>
          <a:p>
            <a:pPr marL="0" indent="0">
              <a:buNone/>
            </a:pPr>
            <a:r>
              <a:rPr lang="en-US" dirty="0" smtClean="0"/>
              <a:t>car["color"] = "white"</a:t>
            </a:r>
          </a:p>
          <a:p>
            <a:pPr marL="0" indent="0">
              <a:buNone/>
            </a:pPr>
            <a:r>
              <a:rPr lang="en-US" dirty="0" smtClean="0"/>
              <a:t>print(x) #after the change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IN" dirty="0" err="1"/>
              <a:t>dict_keys</a:t>
            </a:r>
            <a:r>
              <a:rPr lang="en-IN" dirty="0"/>
              <a:t>(['brand', 'model', 'year'])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dict_keys</a:t>
            </a:r>
            <a:r>
              <a:rPr lang="en-IN" dirty="0"/>
              <a:t>(['brand', 'model', 'year', 'color'])</a:t>
            </a:r>
          </a:p>
        </p:txBody>
      </p:sp>
    </p:spTree>
    <p:extLst>
      <p:ext uri="{BB962C8B-B14F-4D97-AF65-F5344CB8AC3E}">
        <p14:creationId xmlns:p14="http://schemas.microsoft.com/office/powerpoint/2010/main" val="239870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Values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477" y="1222049"/>
            <a:ext cx="10798323" cy="49549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values() method will return a list of all the values in the dictionary.</a:t>
            </a:r>
          </a:p>
          <a:p>
            <a:r>
              <a:rPr lang="en-US" dirty="0" smtClean="0"/>
              <a:t>Get a list of the values: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x = </a:t>
            </a:r>
            <a:r>
              <a:rPr lang="en-US" b="1" dirty="0" err="1" smtClean="0"/>
              <a:t>thisdict.values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print(x)</a:t>
            </a:r>
          </a:p>
          <a:p>
            <a:pPr marL="0" indent="0">
              <a:buNone/>
            </a:pPr>
            <a:r>
              <a:rPr lang="en-US" b="1" dirty="0" smtClean="0"/>
              <a:t>OUTPUT: </a:t>
            </a:r>
            <a:r>
              <a:rPr lang="en-IN" dirty="0" err="1"/>
              <a:t>dict_values</a:t>
            </a:r>
            <a:r>
              <a:rPr lang="en-IN" dirty="0"/>
              <a:t>(['Ford', 'Mustang', 1964])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4735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Make a change in the original dictionary, and see that the values list gets updated as well:</a:t>
            </a:r>
          </a:p>
          <a:p>
            <a:pPr marL="0" indent="0">
              <a:buNone/>
            </a:pPr>
            <a:r>
              <a:rPr lang="en-US" dirty="0" smtClean="0"/>
              <a:t>car = {</a:t>
            </a:r>
          </a:p>
          <a:p>
            <a:pPr marL="0" indent="0">
              <a:buNone/>
            </a:pPr>
            <a:r>
              <a:rPr lang="en-US" dirty="0" smtClean="0"/>
              <a:t>"brand": "Ford",</a:t>
            </a:r>
          </a:p>
          <a:p>
            <a:pPr marL="0" indent="0">
              <a:buNone/>
            </a:pPr>
            <a:r>
              <a:rPr lang="en-US" dirty="0" smtClean="0"/>
              <a:t>"model": "Mustang",</a:t>
            </a:r>
          </a:p>
          <a:p>
            <a:pPr marL="0" indent="0">
              <a:buNone/>
            </a:pPr>
            <a:r>
              <a:rPr lang="en-US" dirty="0" smtClean="0"/>
              <a:t>"year": 1964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car.values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print(x) #before the change</a:t>
            </a:r>
          </a:p>
          <a:p>
            <a:pPr marL="0" indent="0">
              <a:buNone/>
            </a:pPr>
            <a:r>
              <a:rPr lang="en-US" dirty="0" smtClean="0"/>
              <a:t>car["year"] = 2020</a:t>
            </a:r>
          </a:p>
          <a:p>
            <a:pPr marL="0" indent="0">
              <a:buNone/>
            </a:pPr>
            <a:r>
              <a:rPr lang="en-US" dirty="0" smtClean="0"/>
              <a:t>print(x) #after the change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err="1"/>
              <a:t>dict_values</a:t>
            </a:r>
            <a:r>
              <a:rPr lang="en-US" dirty="0"/>
              <a:t>(['Ford', 'Mustang', 1964])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dict_values</a:t>
            </a:r>
            <a:r>
              <a:rPr lang="en-US" dirty="0"/>
              <a:t>(['Ford', 'Mustang', 2020])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99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Add a new item to the original dictionary, and see that the values list gets updated as well:</a:t>
            </a:r>
          </a:p>
          <a:p>
            <a:pPr marL="0" indent="0">
              <a:buNone/>
            </a:pPr>
            <a:r>
              <a:rPr lang="en-US" b="1" dirty="0" smtClean="0"/>
              <a:t>car = {</a:t>
            </a:r>
          </a:p>
          <a:p>
            <a:pPr marL="0" indent="0">
              <a:buNone/>
            </a:pPr>
            <a:r>
              <a:rPr lang="en-US" b="1" dirty="0" smtClean="0"/>
              <a:t>"brand": "Ford",</a:t>
            </a:r>
          </a:p>
          <a:p>
            <a:pPr marL="0" indent="0">
              <a:buNone/>
            </a:pPr>
            <a:r>
              <a:rPr lang="en-US" b="1" dirty="0" smtClean="0"/>
              <a:t>"model": "Mustang",</a:t>
            </a:r>
          </a:p>
          <a:p>
            <a:pPr marL="0" indent="0">
              <a:buNone/>
            </a:pPr>
            <a:r>
              <a:rPr lang="en-US" b="1" dirty="0" smtClean="0"/>
              <a:t>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x = </a:t>
            </a:r>
            <a:r>
              <a:rPr lang="en-US" b="1" dirty="0" err="1" smtClean="0"/>
              <a:t>car.values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print(x) #before the change</a:t>
            </a:r>
          </a:p>
          <a:p>
            <a:pPr marL="0" indent="0">
              <a:buNone/>
            </a:pPr>
            <a:r>
              <a:rPr lang="en-US" b="1" dirty="0" smtClean="0"/>
              <a:t>car["color"] = "red"</a:t>
            </a:r>
          </a:p>
          <a:p>
            <a:pPr marL="0" indent="0">
              <a:buNone/>
            </a:pPr>
            <a:r>
              <a:rPr lang="en-US" b="1" dirty="0" smtClean="0"/>
              <a:t>print(x) #after the change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IN" dirty="0" err="1"/>
              <a:t>dict_values</a:t>
            </a:r>
            <a:r>
              <a:rPr lang="en-IN" dirty="0"/>
              <a:t>(['Ford', 'Mustang', 1964])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dict_values</a:t>
            </a:r>
            <a:r>
              <a:rPr lang="en-IN" dirty="0"/>
              <a:t>(['Ford', 'Mustang', 1964, 'red'])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93348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Get Items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items() method will return each item in a dictionary, as tuples in a list.</a:t>
            </a:r>
          </a:p>
          <a:p>
            <a:r>
              <a:rPr lang="en-US" dirty="0" smtClean="0"/>
              <a:t>Get a list of the </a:t>
            </a:r>
            <a:r>
              <a:rPr lang="en-US" dirty="0" err="1" smtClean="0"/>
              <a:t>key:value</a:t>
            </a:r>
            <a:r>
              <a:rPr lang="en-US" dirty="0" smtClean="0"/>
              <a:t> pairs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x = </a:t>
            </a:r>
            <a:r>
              <a:rPr lang="en-US" b="1" dirty="0" err="1" smtClean="0"/>
              <a:t>thisdict.items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print(x)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US" dirty="0" err="1"/>
              <a:t>dict_items</a:t>
            </a:r>
            <a:r>
              <a:rPr lang="en-US" dirty="0"/>
              <a:t>([('brand', 'Ford'), ('model', 'Mustang'), ('year', 1964)])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77812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73" y="1825625"/>
            <a:ext cx="10892327" cy="468627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Make a change in the original dictionary, and see that the items list gets updated as well:</a:t>
            </a:r>
          </a:p>
          <a:p>
            <a:pPr marL="0" indent="0">
              <a:buNone/>
            </a:pPr>
            <a:r>
              <a:rPr lang="en-US" b="1" dirty="0" smtClean="0"/>
              <a:t>car = {</a:t>
            </a:r>
          </a:p>
          <a:p>
            <a:pPr marL="0" indent="0">
              <a:buNone/>
            </a:pPr>
            <a:r>
              <a:rPr lang="en-US" b="1" dirty="0" smtClean="0"/>
              <a:t>"brand": "Ford",</a:t>
            </a:r>
          </a:p>
          <a:p>
            <a:pPr marL="0" indent="0">
              <a:buNone/>
            </a:pPr>
            <a:r>
              <a:rPr lang="en-US" b="1" dirty="0" smtClean="0"/>
              <a:t>"model": "Mustang",</a:t>
            </a:r>
          </a:p>
          <a:p>
            <a:pPr marL="0" indent="0">
              <a:buNone/>
            </a:pPr>
            <a:r>
              <a:rPr lang="en-US" b="1" dirty="0" smtClean="0"/>
              <a:t>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x = </a:t>
            </a:r>
            <a:r>
              <a:rPr lang="en-US" b="1" dirty="0" err="1" smtClean="0"/>
              <a:t>car.items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print(x) #before the change</a:t>
            </a:r>
          </a:p>
          <a:p>
            <a:pPr marL="0" indent="0">
              <a:buNone/>
            </a:pPr>
            <a:r>
              <a:rPr lang="en-US" b="1" dirty="0" smtClean="0"/>
              <a:t>car["year"] = 2020</a:t>
            </a:r>
          </a:p>
          <a:p>
            <a:pPr marL="0" indent="0">
              <a:buNone/>
            </a:pPr>
            <a:r>
              <a:rPr lang="en-US" b="1" dirty="0" smtClean="0"/>
              <a:t>print(x) #after the change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IN" dirty="0" err="1"/>
              <a:t>dict_items</a:t>
            </a:r>
            <a:r>
              <a:rPr lang="en-IN" dirty="0"/>
              <a:t>([('brand', 'Ford'), ('model', 'Mustang'), ('year', 1964)])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err="1"/>
              <a:t>dict_items</a:t>
            </a:r>
            <a:r>
              <a:rPr lang="en-IN" dirty="0"/>
              <a:t>([('brand', 'Ford'), ('model', 'Mustang'), ('year', 2020)])</a:t>
            </a:r>
            <a:endParaRPr lang="en-US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562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Check if Key Exists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To determine if a specified key is present in a dictionary use the in keyword:</a:t>
            </a:r>
          </a:p>
          <a:p>
            <a:r>
              <a:rPr lang="en-US" dirty="0" smtClean="0"/>
              <a:t>Check if "model" is present in the dictionary: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if "model" in </a:t>
            </a:r>
            <a:r>
              <a:rPr lang="en-US" b="1" dirty="0" err="1" smtClean="0"/>
              <a:t>thisdict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 print("Yes, 'model' is one of the keys in the </a:t>
            </a:r>
            <a:r>
              <a:rPr lang="en-US" b="1" dirty="0" err="1" smtClean="0"/>
              <a:t>thisdict</a:t>
            </a:r>
            <a:r>
              <a:rPr lang="en-US" b="1" dirty="0" smtClean="0"/>
              <a:t> dictionary")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</a:p>
          <a:p>
            <a:pPr marL="0" indent="0">
              <a:buNone/>
            </a:pPr>
            <a:r>
              <a:rPr lang="en-US" dirty="0"/>
              <a:t>Yes, 'model' is one of the keys in the </a:t>
            </a:r>
            <a:r>
              <a:rPr lang="en-US" dirty="0" err="1"/>
              <a:t>thisdict</a:t>
            </a:r>
            <a:r>
              <a:rPr lang="en-US" dirty="0"/>
              <a:t> dictionary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0973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288" y="1401510"/>
            <a:ext cx="10515600" cy="50318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Dictionaries are used to store data values in </a:t>
            </a:r>
            <a:r>
              <a:rPr lang="en-US" dirty="0" err="1" smtClean="0"/>
              <a:t>key:value</a:t>
            </a:r>
            <a:r>
              <a:rPr lang="en-US" dirty="0" smtClean="0"/>
              <a:t> pairs.</a:t>
            </a:r>
          </a:p>
          <a:p>
            <a:r>
              <a:rPr lang="en-US" dirty="0" smtClean="0"/>
              <a:t>A dictionary is a collection which is </a:t>
            </a:r>
            <a:r>
              <a:rPr lang="en-US" dirty="0" smtClean="0"/>
              <a:t>ordered, </a:t>
            </a:r>
            <a:r>
              <a:rPr lang="en-US" dirty="0" smtClean="0"/>
              <a:t>changeable and do not allow duplicates.</a:t>
            </a:r>
          </a:p>
          <a:p>
            <a:pPr lvl="1"/>
            <a:r>
              <a:rPr lang="en-US" dirty="0" smtClean="0"/>
              <a:t>As of Python version 3.7, dictionaries are ordered. In Python 3.6 and earlier, dictionaries are unordered.</a:t>
            </a:r>
          </a:p>
          <a:p>
            <a:r>
              <a:rPr lang="en-US" dirty="0" smtClean="0"/>
              <a:t>Dictionaries are written with curly brackets, and have keys and values:</a:t>
            </a:r>
          </a:p>
          <a:p>
            <a:pPr marL="0" indent="0">
              <a:buNone/>
            </a:pPr>
            <a:r>
              <a:rPr lang="en-US" b="1" dirty="0" smtClean="0"/>
              <a:t>Example: Create and print a dictionary: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36338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Change Dictionary Items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Change Values</a:t>
            </a:r>
          </a:p>
          <a:p>
            <a:r>
              <a:rPr lang="en-US" dirty="0" smtClean="0"/>
              <a:t>You can change the value of a specific item by referring to its key name:</a:t>
            </a:r>
          </a:p>
          <a:p>
            <a:r>
              <a:rPr lang="en-US" dirty="0" smtClean="0"/>
              <a:t>Change the "year" to 2018: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["year"] = 2018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</a:p>
          <a:p>
            <a:pPr marL="0" indent="0">
              <a:buNone/>
            </a:pPr>
            <a:r>
              <a:rPr lang="en-IN" dirty="0"/>
              <a:t>{'brand': 'Ford', 'model': 'Mustang', 'year': 2018}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4250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Update Dictionary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331"/>
            <a:ext cx="10515600" cy="471563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update() method will update the dictionary with the items from the given argument.</a:t>
            </a:r>
          </a:p>
          <a:p>
            <a:r>
              <a:rPr lang="en-US" dirty="0" smtClean="0"/>
              <a:t>The argument must be a dictionary, or an iterable object with </a:t>
            </a:r>
            <a:r>
              <a:rPr lang="en-US" dirty="0" err="1" smtClean="0"/>
              <a:t>key:value</a:t>
            </a:r>
            <a:r>
              <a:rPr lang="en-US" dirty="0" smtClean="0"/>
              <a:t> pairs.</a:t>
            </a:r>
          </a:p>
          <a:p>
            <a:r>
              <a:rPr lang="en-US" dirty="0" smtClean="0"/>
              <a:t>Update the "year" of the car by using the update() method: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thisdict.update</a:t>
            </a:r>
            <a:r>
              <a:rPr lang="en-US" b="1" dirty="0" smtClean="0"/>
              <a:t>({"year": 2020})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</a:p>
          <a:p>
            <a:pPr marL="0" indent="0">
              <a:buNone/>
            </a:pPr>
            <a:r>
              <a:rPr lang="en-IN" dirty="0"/>
              <a:t>{'brand': 'Ford', 'model': 'Mustang', 'year': 2020}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79855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Dictionary Items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73" y="1256232"/>
            <a:ext cx="10892327" cy="51103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Adding Items</a:t>
            </a:r>
          </a:p>
          <a:p>
            <a:r>
              <a:rPr lang="en-US" dirty="0" smtClean="0"/>
              <a:t>Adding an item to the dictionary is done by using a new index key and assigning a value to it: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["color"] = "red"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{'brand': 'Ford', 'model': 'Mustang', 'year': 1964, 'color': 'red'}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7524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Update Dictionary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99" y="1495514"/>
            <a:ext cx="11148701" cy="468144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update() method will update the dictionary with the items from a given argument. If the item does not exist, the item will be added.</a:t>
            </a:r>
          </a:p>
          <a:p>
            <a:r>
              <a:rPr lang="en-US" dirty="0" smtClean="0"/>
              <a:t>The argument must be a dictionary, or an iterable object with </a:t>
            </a:r>
            <a:r>
              <a:rPr lang="en-US" dirty="0" err="1" smtClean="0"/>
              <a:t>key:value</a:t>
            </a:r>
            <a:r>
              <a:rPr lang="en-US" dirty="0" smtClean="0"/>
              <a:t> pairs.</a:t>
            </a:r>
          </a:p>
          <a:p>
            <a:r>
              <a:rPr lang="en-US" dirty="0" smtClean="0"/>
              <a:t>Add a color item to the dictionary by using the update() method: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thisdict.update</a:t>
            </a:r>
            <a:r>
              <a:rPr lang="en-US" b="1" dirty="0" smtClean="0"/>
              <a:t>({"color": "red"})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{'brand': 'Ford', 'model': 'Mustang', 'year': 1964, 'color': 'red'}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51154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Remove Dictionary </a:t>
            </a:r>
            <a:r>
              <a:rPr lang="en-IN" b="1" dirty="0" smtClean="0"/>
              <a:t>Items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8064"/>
            <a:ext cx="10515600" cy="50249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Removing Items</a:t>
            </a:r>
          </a:p>
          <a:p>
            <a:r>
              <a:rPr lang="en-US" dirty="0" smtClean="0"/>
              <a:t>There are several methods to remove items from a dictionary:</a:t>
            </a:r>
          </a:p>
          <a:p>
            <a:r>
              <a:rPr lang="en-US" dirty="0" smtClean="0"/>
              <a:t>The pop() method removes the item with the specified key name: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thisdict.pop</a:t>
            </a:r>
            <a:r>
              <a:rPr lang="en-US" b="1" dirty="0" smtClean="0"/>
              <a:t>("model")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{'brand': 'Ford', 'year': 1964}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34962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Remove Dictionary Items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popitem</a:t>
            </a:r>
            <a:r>
              <a:rPr lang="en-US" dirty="0" smtClean="0"/>
              <a:t>() method removes the last inserted item (in versions before 3.7, a random item is removed instead):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thisdict.popitem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</a:p>
          <a:p>
            <a:pPr marL="0" indent="0">
              <a:buNone/>
            </a:pPr>
            <a:r>
              <a:rPr lang="en-IN" dirty="0"/>
              <a:t>{'brand': 'Ford', 'model': 'Mustang'}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85525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Remove Dictionary Items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del keyword removes the item with the specified key name: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del </a:t>
            </a:r>
            <a:r>
              <a:rPr lang="en-US" b="1" dirty="0" err="1" smtClean="0"/>
              <a:t>thisdict</a:t>
            </a:r>
            <a:r>
              <a:rPr lang="en-US" b="1" dirty="0" smtClean="0"/>
              <a:t>["model"]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</a:p>
          <a:p>
            <a:pPr marL="0" indent="0">
              <a:buNone/>
            </a:pPr>
            <a:r>
              <a:rPr lang="en-IN" dirty="0"/>
              <a:t>{'brand': 'Ford', 'year': 1964}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99354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Remove Dictionary Items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del keyword can also delete the dictionary completely: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del </a:t>
            </a:r>
            <a:r>
              <a:rPr lang="en-US" b="1" dirty="0" err="1" smtClean="0"/>
              <a:t>thisdict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 #this will cause an error because "</a:t>
            </a:r>
            <a:r>
              <a:rPr lang="en-US" b="1" dirty="0" err="1" smtClean="0"/>
              <a:t>thisdict</a:t>
            </a:r>
            <a:r>
              <a:rPr lang="en-US" b="1" dirty="0" smtClean="0"/>
              <a:t>" no longer exists.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89020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Remove Dictionary Items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clear() method empties the dictionary: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thisdict.clear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49907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Loop Through a </a:t>
            </a:r>
            <a:r>
              <a:rPr lang="en-IN" b="1" dirty="0" smtClean="0"/>
              <a:t>Dictionary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0972"/>
            <a:ext cx="10515600" cy="459599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You can loop through a dictionary by using a for loop. When looping through a dictionary, the return value are the keys of the dictionary, but there are methods to return the values as well.</a:t>
            </a:r>
          </a:p>
          <a:p>
            <a:r>
              <a:rPr lang="en-US" dirty="0" smtClean="0"/>
              <a:t>Print all key names in the dictionary, one by one: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for x in </a:t>
            </a:r>
            <a:r>
              <a:rPr lang="en-US" b="1" dirty="0" err="1" smtClean="0"/>
              <a:t>thisdict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 print(x)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brand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model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year</a:t>
            </a: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28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Dictionary Items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964"/>
            <a:ext cx="10515600" cy="47839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Dictionary items are ordered, changeable, and does not allow duplicates.</a:t>
            </a:r>
          </a:p>
          <a:p>
            <a:r>
              <a:rPr lang="en-US" dirty="0" smtClean="0"/>
              <a:t>Dictionary items are presented in </a:t>
            </a:r>
            <a:r>
              <a:rPr lang="en-US" dirty="0" err="1" smtClean="0"/>
              <a:t>key:value</a:t>
            </a:r>
            <a:r>
              <a:rPr lang="en-US" dirty="0" smtClean="0"/>
              <a:t> pairs, and can be referred to by using the key name.</a:t>
            </a:r>
          </a:p>
          <a:p>
            <a:r>
              <a:rPr lang="en-US" dirty="0" smtClean="0"/>
              <a:t>Print the "brand" value of the dictionary: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["brand"])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65397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Loop Through a Dictionary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Print all </a:t>
            </a:r>
            <a:r>
              <a:rPr lang="en-US" i="1" dirty="0"/>
              <a:t>values</a:t>
            </a:r>
            <a:r>
              <a:rPr lang="en-US" dirty="0"/>
              <a:t> in the dictionary, one by one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for x in </a:t>
            </a:r>
            <a:r>
              <a:rPr lang="en-US" b="1" dirty="0" err="1" smtClean="0"/>
              <a:t>thisdict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 print(</a:t>
            </a:r>
            <a:r>
              <a:rPr lang="en-US" b="1" dirty="0" err="1" smtClean="0"/>
              <a:t>thisdict</a:t>
            </a:r>
            <a:r>
              <a:rPr lang="en-US" b="1" dirty="0" smtClean="0"/>
              <a:t>[x])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Ford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Mustang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1964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991536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Loop Through a Dictionary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can also use the values() method to return values of a dictionary: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for x in </a:t>
            </a:r>
            <a:r>
              <a:rPr lang="en-US" b="1" dirty="0" err="1" smtClean="0"/>
              <a:t>thisdict.values</a:t>
            </a:r>
            <a:r>
              <a:rPr lang="en-US" b="1" dirty="0" smtClean="0"/>
              <a:t>():</a:t>
            </a:r>
          </a:p>
          <a:p>
            <a:pPr marL="0" indent="0">
              <a:buNone/>
            </a:pPr>
            <a:r>
              <a:rPr lang="en-US" b="1" dirty="0" smtClean="0"/>
              <a:t>  print(x)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r>
              <a:rPr lang="en-IN" dirty="0"/>
              <a:t>Ford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Mustang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1964</a:t>
            </a:r>
          </a:p>
        </p:txBody>
      </p:sp>
    </p:spTree>
    <p:extLst>
      <p:ext uri="{BB962C8B-B14F-4D97-AF65-F5344CB8AC3E}">
        <p14:creationId xmlns:p14="http://schemas.microsoft.com/office/powerpoint/2010/main" val="2588293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Loop Through a Dictionary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can use the keys() method to return the keys of a dictionary: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for x in </a:t>
            </a:r>
            <a:r>
              <a:rPr lang="en-US" b="1" dirty="0" err="1" smtClean="0"/>
              <a:t>thisdict.keys</a:t>
            </a:r>
            <a:r>
              <a:rPr lang="en-US" b="1" dirty="0" smtClean="0"/>
              <a:t>():</a:t>
            </a:r>
          </a:p>
          <a:p>
            <a:pPr marL="0" indent="0">
              <a:buNone/>
            </a:pPr>
            <a:r>
              <a:rPr lang="en-US" b="1" dirty="0" smtClean="0"/>
              <a:t>  print(x)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</a:p>
          <a:p>
            <a:pPr marL="0" indent="0">
              <a:buNone/>
            </a:pPr>
            <a:r>
              <a:rPr lang="en-IN" dirty="0"/>
              <a:t>brand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model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year</a:t>
            </a:r>
            <a:endParaRPr lang="en-US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0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Loop Through a Dictionary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Loop through both keys and values, by using the items() method: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	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for x, y in </a:t>
            </a:r>
            <a:r>
              <a:rPr lang="en-US" b="1" dirty="0" err="1" smtClean="0"/>
              <a:t>thisdict.items</a:t>
            </a:r>
            <a:r>
              <a:rPr lang="en-US" b="1" dirty="0" smtClean="0"/>
              <a:t>():</a:t>
            </a:r>
          </a:p>
          <a:p>
            <a:pPr marL="0" indent="0">
              <a:buNone/>
            </a:pPr>
            <a:r>
              <a:rPr lang="en-US" b="1" dirty="0" smtClean="0"/>
              <a:t>  print(x, y)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brand Ford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model Mustang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year 1964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40448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Copy a Dictionary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289" y="1298960"/>
            <a:ext cx="11331723" cy="5341121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You cannot copy a dictionary simply by typing dict2 = dict1, because: dict2 will only be a reference to dict1, and changes made in dict1 will automatically also be made in dict2.</a:t>
            </a:r>
          </a:p>
          <a:p>
            <a:r>
              <a:rPr lang="en-US" dirty="0" smtClean="0"/>
              <a:t>There are ways to make a copy, one way is to use the built-in Dictionary method copy().</a:t>
            </a:r>
          </a:p>
          <a:p>
            <a:r>
              <a:rPr lang="en-US" dirty="0" smtClean="0"/>
              <a:t>Make a copy of a dictionary with the copy() method: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mydict</a:t>
            </a:r>
            <a:r>
              <a:rPr lang="en-US" b="1" dirty="0" smtClean="0"/>
              <a:t> = </a:t>
            </a:r>
            <a:r>
              <a:rPr lang="en-US" b="1" dirty="0" err="1" smtClean="0"/>
              <a:t>thisdict.copy</a:t>
            </a:r>
            <a:r>
              <a:rPr lang="en-US" b="1" dirty="0" smtClean="0"/>
              <a:t>()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mydict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{'brand': 'Ford', 'model': 'Mustang', 'year': 1964}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40356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Copy a Dictionary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Another way to make a copy is to use the built-in function </a:t>
            </a:r>
            <a:r>
              <a:rPr lang="en-US" dirty="0" err="1" smtClean="0"/>
              <a:t>dict</a:t>
            </a:r>
            <a:r>
              <a:rPr lang="en-US" dirty="0" smtClean="0"/>
              <a:t>().</a:t>
            </a:r>
          </a:p>
          <a:p>
            <a:r>
              <a:rPr lang="en-US" dirty="0" smtClean="0"/>
              <a:t>Make a copy of a dictionary with the </a:t>
            </a:r>
            <a:r>
              <a:rPr lang="en-US" dirty="0" err="1" smtClean="0"/>
              <a:t>dict</a:t>
            </a:r>
            <a:r>
              <a:rPr lang="en-US" dirty="0" smtClean="0"/>
              <a:t>() function: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mydict</a:t>
            </a:r>
            <a:r>
              <a:rPr lang="en-US" b="1" dirty="0" smtClean="0"/>
              <a:t> = </a:t>
            </a:r>
            <a:r>
              <a:rPr lang="en-US" b="1" dirty="0" err="1" smtClean="0"/>
              <a:t>dict</a:t>
            </a:r>
            <a:r>
              <a:rPr lang="en-US" b="1" dirty="0" smtClean="0"/>
              <a:t>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mydict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en-IN" dirty="0"/>
              <a:t>{'brand': 'Ford', 'model': 'Mustang', 'year': 1964}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64989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Nested </a:t>
            </a:r>
            <a:r>
              <a:rPr lang="en-IN" b="1" dirty="0" smtClean="0"/>
              <a:t>Dictionaries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194" y="982766"/>
            <a:ext cx="11037606" cy="5794049"/>
          </a:xfrm>
        </p:spPr>
        <p:txBody>
          <a:bodyPr>
            <a:noAutofit/>
          </a:bodyPr>
          <a:lstStyle/>
          <a:p>
            <a:r>
              <a:rPr lang="en-US" sz="1400" dirty="0" smtClean="0"/>
              <a:t>A dictionary can contain dictionaries, this is called nested dictionaries.</a:t>
            </a:r>
          </a:p>
          <a:p>
            <a:pPr marL="0" indent="0">
              <a:buNone/>
            </a:pPr>
            <a:r>
              <a:rPr lang="en-US" sz="1400" dirty="0" smtClean="0"/>
              <a:t>Create a dictionary that contain three dictionaries:</a:t>
            </a:r>
          </a:p>
          <a:p>
            <a:pPr marL="0" indent="0">
              <a:buNone/>
            </a:pPr>
            <a:r>
              <a:rPr lang="en-US" sz="1400" b="1" dirty="0" err="1" smtClean="0"/>
              <a:t>myfamily</a:t>
            </a:r>
            <a:r>
              <a:rPr lang="en-US" sz="1400" b="1" dirty="0" smtClean="0"/>
              <a:t> = {</a:t>
            </a:r>
          </a:p>
          <a:p>
            <a:pPr marL="0" indent="0">
              <a:buNone/>
            </a:pPr>
            <a:r>
              <a:rPr lang="en-US" sz="1400" b="1" dirty="0" smtClean="0"/>
              <a:t>  "child1" : {</a:t>
            </a:r>
          </a:p>
          <a:p>
            <a:pPr marL="0" indent="0">
              <a:buNone/>
            </a:pPr>
            <a:r>
              <a:rPr lang="en-US" sz="1400" b="1" dirty="0" smtClean="0"/>
              <a:t>    "name" : "Emil",</a:t>
            </a:r>
          </a:p>
          <a:p>
            <a:pPr marL="0" indent="0">
              <a:buNone/>
            </a:pPr>
            <a:r>
              <a:rPr lang="en-US" sz="1400" b="1" dirty="0" smtClean="0"/>
              <a:t>    "year" : 2004</a:t>
            </a:r>
          </a:p>
          <a:p>
            <a:pPr marL="0" indent="0">
              <a:buNone/>
            </a:pPr>
            <a:r>
              <a:rPr lang="en-US" sz="1400" b="1" dirty="0" smtClean="0"/>
              <a:t>  },</a:t>
            </a:r>
          </a:p>
          <a:p>
            <a:pPr marL="0" indent="0">
              <a:buNone/>
            </a:pPr>
            <a:r>
              <a:rPr lang="en-US" sz="1400" b="1" dirty="0" smtClean="0"/>
              <a:t>  "child2" : {</a:t>
            </a:r>
          </a:p>
          <a:p>
            <a:pPr marL="0" indent="0">
              <a:buNone/>
            </a:pPr>
            <a:r>
              <a:rPr lang="en-US" sz="1400" b="1" dirty="0" smtClean="0"/>
              <a:t>    "name" : "Tobias",</a:t>
            </a:r>
          </a:p>
          <a:p>
            <a:pPr marL="0" indent="0">
              <a:buNone/>
            </a:pPr>
            <a:r>
              <a:rPr lang="en-US" sz="1400" b="1" dirty="0" smtClean="0"/>
              <a:t>    "year" : 2007</a:t>
            </a:r>
          </a:p>
          <a:p>
            <a:pPr marL="0" indent="0">
              <a:buNone/>
            </a:pPr>
            <a:r>
              <a:rPr lang="en-US" sz="1400" b="1" dirty="0" smtClean="0"/>
              <a:t>  },</a:t>
            </a:r>
          </a:p>
          <a:p>
            <a:pPr marL="0" indent="0">
              <a:buNone/>
            </a:pPr>
            <a:r>
              <a:rPr lang="en-US" sz="1400" b="1" dirty="0" smtClean="0"/>
              <a:t>  "child3" : {</a:t>
            </a:r>
          </a:p>
          <a:p>
            <a:pPr marL="0" indent="0">
              <a:buNone/>
            </a:pPr>
            <a:r>
              <a:rPr lang="en-US" sz="1400" b="1" dirty="0" smtClean="0"/>
              <a:t>    "name" : "Linus",</a:t>
            </a:r>
          </a:p>
          <a:p>
            <a:pPr marL="0" indent="0">
              <a:buNone/>
            </a:pPr>
            <a:r>
              <a:rPr lang="en-US" sz="1400" b="1" dirty="0" smtClean="0"/>
              <a:t>    "year" : 2011</a:t>
            </a:r>
          </a:p>
          <a:p>
            <a:pPr marL="0" indent="0">
              <a:buNone/>
            </a:pPr>
            <a:r>
              <a:rPr lang="en-US" sz="1400" b="1" dirty="0" smtClean="0"/>
              <a:t>  }</a:t>
            </a:r>
          </a:p>
          <a:p>
            <a:pPr marL="0" indent="0">
              <a:buNone/>
            </a:pPr>
            <a:r>
              <a:rPr lang="en-US" sz="1400" b="1" dirty="0" smtClean="0"/>
              <a:t>}</a:t>
            </a:r>
          </a:p>
          <a:p>
            <a:pPr marL="0" indent="0">
              <a:buNone/>
            </a:pPr>
            <a:r>
              <a:rPr lang="en-US" sz="1400" b="1" dirty="0" smtClean="0"/>
              <a:t>print(</a:t>
            </a:r>
            <a:r>
              <a:rPr lang="en-US" sz="1400" b="1" dirty="0" err="1" smtClean="0"/>
              <a:t>myfamily</a:t>
            </a:r>
            <a:r>
              <a:rPr lang="en-US" sz="1400" b="1" dirty="0" smtClean="0"/>
              <a:t>)</a:t>
            </a:r>
          </a:p>
          <a:p>
            <a:pPr marL="0" indent="0">
              <a:buNone/>
            </a:pPr>
            <a:r>
              <a:rPr lang="en-US" sz="1400" b="1" dirty="0" smtClean="0"/>
              <a:t>OUTPUT: </a:t>
            </a:r>
            <a:r>
              <a:rPr lang="en-IN" sz="1400" dirty="0"/>
              <a:t>{'child1': {'name': 'Emil', 'year': 2004}, 'child2': {'name': 'Tobias', 'year': 2007}, 'child3': {'name': 'Linus', 'year': 2011}}</a:t>
            </a: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859755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Items in Nested Dictionaries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57" y="1538243"/>
            <a:ext cx="11063243" cy="515311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To access items from a nested dictionary, you use the name of the dictionaries, starting with the outer dictionary:</a:t>
            </a:r>
          </a:p>
          <a:p>
            <a:r>
              <a:rPr lang="en-US" dirty="0"/>
              <a:t>Print the name of child 2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IN" b="1" dirty="0" err="1" smtClean="0"/>
              <a:t>myfamily</a:t>
            </a:r>
            <a:r>
              <a:rPr lang="en-IN" b="1" dirty="0" smtClean="0"/>
              <a:t> = {</a:t>
            </a:r>
          </a:p>
          <a:p>
            <a:pPr marL="0" indent="0">
              <a:buNone/>
            </a:pPr>
            <a:r>
              <a:rPr lang="en-IN" b="1" dirty="0" smtClean="0"/>
              <a:t>  "child1" : {</a:t>
            </a:r>
          </a:p>
          <a:p>
            <a:pPr marL="0" indent="0">
              <a:buNone/>
            </a:pPr>
            <a:r>
              <a:rPr lang="en-IN" b="1" dirty="0" smtClean="0"/>
              <a:t>    "name" : "Emil",</a:t>
            </a:r>
          </a:p>
          <a:p>
            <a:pPr marL="0" indent="0">
              <a:buNone/>
            </a:pPr>
            <a:r>
              <a:rPr lang="en-IN" b="1" dirty="0" smtClean="0"/>
              <a:t>    "year" : 2004</a:t>
            </a:r>
          </a:p>
          <a:p>
            <a:pPr marL="0" indent="0">
              <a:buNone/>
            </a:pPr>
            <a:r>
              <a:rPr lang="en-IN" b="1" dirty="0" smtClean="0"/>
              <a:t>  },</a:t>
            </a:r>
          </a:p>
          <a:p>
            <a:pPr marL="0" indent="0">
              <a:buNone/>
            </a:pPr>
            <a:r>
              <a:rPr lang="en-IN" b="1" dirty="0" smtClean="0"/>
              <a:t>  "child2" : {</a:t>
            </a:r>
          </a:p>
          <a:p>
            <a:pPr marL="0" indent="0">
              <a:buNone/>
            </a:pPr>
            <a:r>
              <a:rPr lang="en-IN" b="1" dirty="0" smtClean="0"/>
              <a:t>    "name" : "Tobias",</a:t>
            </a:r>
          </a:p>
          <a:p>
            <a:pPr marL="0" indent="0">
              <a:buNone/>
            </a:pPr>
            <a:r>
              <a:rPr lang="en-IN" b="1" dirty="0" smtClean="0"/>
              <a:t>    "year" : 2007</a:t>
            </a:r>
          </a:p>
          <a:p>
            <a:pPr marL="0" indent="0">
              <a:buNone/>
            </a:pPr>
            <a:r>
              <a:rPr lang="en-IN" b="1" dirty="0" smtClean="0"/>
              <a:t>  },</a:t>
            </a:r>
          </a:p>
          <a:p>
            <a:pPr marL="0" indent="0">
              <a:buNone/>
            </a:pPr>
            <a:r>
              <a:rPr lang="en-IN" b="1" dirty="0" smtClean="0"/>
              <a:t>  "child3" : {</a:t>
            </a:r>
          </a:p>
          <a:p>
            <a:pPr marL="0" indent="0">
              <a:buNone/>
            </a:pPr>
            <a:r>
              <a:rPr lang="en-IN" b="1" dirty="0" smtClean="0"/>
              <a:t>    "name" : "Linus",</a:t>
            </a:r>
          </a:p>
          <a:p>
            <a:pPr marL="0" indent="0">
              <a:buNone/>
            </a:pPr>
            <a:r>
              <a:rPr lang="en-IN" b="1" dirty="0" smtClean="0"/>
              <a:t>    "year" : 2011</a:t>
            </a:r>
          </a:p>
          <a:p>
            <a:pPr marL="0" indent="0">
              <a:buNone/>
            </a:pPr>
            <a:r>
              <a:rPr lang="en-IN" b="1" dirty="0" smtClean="0"/>
              <a:t>  }</a:t>
            </a:r>
          </a:p>
          <a:p>
            <a:pPr marL="0" indent="0">
              <a:buNone/>
            </a:pPr>
            <a:r>
              <a:rPr lang="en-IN" b="1" dirty="0" smtClean="0"/>
              <a:t>}</a:t>
            </a:r>
          </a:p>
          <a:p>
            <a:pPr marL="0" indent="0">
              <a:buNone/>
            </a:pPr>
            <a:r>
              <a:rPr lang="en-IN" b="1" dirty="0" smtClean="0"/>
              <a:t>print(</a:t>
            </a:r>
            <a:r>
              <a:rPr lang="en-IN" b="1" dirty="0" err="1" smtClean="0"/>
              <a:t>myfamily</a:t>
            </a:r>
            <a:r>
              <a:rPr lang="en-IN" b="1" dirty="0" smtClean="0"/>
              <a:t>["child2"]["name"])</a:t>
            </a:r>
          </a:p>
          <a:p>
            <a:pPr marL="0" indent="0">
              <a:buNone/>
            </a:pPr>
            <a:r>
              <a:rPr lang="en-US" b="1" dirty="0" smtClean="0"/>
              <a:t>OUTPUT: </a:t>
            </a:r>
            <a:r>
              <a:rPr lang="en-IN" dirty="0"/>
              <a:t>Tobias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66009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319087"/>
            <a:ext cx="101631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8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3701"/>
            <a:ext cx="10515600" cy="45532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Ordered or Unordered?</a:t>
            </a:r>
          </a:p>
          <a:p>
            <a:r>
              <a:rPr lang="en-US" dirty="0" smtClean="0"/>
              <a:t>As of Python version 3.7, dictionaries are ordered. In Python 3.6 and earlier, dictionaries are unordered.</a:t>
            </a:r>
          </a:p>
          <a:p>
            <a:r>
              <a:rPr lang="en-US" dirty="0" smtClean="0"/>
              <a:t>When we say that dictionaries are ordered, it means that the items have a defined order, and that order will not change.</a:t>
            </a:r>
          </a:p>
          <a:p>
            <a:r>
              <a:rPr lang="en-US" dirty="0" smtClean="0"/>
              <a:t>Unordered means that the items does not have a defined order, you cannot refer to an item by using an index.</a:t>
            </a:r>
          </a:p>
          <a:p>
            <a:pPr marL="0" indent="0">
              <a:buNone/>
            </a:pPr>
            <a:r>
              <a:rPr lang="en-US" b="1" dirty="0" smtClean="0"/>
              <a:t>Changeable: </a:t>
            </a:r>
            <a:r>
              <a:rPr lang="en-US" dirty="0" smtClean="0"/>
              <a:t>Dictionaries are changeable, meaning that we can change, add or remove items after the dictionary has been created.</a:t>
            </a:r>
          </a:p>
          <a:p>
            <a:pPr marL="0" indent="0">
              <a:buNone/>
            </a:pPr>
            <a:r>
              <a:rPr lang="en-US" b="1" dirty="0" smtClean="0"/>
              <a:t>Duplicates Not Allowed:</a:t>
            </a:r>
            <a:r>
              <a:rPr lang="en-US" dirty="0" smtClean="0"/>
              <a:t> Dictionaries cannot have two items with the same key: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7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Dictionary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Duplicate values will overwrite existing values: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1964,</a:t>
            </a:r>
          </a:p>
          <a:p>
            <a:pPr marL="0" indent="0">
              <a:buNone/>
            </a:pPr>
            <a:r>
              <a:rPr lang="en-US" b="1" dirty="0" smtClean="0"/>
              <a:t>  "year": 2020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9963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Dictionary Length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determine how many items a dictionary has, use the </a:t>
            </a:r>
            <a:r>
              <a:rPr lang="en-US" dirty="0" err="1" smtClean="0"/>
              <a:t>len</a:t>
            </a:r>
            <a:r>
              <a:rPr lang="en-US" dirty="0" smtClean="0"/>
              <a:t>() function:</a:t>
            </a:r>
          </a:p>
          <a:p>
            <a:r>
              <a:rPr lang="en-US" dirty="0" smtClean="0"/>
              <a:t>Print the number of items in the dictionary: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len</a:t>
            </a:r>
            <a:r>
              <a:rPr lang="en-US" b="1" dirty="0" smtClean="0"/>
              <a:t>(</a:t>
            </a:r>
            <a:r>
              <a:rPr lang="en-US" b="1" dirty="0" err="1" smtClean="0"/>
              <a:t>thisdict</a:t>
            </a:r>
            <a:r>
              <a:rPr lang="en-US" b="1" dirty="0" smtClean="0"/>
              <a:t>))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7421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Dictionary Items - Data Types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2964"/>
            <a:ext cx="10515600" cy="4783999"/>
          </a:xfrm>
        </p:spPr>
        <p:txBody>
          <a:bodyPr>
            <a:normAutofit/>
          </a:bodyPr>
          <a:lstStyle/>
          <a:p>
            <a:r>
              <a:rPr lang="en-US" dirty="0" smtClean="0"/>
              <a:t>The values in dictionary items can be of any data type:</a:t>
            </a:r>
          </a:p>
          <a:p>
            <a:r>
              <a:rPr lang="en-US" dirty="0" smtClean="0"/>
              <a:t>String, int, boolean, and list data types: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"electric": False,</a:t>
            </a:r>
          </a:p>
          <a:p>
            <a:pPr marL="0" indent="0">
              <a:buNone/>
            </a:pPr>
            <a:r>
              <a:rPr lang="en-US" b="1" dirty="0" smtClean="0"/>
              <a:t>  "year": 1964,</a:t>
            </a:r>
          </a:p>
          <a:p>
            <a:pPr marL="0" indent="0">
              <a:buNone/>
            </a:pPr>
            <a:r>
              <a:rPr lang="en-US" b="1" dirty="0" smtClean="0"/>
              <a:t>  "colors": ["red", "white", "blue"]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346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6968"/>
            <a:ext cx="10515600" cy="46899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From Python's perspective, dictionaries are defined as objects with the data type '</a:t>
            </a:r>
            <a:r>
              <a:rPr lang="en-US" dirty="0" err="1" smtClean="0"/>
              <a:t>dict</a:t>
            </a:r>
            <a:r>
              <a:rPr lang="en-US" dirty="0" smtClean="0"/>
              <a:t>':</a:t>
            </a:r>
          </a:p>
          <a:p>
            <a:r>
              <a:rPr lang="en-US" dirty="0" smtClean="0"/>
              <a:t>&lt;class '</a:t>
            </a:r>
            <a:r>
              <a:rPr lang="en-US" dirty="0" err="1" smtClean="0"/>
              <a:t>dict</a:t>
            </a:r>
            <a:r>
              <a:rPr lang="en-US" dirty="0" smtClean="0"/>
              <a:t>'&gt;</a:t>
            </a:r>
          </a:p>
          <a:p>
            <a:r>
              <a:rPr lang="en-US" dirty="0" smtClean="0"/>
              <a:t>Print the data type of a dictionary: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{</a:t>
            </a:r>
          </a:p>
          <a:p>
            <a:pPr marL="0" indent="0">
              <a:buNone/>
            </a:pPr>
            <a:r>
              <a:rPr lang="en-US" b="1" dirty="0" smtClean="0"/>
              <a:t>  "brand": "Ford",</a:t>
            </a:r>
          </a:p>
          <a:p>
            <a:pPr marL="0" indent="0">
              <a:buNone/>
            </a:pPr>
            <a:r>
              <a:rPr lang="en-US" b="1" dirty="0" smtClean="0"/>
              <a:t>  "model": "Mustang",</a:t>
            </a:r>
          </a:p>
          <a:p>
            <a:pPr marL="0" indent="0">
              <a:buNone/>
            </a:pPr>
            <a:r>
              <a:rPr lang="en-US" b="1" dirty="0" smtClean="0"/>
              <a:t>  "year": 1964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print(type(</a:t>
            </a:r>
            <a:r>
              <a:rPr lang="en-US" b="1" dirty="0" err="1" smtClean="0"/>
              <a:t>thisdict</a:t>
            </a:r>
            <a:r>
              <a:rPr lang="en-US" b="1" dirty="0" smtClean="0"/>
              <a:t>))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1895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</a:t>
            </a:r>
            <a:r>
              <a:rPr lang="en-IN" dirty="0" err="1" smtClean="0"/>
              <a:t>dict</a:t>
            </a:r>
            <a:r>
              <a:rPr lang="en-IN" dirty="0" smtClean="0"/>
              <a:t>() Constructor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also possible to use the </a:t>
            </a:r>
            <a:r>
              <a:rPr lang="en-US" dirty="0" err="1" smtClean="0"/>
              <a:t>dict</a:t>
            </a:r>
            <a:r>
              <a:rPr lang="en-US" dirty="0" smtClean="0"/>
              <a:t>() constructor to make a dictionary.</a:t>
            </a:r>
          </a:p>
          <a:p>
            <a:r>
              <a:rPr lang="en-US" dirty="0" smtClean="0"/>
              <a:t>Using the </a:t>
            </a:r>
            <a:r>
              <a:rPr lang="en-US" dirty="0" err="1" smtClean="0"/>
              <a:t>dict</a:t>
            </a:r>
            <a:r>
              <a:rPr lang="en-US" dirty="0" smtClean="0"/>
              <a:t>() method to make a dictionary:</a:t>
            </a:r>
          </a:p>
          <a:p>
            <a:pPr marL="0" indent="0">
              <a:buNone/>
            </a:pPr>
            <a:r>
              <a:rPr lang="en-US" b="1" dirty="0" err="1" smtClean="0"/>
              <a:t>thisdict</a:t>
            </a:r>
            <a:r>
              <a:rPr lang="en-US" b="1" dirty="0" smtClean="0"/>
              <a:t> = </a:t>
            </a:r>
            <a:r>
              <a:rPr lang="en-US" b="1" dirty="0" err="1" smtClean="0"/>
              <a:t>dict</a:t>
            </a:r>
            <a:r>
              <a:rPr lang="en-US" b="1" dirty="0" smtClean="0"/>
              <a:t>(name = "John", age = 36, country = "Norway")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thisdict</a:t>
            </a:r>
            <a:r>
              <a:rPr lang="en-US" b="1" dirty="0" smtClean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3014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2374</Words>
  <Application>Microsoft Office PowerPoint</Application>
  <PresentationFormat>Widescreen</PresentationFormat>
  <Paragraphs>400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Python Dictionaries </vt:lpstr>
      <vt:lpstr>Dictionary </vt:lpstr>
      <vt:lpstr>Dictionary Items </vt:lpstr>
      <vt:lpstr>Dictionary</vt:lpstr>
      <vt:lpstr>Dictionary</vt:lpstr>
      <vt:lpstr>Dictionary Length </vt:lpstr>
      <vt:lpstr>Dictionary Items - Data Types </vt:lpstr>
      <vt:lpstr>type()</vt:lpstr>
      <vt:lpstr>The dict() Constructor </vt:lpstr>
      <vt:lpstr>Access Dictionary Items</vt:lpstr>
      <vt:lpstr>get() method</vt:lpstr>
      <vt:lpstr>Get Keys </vt:lpstr>
      <vt:lpstr>PowerPoint Presentation</vt:lpstr>
      <vt:lpstr>Get Values </vt:lpstr>
      <vt:lpstr>PowerPoint Presentation</vt:lpstr>
      <vt:lpstr>PowerPoint Presentation</vt:lpstr>
      <vt:lpstr>Get Items </vt:lpstr>
      <vt:lpstr>PowerPoint Presentation</vt:lpstr>
      <vt:lpstr>Check if Key Exists</vt:lpstr>
      <vt:lpstr>Change Dictionary Items</vt:lpstr>
      <vt:lpstr>Update Dictionary </vt:lpstr>
      <vt:lpstr>Add Dictionary Items </vt:lpstr>
      <vt:lpstr>Update Dictionary</vt:lpstr>
      <vt:lpstr>Remove Dictionary Items</vt:lpstr>
      <vt:lpstr>Remove Dictionary Items</vt:lpstr>
      <vt:lpstr>Remove Dictionary Items</vt:lpstr>
      <vt:lpstr>Remove Dictionary Items</vt:lpstr>
      <vt:lpstr>Remove Dictionary Items</vt:lpstr>
      <vt:lpstr>Loop Through a Dictionary</vt:lpstr>
      <vt:lpstr>Loop Through a Dictionary</vt:lpstr>
      <vt:lpstr>Loop Through a Dictionary</vt:lpstr>
      <vt:lpstr>Loop Through a Dictionary</vt:lpstr>
      <vt:lpstr>Loop Through a Dictionary</vt:lpstr>
      <vt:lpstr>Copy a Dictionary </vt:lpstr>
      <vt:lpstr>Copy a Dictionary </vt:lpstr>
      <vt:lpstr>Nested Dictionaries</vt:lpstr>
      <vt:lpstr>Access Items in Nested Dictionaries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 Dictionaries </dc:title>
  <dc:creator>HP</dc:creator>
  <cp:lastModifiedBy>HP</cp:lastModifiedBy>
  <cp:revision>18</cp:revision>
  <dcterms:created xsi:type="dcterms:W3CDTF">2023-03-01T07:31:34Z</dcterms:created>
  <dcterms:modified xsi:type="dcterms:W3CDTF">2023-03-28T05:23:36Z</dcterms:modified>
</cp:coreProperties>
</file>