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4" r:id="rId2"/>
    <p:sldId id="275" r:id="rId3"/>
    <p:sldId id="283" r:id="rId4"/>
    <p:sldId id="278" r:id="rId5"/>
    <p:sldId id="279" r:id="rId6"/>
    <p:sldId id="285" r:id="rId7"/>
    <p:sldId id="284" r:id="rId8"/>
    <p:sldId id="281" r:id="rId9"/>
    <p:sldId id="257" r:id="rId10"/>
    <p:sldId id="264" r:id="rId11"/>
    <p:sldId id="256" r:id="rId12"/>
    <p:sldId id="258" r:id="rId13"/>
    <p:sldId id="259" r:id="rId14"/>
    <p:sldId id="260" r:id="rId15"/>
    <p:sldId id="261" r:id="rId16"/>
    <p:sldId id="262" r:id="rId17"/>
    <p:sldId id="263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86" r:id="rId26"/>
    <p:sldId id="316" r:id="rId27"/>
    <p:sldId id="272" r:id="rId28"/>
    <p:sldId id="273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4" r:id="rId37"/>
    <p:sldId id="295" r:id="rId38"/>
    <p:sldId id="296" r:id="rId39"/>
    <p:sldId id="297" r:id="rId40"/>
    <p:sldId id="298" r:id="rId41"/>
    <p:sldId id="300" r:id="rId42"/>
    <p:sldId id="301" r:id="rId43"/>
    <p:sldId id="302" r:id="rId44"/>
    <p:sldId id="303" r:id="rId45"/>
    <p:sldId id="304" r:id="rId46"/>
    <p:sldId id="305" r:id="rId47"/>
    <p:sldId id="306" r:id="rId48"/>
    <p:sldId id="307" r:id="rId49"/>
    <p:sldId id="308" r:id="rId50"/>
    <p:sldId id="309" r:id="rId51"/>
    <p:sldId id="310" r:id="rId52"/>
    <p:sldId id="311" r:id="rId53"/>
    <p:sldId id="312" r:id="rId54"/>
    <p:sldId id="313" r:id="rId55"/>
    <p:sldId id="314" r:id="rId56"/>
    <p:sldId id="315" r:id="rId5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3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20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710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1127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724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0650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1507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1849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261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3412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922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4227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6BDE5-02D9-4966-8B49-BAD727A14109}" type="datetimeFigureOut">
              <a:rPr lang="en-IN" smtClean="0"/>
              <a:t>27-02-2023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1213B6-C9B0-49E5-8773-A86C81634B1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1411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import statement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8156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751" y="365125"/>
            <a:ext cx="10747049" cy="1325563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sz="5300" b="1" dirty="0" smtClean="0"/>
              <a:t>Python Collections (Arrays)</a:t>
            </a:r>
            <a:r>
              <a:rPr lang="en-US" b="1" dirty="0" smtClean="0"/>
              <a:t/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11" y="1825625"/>
            <a:ext cx="11331724" cy="478882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There </a:t>
            </a:r>
            <a:r>
              <a:rPr lang="en-US" dirty="0"/>
              <a:t>are </a:t>
            </a:r>
            <a:r>
              <a:rPr lang="en-US" b="1" dirty="0"/>
              <a:t>four collection data types </a:t>
            </a:r>
            <a:r>
              <a:rPr lang="en-US" dirty="0"/>
              <a:t>in the Python programming language:</a:t>
            </a:r>
          </a:p>
          <a:p>
            <a:r>
              <a:rPr lang="en-US" b="1" dirty="0"/>
              <a:t>List</a:t>
            </a:r>
            <a:r>
              <a:rPr lang="en-US" dirty="0"/>
              <a:t> is a collection which is ordered and changeable. Allows duplicate members.</a:t>
            </a:r>
          </a:p>
          <a:p>
            <a:r>
              <a:rPr lang="en-US" b="1" dirty="0"/>
              <a:t>Tuple</a:t>
            </a:r>
            <a:r>
              <a:rPr lang="en-US" dirty="0"/>
              <a:t> is a collection which is ordered and unchangeable. Allows duplicate members.</a:t>
            </a:r>
          </a:p>
          <a:p>
            <a:r>
              <a:rPr lang="en-US" b="1" dirty="0"/>
              <a:t>Set</a:t>
            </a:r>
            <a:r>
              <a:rPr lang="en-US" dirty="0"/>
              <a:t> is a collection which is unordered, unchangeable*, and unindexed. No duplicate members.</a:t>
            </a:r>
          </a:p>
          <a:p>
            <a:r>
              <a:rPr lang="en-US" b="1" dirty="0"/>
              <a:t>Dictionary</a:t>
            </a:r>
            <a:r>
              <a:rPr lang="en-US" dirty="0"/>
              <a:t> is a collection which is ordered** and changeable. No duplicate members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*Set </a:t>
            </a:r>
            <a:r>
              <a:rPr lang="en-US" i="1" dirty="0"/>
              <a:t>items</a:t>
            </a:r>
            <a:r>
              <a:rPr lang="en-US" dirty="0"/>
              <a:t> are unchangeable, but you can remove and/or add items whenever you like.</a:t>
            </a:r>
          </a:p>
          <a:p>
            <a:pPr marL="0" indent="0">
              <a:buNone/>
            </a:pPr>
            <a:r>
              <a:rPr lang="en-US" dirty="0"/>
              <a:t>**As of Python version 3.7, dictionaries are </a:t>
            </a:r>
            <a:r>
              <a:rPr lang="en-US" i="1" dirty="0"/>
              <a:t>ordered</a:t>
            </a:r>
            <a:r>
              <a:rPr lang="en-US" dirty="0"/>
              <a:t>. In Python 3.6 and earlier, dictionaries are </a:t>
            </a:r>
            <a:r>
              <a:rPr lang="en-US" i="1" dirty="0"/>
              <a:t>unordered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9017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8000" b="1" dirty="0" smtClean="0"/>
              <a:t>Python Lists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2458382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3286" y="118676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b="1" dirty="0" smtClean="0"/>
              <a:t>Python Lists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286" y="1444239"/>
            <a:ext cx="11020514" cy="5247118"/>
          </a:xfrm>
        </p:spPr>
        <p:txBody>
          <a:bodyPr>
            <a:normAutofit/>
          </a:bodyPr>
          <a:lstStyle/>
          <a:p>
            <a:r>
              <a:rPr lang="en-US" b="1" dirty="0" smtClean="0"/>
              <a:t>A list is created in Python by placing items inside square brackets [], separated by commas .</a:t>
            </a:r>
          </a:p>
          <a:p>
            <a:r>
              <a:rPr lang="en-US" b="1" dirty="0" smtClean="0"/>
              <a:t>Create </a:t>
            </a:r>
            <a:r>
              <a:rPr lang="en-US" b="1" dirty="0"/>
              <a:t>a List:</a:t>
            </a:r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["apple", "banana", "cherry"]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 smtClean="0"/>
              <a:t>)</a:t>
            </a:r>
          </a:p>
          <a:p>
            <a:r>
              <a:rPr lang="en-US" b="1" dirty="0" smtClean="0"/>
              <a:t>Create a List:</a:t>
            </a:r>
          </a:p>
          <a:p>
            <a:pPr marL="0" indent="0">
              <a:buNone/>
            </a:pPr>
            <a:r>
              <a:rPr lang="en-US" dirty="0" smtClean="0"/>
              <a:t>numbers = [1, 2, 5]</a:t>
            </a:r>
          </a:p>
          <a:p>
            <a:pPr marL="0" indent="0">
              <a:buNone/>
            </a:pPr>
            <a:r>
              <a:rPr lang="en-US" dirty="0" smtClean="0"/>
              <a:t>print(numbers)</a:t>
            </a:r>
            <a:endParaRPr lang="en-US" dirty="0"/>
          </a:p>
          <a:p>
            <a:pPr marL="0" indent="0">
              <a:buNone/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118811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Items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11" y="1316052"/>
            <a:ext cx="11280449" cy="5315484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b="1" dirty="0" smtClean="0"/>
              <a:t>List items are ordered, changeable, and allow duplicate values.</a:t>
            </a:r>
          </a:p>
          <a:p>
            <a:pPr algn="just"/>
            <a:r>
              <a:rPr lang="en-US" dirty="0" smtClean="0"/>
              <a:t>List items are indexed, first item has index [0], the second item has index [1] etc.</a:t>
            </a:r>
          </a:p>
          <a:p>
            <a:pPr algn="just"/>
            <a:r>
              <a:rPr lang="en-US" b="1" dirty="0" smtClean="0"/>
              <a:t>Lists </a:t>
            </a:r>
            <a:r>
              <a:rPr lang="en-US" b="1" dirty="0"/>
              <a:t>are </a:t>
            </a:r>
            <a:r>
              <a:rPr lang="en-US" b="1" dirty="0" smtClean="0"/>
              <a:t>Ordered</a:t>
            </a:r>
            <a:r>
              <a:rPr lang="en-US" dirty="0" smtClean="0"/>
              <a:t>: it </a:t>
            </a:r>
            <a:r>
              <a:rPr lang="en-US" dirty="0"/>
              <a:t>means that the items have a defined order, and that order will not change</a:t>
            </a:r>
            <a:r>
              <a:rPr lang="en-US" dirty="0" smtClean="0"/>
              <a:t>. If </a:t>
            </a:r>
            <a:r>
              <a:rPr lang="en-US" dirty="0"/>
              <a:t>you add new items to a list, the new items will be placed at the end of the list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Lists are Changeable: </a:t>
            </a:r>
            <a:r>
              <a:rPr lang="en-US" dirty="0" smtClean="0"/>
              <a:t>meaning </a:t>
            </a:r>
            <a:r>
              <a:rPr lang="en-US" dirty="0"/>
              <a:t>that we can change, add, and remove items in a list after it has been created.</a:t>
            </a:r>
          </a:p>
          <a:p>
            <a:r>
              <a:rPr lang="en-US" b="1" dirty="0" smtClean="0"/>
              <a:t>Lists allows Duplicates: </a:t>
            </a:r>
            <a:r>
              <a:rPr lang="en-US" dirty="0" smtClean="0"/>
              <a:t>Since </a:t>
            </a:r>
            <a:r>
              <a:rPr lang="en-US" dirty="0"/>
              <a:t>lists are indexed, lists can have items with the same value: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thislist</a:t>
            </a:r>
            <a:r>
              <a:rPr lang="en-US" dirty="0" smtClean="0"/>
              <a:t> </a:t>
            </a:r>
            <a:r>
              <a:rPr lang="en-US" dirty="0"/>
              <a:t>= ["apple", "banana", "cherry", "apple", "cherry"]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	print(</a:t>
            </a:r>
            <a:r>
              <a:rPr lang="en-US" dirty="0" err="1" smtClean="0"/>
              <a:t>thislist</a:t>
            </a:r>
            <a:r>
              <a:rPr lang="en-US" dirty="0"/>
              <a:t>)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3906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Length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determine how many items a list has, use the </a:t>
            </a:r>
            <a:r>
              <a:rPr lang="en-US" b="1" dirty="0" err="1" smtClean="0"/>
              <a:t>len</a:t>
            </a:r>
            <a:r>
              <a:rPr lang="en-US" b="1" dirty="0" smtClean="0"/>
              <a:t>() function</a:t>
            </a:r>
            <a:r>
              <a:rPr lang="en-US" dirty="0" smtClean="0"/>
              <a:t>:</a:t>
            </a:r>
          </a:p>
          <a:p>
            <a:r>
              <a:rPr lang="en-US" b="1" dirty="0"/>
              <a:t>Print the number of items in the list: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 "banana", "cherry"]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thislist</a:t>
            </a:r>
            <a:r>
              <a:rPr lang="en-US" b="1" dirty="0"/>
              <a:t>))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69329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List Items - Data Types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512606"/>
            <a:ext cx="11105972" cy="4664357"/>
          </a:xfrm>
        </p:spPr>
        <p:txBody>
          <a:bodyPr/>
          <a:lstStyle/>
          <a:p>
            <a:r>
              <a:rPr lang="en-US" b="1" dirty="0" smtClean="0"/>
              <a:t>List </a:t>
            </a:r>
            <a:r>
              <a:rPr lang="en-US" b="1" dirty="0"/>
              <a:t>items can be of any data type:</a:t>
            </a:r>
          </a:p>
          <a:p>
            <a:pPr marL="0" indent="0">
              <a:buNone/>
            </a:pPr>
            <a:r>
              <a:rPr lang="en-US" b="1" dirty="0"/>
              <a:t>Example</a:t>
            </a:r>
          </a:p>
          <a:p>
            <a:pPr marL="0" indent="0">
              <a:buNone/>
            </a:pPr>
            <a:r>
              <a:rPr lang="en-IN" dirty="0"/>
              <a:t>list1 = ["apple", "banana", "cherry"]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/>
              <a:t>list2 = [1, 5, 7, 9, 3]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list3 </a:t>
            </a:r>
            <a:r>
              <a:rPr lang="en-IN" dirty="0"/>
              <a:t>= [True, False, False</a:t>
            </a:r>
            <a:r>
              <a:rPr lang="en-IN" dirty="0" smtClean="0"/>
              <a:t>]</a:t>
            </a:r>
          </a:p>
          <a:p>
            <a:r>
              <a:rPr lang="en-US" b="1" dirty="0"/>
              <a:t>A list </a:t>
            </a:r>
            <a:r>
              <a:rPr lang="en-US" b="1" dirty="0" smtClean="0"/>
              <a:t>can </a:t>
            </a:r>
            <a:r>
              <a:rPr lang="en-US" b="1" dirty="0"/>
              <a:t>contain different data types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dirty="0"/>
              <a:t>list1 = ["</a:t>
            </a:r>
            <a:r>
              <a:rPr lang="en-US" dirty="0" err="1"/>
              <a:t>abc</a:t>
            </a:r>
            <a:r>
              <a:rPr lang="en-US" dirty="0"/>
              <a:t>", 34, True, 40, "male"]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38425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type()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279" y="1486968"/>
            <a:ext cx="11208521" cy="4689995"/>
          </a:xfrm>
        </p:spPr>
        <p:txBody>
          <a:bodyPr/>
          <a:lstStyle/>
          <a:p>
            <a:r>
              <a:rPr lang="en-US" dirty="0" smtClean="0"/>
              <a:t>From </a:t>
            </a:r>
            <a:r>
              <a:rPr lang="en-US" dirty="0"/>
              <a:t>Python's perspective, </a:t>
            </a:r>
            <a:r>
              <a:rPr lang="en-US" b="1" dirty="0"/>
              <a:t>lists are defined as objects with the data type 'list</a:t>
            </a:r>
            <a:r>
              <a:rPr lang="en-US" b="1" dirty="0" smtClean="0"/>
              <a:t>'</a:t>
            </a:r>
            <a:r>
              <a:rPr lang="en-US" dirty="0" smtClean="0"/>
              <a:t>:     &lt;</a:t>
            </a:r>
            <a:r>
              <a:rPr lang="en-US" dirty="0"/>
              <a:t>class 'list'&gt;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= ["</a:t>
            </a:r>
            <a:r>
              <a:rPr lang="en-US" b="1" dirty="0" err="1" smtClean="0"/>
              <a:t>apple","banana","cherry","apple","cherry</a:t>
            </a:r>
            <a:r>
              <a:rPr lang="en-US" b="1" dirty="0" smtClean="0"/>
              <a:t>"]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len</a:t>
            </a:r>
            <a:r>
              <a:rPr lang="en-US" b="1" dirty="0" smtClean="0"/>
              <a:t>(</a:t>
            </a:r>
            <a:r>
              <a:rPr lang="en-US" b="1" dirty="0" err="1" smtClean="0"/>
              <a:t>thislist</a:t>
            </a:r>
            <a:r>
              <a:rPr lang="en-US" b="1" dirty="0" smtClean="0"/>
              <a:t>))</a:t>
            </a:r>
          </a:p>
          <a:p>
            <a:pPr marL="0" indent="0">
              <a:buNone/>
            </a:pPr>
            <a:r>
              <a:rPr lang="en-US" b="1" dirty="0" smtClean="0"/>
              <a:t>print(type(</a:t>
            </a:r>
            <a:r>
              <a:rPr lang="en-US" b="1" dirty="0" err="1" smtClean="0"/>
              <a:t>thislist</a:t>
            </a:r>
            <a:r>
              <a:rPr lang="en-US" b="1" dirty="0" smtClean="0"/>
              <a:t>))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2298" y="4823878"/>
            <a:ext cx="8115300" cy="1209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5139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The list() Constructor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7828" y="1825625"/>
            <a:ext cx="11105972" cy="4351338"/>
          </a:xfrm>
        </p:spPr>
        <p:txBody>
          <a:bodyPr/>
          <a:lstStyle/>
          <a:p>
            <a:r>
              <a:rPr lang="en-US" dirty="0" smtClean="0"/>
              <a:t>It </a:t>
            </a:r>
            <a:r>
              <a:rPr lang="en-US" dirty="0"/>
              <a:t>is also possible to use the list() constructor when creating a new list.</a:t>
            </a:r>
          </a:p>
          <a:p>
            <a:r>
              <a:rPr lang="en-US" dirty="0" smtClean="0"/>
              <a:t>Using the list() constructor to make a List: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= list(("apple", "banana", "cherry")) 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109308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Access List </a:t>
            </a:r>
            <a:r>
              <a:rPr lang="en-IN" b="1" dirty="0" smtClean="0"/>
              <a:t>Items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291" y="1825625"/>
            <a:ext cx="10926510" cy="435133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Access Items</a:t>
            </a:r>
          </a:p>
          <a:p>
            <a:r>
              <a:rPr lang="en-US" dirty="0"/>
              <a:t>List items are indexed and you can access them by referring to the index number:</a:t>
            </a:r>
          </a:p>
          <a:p>
            <a:r>
              <a:rPr lang="en-US" dirty="0"/>
              <a:t>Print the second item of the list: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[1</a:t>
            </a:r>
            <a:r>
              <a:rPr lang="en-US" b="1" dirty="0" smtClean="0"/>
              <a:t>])</a:t>
            </a:r>
          </a:p>
          <a:p>
            <a:pPr marL="0" indent="0">
              <a:buNone/>
            </a:pPr>
            <a:r>
              <a:rPr lang="en-US" b="1" u="sng" dirty="0" smtClean="0"/>
              <a:t>OUTPUT: banana</a:t>
            </a:r>
            <a:endParaRPr lang="en-US" b="1" u="sng" dirty="0"/>
          </a:p>
          <a:p>
            <a:r>
              <a:rPr lang="en-US" b="1" dirty="0"/>
              <a:t>Note: </a:t>
            </a:r>
            <a:r>
              <a:rPr lang="en-US" dirty="0"/>
              <a:t>The first item has index 0.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494360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Negative Indexing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Negative indexing means start from the end</a:t>
            </a:r>
          </a:p>
          <a:p>
            <a:r>
              <a:rPr lang="en-US" dirty="0" smtClean="0"/>
              <a:t>-1 refers to the last item, -2 refers to the second last item etc.</a:t>
            </a:r>
          </a:p>
          <a:p>
            <a:r>
              <a:rPr lang="en-US" dirty="0"/>
              <a:t>Print the last item of the list: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[-1])</a:t>
            </a:r>
          </a:p>
          <a:p>
            <a:pPr marL="0" indent="0">
              <a:buNone/>
            </a:pPr>
            <a:r>
              <a:rPr lang="en-US" b="1" u="sng" dirty="0" smtClean="0"/>
              <a:t>OUTPUT: cherry</a:t>
            </a:r>
            <a:endParaRPr lang="en-IN" b="1" u="sng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9314" y="4749192"/>
            <a:ext cx="7677150" cy="181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9679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66" y="365125"/>
            <a:ext cx="11285434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Write a Python program to find out what version of Python you are using.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import sys</a:t>
            </a:r>
          </a:p>
          <a:p>
            <a:pPr marL="0" indent="0">
              <a:buNone/>
            </a:pPr>
            <a:r>
              <a:rPr lang="en-US" dirty="0"/>
              <a:t>print("Python version")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sys.version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print("Version info.")</a:t>
            </a:r>
          </a:p>
          <a:p>
            <a:pPr marL="0" indent="0">
              <a:buNone/>
            </a:pPr>
            <a:r>
              <a:rPr lang="en-US" dirty="0"/>
              <a:t>print (</a:t>
            </a:r>
            <a:r>
              <a:rPr lang="en-US" dirty="0" err="1"/>
              <a:t>sys.version_info</a:t>
            </a:r>
            <a:r>
              <a:rPr lang="en-US" dirty="0"/>
              <a:t>)</a:t>
            </a:r>
          </a:p>
          <a:p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4091" y="4767263"/>
            <a:ext cx="90297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90180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Range of Indexes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3" y="1623700"/>
            <a:ext cx="10994877" cy="5016381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You can specify a range of indexes by specifying where to start and where to end the range.</a:t>
            </a:r>
          </a:p>
          <a:p>
            <a:r>
              <a:rPr lang="en-US" dirty="0" smtClean="0"/>
              <a:t>When specifying a range, the return value will be a new list with the specified items.</a:t>
            </a:r>
          </a:p>
          <a:p>
            <a:r>
              <a:rPr lang="en-US" b="1" dirty="0"/>
              <a:t>Return the third, fourth, and fifth item: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 "banana", "cherry", "orange", "kiwi", "melon", "mango"]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[2:5</a:t>
            </a:r>
            <a:r>
              <a:rPr lang="en-US" b="1" dirty="0" smtClean="0"/>
              <a:t>])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u="sng" dirty="0" smtClean="0"/>
              <a:t>OUTPUT: </a:t>
            </a:r>
            <a:r>
              <a:rPr lang="en-IN" b="1" u="sng" dirty="0"/>
              <a:t>['cherry', 'orange', 'kiwi']</a:t>
            </a:r>
            <a:endParaRPr lang="en-US" b="1" u="sng" dirty="0"/>
          </a:p>
          <a:p>
            <a:r>
              <a:rPr lang="en-US" b="1" dirty="0"/>
              <a:t>Note:</a:t>
            </a:r>
            <a:r>
              <a:rPr lang="en-US" dirty="0"/>
              <a:t> The search will start at index 2 (included) and end at index 5 (not included).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6991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Range of Indexes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By leaving out the start value, the range will start at the first item:</a:t>
            </a:r>
          </a:p>
          <a:p>
            <a:r>
              <a:rPr lang="en-US" dirty="0" smtClean="0"/>
              <a:t>This </a:t>
            </a:r>
            <a:r>
              <a:rPr lang="en-US" dirty="0"/>
              <a:t>example returns the items from the beginning to, but NOT including, "kiwi":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"cherry", "orange", "kiwi", "melon", "mango"]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[:4])</a:t>
            </a:r>
          </a:p>
          <a:p>
            <a:pPr marL="0" indent="0">
              <a:buNone/>
            </a:pPr>
            <a:r>
              <a:rPr lang="en-IN" b="1" dirty="0" smtClean="0"/>
              <a:t>OUTPUT: </a:t>
            </a:r>
            <a:r>
              <a:rPr lang="en-IN" dirty="0" smtClean="0"/>
              <a:t>[</a:t>
            </a:r>
            <a:r>
              <a:rPr lang="en-IN" dirty="0"/>
              <a:t>'apple', 'banana', 'cherry', 'orange']</a:t>
            </a:r>
          </a:p>
        </p:txBody>
      </p:sp>
    </p:spTree>
    <p:extLst>
      <p:ext uri="{BB962C8B-B14F-4D97-AF65-F5344CB8AC3E}">
        <p14:creationId xmlns:p14="http://schemas.microsoft.com/office/powerpoint/2010/main" val="36892547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5477" y="365125"/>
            <a:ext cx="10798323" cy="1325563"/>
          </a:xfrm>
        </p:spPr>
        <p:txBody>
          <a:bodyPr/>
          <a:lstStyle/>
          <a:p>
            <a:r>
              <a:rPr lang="en-US" b="1" dirty="0"/>
              <a:t>Range of Indexes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0198" y="1825625"/>
            <a:ext cx="11468456" cy="4351338"/>
          </a:xfrm>
        </p:spPr>
        <p:txBody>
          <a:bodyPr/>
          <a:lstStyle/>
          <a:p>
            <a:r>
              <a:rPr lang="en-US" dirty="0" smtClean="0"/>
              <a:t>By leaving out the end value, the range will go on to the end of the list:</a:t>
            </a:r>
          </a:p>
          <a:p>
            <a:r>
              <a:rPr lang="en-US" dirty="0" smtClean="0"/>
              <a:t>This example returns the items from "cherry" to the end: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"melon", "mango"]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[2:])</a:t>
            </a:r>
          </a:p>
          <a:p>
            <a:r>
              <a:rPr lang="en-US" b="1" dirty="0" smtClean="0"/>
              <a:t>OUTPUT:</a:t>
            </a:r>
            <a:r>
              <a:rPr lang="en-US" dirty="0" smtClean="0"/>
              <a:t> </a:t>
            </a:r>
            <a:r>
              <a:rPr lang="en-IN" dirty="0"/>
              <a:t>['cherry', 'orange', 'kiwi', 'melon', 'mango']</a:t>
            </a:r>
          </a:p>
        </p:txBody>
      </p:sp>
    </p:spTree>
    <p:extLst>
      <p:ext uri="{BB962C8B-B14F-4D97-AF65-F5344CB8AC3E}">
        <p14:creationId xmlns:p14="http://schemas.microsoft.com/office/powerpoint/2010/main" val="10051012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Range of Negative Indexes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686" y="1808533"/>
            <a:ext cx="11220628" cy="460935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Specify </a:t>
            </a:r>
            <a:r>
              <a:rPr lang="en-US" dirty="0"/>
              <a:t>negative indexes if you want to start the search from the end of the list:</a:t>
            </a:r>
          </a:p>
          <a:p>
            <a:r>
              <a:rPr lang="en-US" dirty="0" smtClean="0"/>
              <a:t>This </a:t>
            </a:r>
            <a:r>
              <a:rPr lang="en-US" dirty="0"/>
              <a:t>example returns the items from "orange" (-4) to, but NOT including "mango" (-1):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"cherry", "orange", "kiwi", "melon", "mango"]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[-4:-1])</a:t>
            </a:r>
          </a:p>
          <a:p>
            <a:pPr marL="0" indent="0">
              <a:buNone/>
            </a:pPr>
            <a:r>
              <a:rPr lang="en-IN" b="1" dirty="0" smtClean="0"/>
              <a:t>OUTPUT:</a:t>
            </a:r>
            <a:r>
              <a:rPr lang="en-IN" dirty="0" smtClean="0"/>
              <a:t> [</a:t>
            </a:r>
            <a:r>
              <a:rPr lang="en-IN" dirty="0"/>
              <a:t>'orange', 'kiwi', 'melon</a:t>
            </a:r>
            <a:r>
              <a:rPr lang="en-IN" dirty="0" smtClean="0"/>
              <a:t>']</a:t>
            </a:r>
          </a:p>
          <a:p>
            <a:r>
              <a:rPr lang="en-US" dirty="0" smtClean="0"/>
              <a:t>Negative indexing means starting from the end of the list. This example returns the items from index -4 (included) to index -1 (excluded). </a:t>
            </a:r>
          </a:p>
          <a:p>
            <a:r>
              <a:rPr lang="en-US" dirty="0" smtClean="0"/>
              <a:t>Remember that the last item has the index -1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328576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/>
              <a:t>Check if Item Exists</a:t>
            </a:r>
            <a:r>
              <a:rPr lang="en-US" dirty="0" smtClean="0"/>
              <a:t/>
            </a:r>
            <a:br>
              <a:rPr lang="en-US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557" y="1580972"/>
            <a:ext cx="11063243" cy="4595991"/>
          </a:xfrm>
        </p:spPr>
        <p:txBody>
          <a:bodyPr>
            <a:normAutofit/>
          </a:bodyPr>
          <a:lstStyle/>
          <a:p>
            <a:r>
              <a:rPr lang="en-US" dirty="0" smtClean="0"/>
              <a:t>To determine if a specified item is present in a list use the </a:t>
            </a:r>
            <a:r>
              <a:rPr lang="en-US" b="1" dirty="0" smtClean="0"/>
              <a:t>in keyword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Check if "apple" is present in the list: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= ["apple", "banana", "cherry"]</a:t>
            </a:r>
          </a:p>
          <a:p>
            <a:pPr marL="0" indent="0">
              <a:buNone/>
            </a:pPr>
            <a:r>
              <a:rPr lang="en-US" b="1" dirty="0" smtClean="0"/>
              <a:t>if "apple" in </a:t>
            </a:r>
            <a:r>
              <a:rPr lang="en-US" b="1" dirty="0" err="1" smtClean="0"/>
              <a:t>thislist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n-US" b="1" dirty="0" smtClean="0"/>
              <a:t>  print("Yes, 'apple' is in the fruits list")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538" y="5176036"/>
            <a:ext cx="790575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0913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Check if Item Exists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["</a:t>
            </a:r>
            <a:r>
              <a:rPr lang="en-US" dirty="0" err="1"/>
              <a:t>banana","cherry</a:t>
            </a:r>
            <a:r>
              <a:rPr lang="en-US" dirty="0"/>
              <a:t>"]</a:t>
            </a:r>
          </a:p>
          <a:p>
            <a:pPr marL="0" indent="0">
              <a:buNone/>
            </a:pPr>
            <a:r>
              <a:rPr lang="en-US" dirty="0"/>
              <a:t>if "apple" in </a:t>
            </a:r>
            <a:r>
              <a:rPr lang="en-US" dirty="0" err="1"/>
              <a:t>thislist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print("Yes, 'apple' is in the fruits list")</a:t>
            </a:r>
          </a:p>
          <a:p>
            <a:pPr marL="0" indent="0">
              <a:buNone/>
            </a:pPr>
            <a:r>
              <a:rPr lang="en-US" dirty="0"/>
              <a:t>else:</a:t>
            </a:r>
          </a:p>
          <a:p>
            <a:pPr marL="0" indent="0">
              <a:buNone/>
            </a:pPr>
            <a:r>
              <a:rPr lang="en-US" dirty="0"/>
              <a:t>  print ("No, 'apple' is not in the fruit list")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175" y="4965062"/>
            <a:ext cx="7867650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1492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Change List </a:t>
            </a:r>
            <a:r>
              <a:rPr lang="en-IN" b="1" dirty="0" smtClean="0"/>
              <a:t>Items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Python lists are mutable. </a:t>
            </a:r>
            <a:endParaRPr lang="en-US" b="1" dirty="0" smtClean="0"/>
          </a:p>
          <a:p>
            <a:r>
              <a:rPr lang="en-US" dirty="0" smtClean="0"/>
              <a:t>Meaning </a:t>
            </a:r>
            <a:r>
              <a:rPr lang="en-US" dirty="0"/>
              <a:t>lists are changeable. </a:t>
            </a:r>
            <a:endParaRPr lang="en-US" dirty="0" smtClean="0"/>
          </a:p>
          <a:p>
            <a:r>
              <a:rPr lang="en-US" dirty="0" smtClean="0"/>
              <a:t>And</a:t>
            </a:r>
            <a:r>
              <a:rPr lang="en-US" dirty="0"/>
              <a:t>, we can change items of a list by assigning new values using = operator.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28364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Change List </a:t>
            </a:r>
            <a:r>
              <a:rPr lang="en-IN" b="1" dirty="0" smtClean="0"/>
              <a:t>Items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36" y="1825625"/>
            <a:ext cx="10917964" cy="484864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Change Item Value</a:t>
            </a:r>
          </a:p>
          <a:p>
            <a:r>
              <a:rPr lang="en-US" dirty="0"/>
              <a:t>To change the value of a specific item, refer to the index number:</a:t>
            </a:r>
          </a:p>
          <a:p>
            <a:r>
              <a:rPr lang="en-US" dirty="0" smtClean="0"/>
              <a:t>Change </a:t>
            </a:r>
            <a:r>
              <a:rPr lang="en-US" dirty="0"/>
              <a:t>the second item: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[1</a:t>
            </a:r>
            <a:r>
              <a:rPr lang="en-US" b="1" dirty="0"/>
              <a:t>] = "blackcurrant"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54" y="5283200"/>
            <a:ext cx="79914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099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Change a Range of Item Values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740" y="1563880"/>
            <a:ext cx="11029060" cy="4613083"/>
          </a:xfrm>
        </p:spPr>
        <p:txBody>
          <a:bodyPr>
            <a:normAutofit/>
          </a:bodyPr>
          <a:lstStyle/>
          <a:p>
            <a:r>
              <a:rPr lang="en-US" dirty="0" smtClean="0"/>
              <a:t>To change the value of items within a specific range, define a list with the new values, and refer to the range of index numbers where you want to insert the new values:</a:t>
            </a:r>
          </a:p>
          <a:p>
            <a:r>
              <a:rPr lang="en-US" dirty="0" smtClean="0"/>
              <a:t>Change the values "banana" and "cherry" with the values "blackcurrant" and "watermelon":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= ["apple", "banana", "cherry", "orange", "kiwi", "mango"]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  <a:endParaRPr lang="en-IN" b="1" dirty="0"/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[1:3] = ["blackcurrant", "watermelon"]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  <a:endParaRPr lang="en-IN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801" y="5361685"/>
            <a:ext cx="8001000" cy="1304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78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198" y="365125"/>
            <a:ext cx="10943602" cy="1325563"/>
          </a:xfrm>
        </p:spPr>
        <p:txBody>
          <a:bodyPr/>
          <a:lstStyle/>
          <a:p>
            <a:r>
              <a:rPr lang="en-US" b="1" dirty="0"/>
              <a:t>Change a Range of Item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2011" y="1825624"/>
            <a:ext cx="11071789" cy="4891369"/>
          </a:xfrm>
        </p:spPr>
        <p:txBody>
          <a:bodyPr/>
          <a:lstStyle/>
          <a:p>
            <a:r>
              <a:rPr lang="en-US" b="1" dirty="0"/>
              <a:t>If you insert </a:t>
            </a:r>
            <a:r>
              <a:rPr lang="en-US" b="1" i="1" dirty="0"/>
              <a:t>more</a:t>
            </a:r>
            <a:r>
              <a:rPr lang="en-US" b="1" dirty="0"/>
              <a:t> items than you replace</a:t>
            </a:r>
            <a:r>
              <a:rPr lang="en-US" dirty="0"/>
              <a:t>, the new items will be inserted where you specified, and the remaining items will move accordingly</a:t>
            </a:r>
            <a:r>
              <a:rPr lang="en-US" dirty="0" smtClean="0"/>
              <a:t>:</a:t>
            </a:r>
          </a:p>
          <a:p>
            <a:r>
              <a:rPr lang="en-US" b="1" dirty="0" smtClean="0"/>
              <a:t>Change </a:t>
            </a:r>
            <a:r>
              <a:rPr lang="en-US" b="1" dirty="0"/>
              <a:t>the second value by replacing it with </a:t>
            </a:r>
            <a:r>
              <a:rPr lang="en-US" b="1" i="1" dirty="0"/>
              <a:t>two</a:t>
            </a:r>
            <a:r>
              <a:rPr lang="en-US" b="1" dirty="0"/>
              <a:t> new values: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 err="1"/>
              <a:t>thislist</a:t>
            </a:r>
            <a:r>
              <a:rPr lang="en-US" b="1" dirty="0"/>
              <a:t>[1:2] = ["blackcurrant", "watermelon"]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b="1" dirty="0"/>
              <a:t>: ['apple', 'blackcurrant', 'watermelon', 'cherry</a:t>
            </a:r>
            <a:r>
              <a:rPr lang="en-US" b="1" dirty="0" smtClean="0"/>
              <a:t>']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Note:</a:t>
            </a:r>
            <a:r>
              <a:rPr lang="en-US" dirty="0"/>
              <a:t> The length of the list will change when the number of items inserted does not match the number of items replaced.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813109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645" y="555476"/>
            <a:ext cx="11140155" cy="60760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4000" b="1" dirty="0"/>
              <a:t>print (</a:t>
            </a:r>
            <a:r>
              <a:rPr lang="en-US" sz="4000" b="1" dirty="0" err="1"/>
              <a:t>sys.version</a:t>
            </a:r>
            <a:r>
              <a:rPr lang="en-US" sz="4000" b="1" dirty="0"/>
              <a:t>)</a:t>
            </a:r>
          </a:p>
          <a:p>
            <a:r>
              <a:rPr lang="en-US" dirty="0" smtClean="0"/>
              <a:t>A </a:t>
            </a:r>
            <a:r>
              <a:rPr lang="en-US" dirty="0"/>
              <a:t>string containing the version number of the Python interpreter plus additional information on the build number and compiler used. </a:t>
            </a:r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/>
              <a:t>string is displayed when the interactive interpreter is started.</a:t>
            </a:r>
          </a:p>
          <a:p>
            <a:pPr marL="0" indent="0">
              <a:buNone/>
            </a:pPr>
            <a:r>
              <a:rPr lang="en-US" sz="3800" b="1" dirty="0"/>
              <a:t>print (</a:t>
            </a:r>
            <a:r>
              <a:rPr lang="en-US" sz="3800" b="1" dirty="0" err="1"/>
              <a:t>sys.version_info</a:t>
            </a:r>
            <a:r>
              <a:rPr lang="en-US" sz="3800" b="1" dirty="0"/>
              <a:t>)</a:t>
            </a:r>
          </a:p>
          <a:p>
            <a:r>
              <a:rPr lang="en-US" b="1" dirty="0" smtClean="0"/>
              <a:t>Version info is a </a:t>
            </a:r>
            <a:r>
              <a:rPr lang="en-US" b="1" dirty="0"/>
              <a:t>tuple containing the five components of the version number: </a:t>
            </a:r>
            <a:r>
              <a:rPr lang="en-US" dirty="0"/>
              <a:t>major, minor, micro, </a:t>
            </a:r>
            <a:r>
              <a:rPr lang="en-US" dirty="0" err="1"/>
              <a:t>releaselevel</a:t>
            </a:r>
            <a:r>
              <a:rPr lang="en-US" dirty="0"/>
              <a:t>, and serial. </a:t>
            </a:r>
            <a:endParaRPr lang="en-US" dirty="0" smtClean="0"/>
          </a:p>
          <a:p>
            <a:r>
              <a:rPr lang="en-US" dirty="0" smtClean="0"/>
              <a:t>All </a:t>
            </a:r>
            <a:r>
              <a:rPr lang="en-US" dirty="0"/>
              <a:t>values except </a:t>
            </a:r>
            <a:r>
              <a:rPr lang="en-US" dirty="0" err="1"/>
              <a:t>releaselevel</a:t>
            </a:r>
            <a:r>
              <a:rPr lang="en-US" dirty="0"/>
              <a:t> are integers; the release level is 'alpha', 'beta', 'candidate', or 'final'.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/>
              <a:t>version_info</a:t>
            </a:r>
            <a:r>
              <a:rPr lang="en-US" dirty="0"/>
              <a:t> value corresponding to the Python version 2.0 is (2, 0, 0, 'final', 0). </a:t>
            </a:r>
            <a:endParaRPr lang="en-US" dirty="0" smtClean="0"/>
          </a:p>
          <a:p>
            <a:r>
              <a:rPr lang="en-US" dirty="0" smtClean="0"/>
              <a:t>Note </a:t>
            </a:r>
            <a:r>
              <a:rPr lang="en-US" dirty="0"/>
              <a:t>: </a:t>
            </a:r>
            <a:r>
              <a:rPr lang="en-US" b="1" dirty="0"/>
              <a:t>'sys' module </a:t>
            </a:r>
            <a:r>
              <a:rPr lang="en-US" dirty="0"/>
              <a:t>provides access to </a:t>
            </a:r>
            <a:r>
              <a:rPr lang="en-US" dirty="0" smtClean="0"/>
              <a:t>variables </a:t>
            </a:r>
            <a:r>
              <a:rPr lang="en-US" dirty="0"/>
              <a:t>used or maintained by the interpreter and to functions that interact </a:t>
            </a:r>
            <a:r>
              <a:rPr lang="en-US" dirty="0" smtClean="0"/>
              <a:t>with </a:t>
            </a:r>
            <a:r>
              <a:rPr lang="en-US" dirty="0"/>
              <a:t>the interpreter.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4841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Change a Range of Item Values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63182"/>
          </a:xfrm>
        </p:spPr>
        <p:txBody>
          <a:bodyPr/>
          <a:lstStyle/>
          <a:p>
            <a:r>
              <a:rPr lang="en-US" b="1" dirty="0"/>
              <a:t>If you insert </a:t>
            </a:r>
            <a:r>
              <a:rPr lang="en-US" b="1" i="1" dirty="0"/>
              <a:t>less</a:t>
            </a:r>
            <a:r>
              <a:rPr lang="en-US" b="1" dirty="0"/>
              <a:t> items than you replace</a:t>
            </a:r>
            <a:r>
              <a:rPr lang="en-US" dirty="0"/>
              <a:t>, the new items will be inserted where you specified, and the remaining items will move </a:t>
            </a:r>
            <a:r>
              <a:rPr lang="en-US" dirty="0" smtClean="0"/>
              <a:t>accordingly:</a:t>
            </a:r>
          </a:p>
          <a:p>
            <a:r>
              <a:rPr lang="en-US" dirty="0"/>
              <a:t>Change the second and third value by replacing it with </a:t>
            </a:r>
            <a:r>
              <a:rPr lang="en-US" i="1" dirty="0"/>
              <a:t>one</a:t>
            </a:r>
            <a:r>
              <a:rPr lang="en-US" dirty="0"/>
              <a:t> value: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 err="1"/>
              <a:t>thislist</a:t>
            </a:r>
            <a:r>
              <a:rPr lang="en-US" b="1" dirty="0"/>
              <a:t>[1:3] = ["watermelon"]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b="1" dirty="0"/>
              <a:t>: ['apple', 'watermelon']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1740107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Insert </a:t>
            </a:r>
            <a:r>
              <a:rPr lang="en-IN" b="1" dirty="0" smtClean="0"/>
              <a:t>Items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0736" y="1825625"/>
            <a:ext cx="11123064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insert a new list item, without replacing any of the existing values, we can use the insert() method.</a:t>
            </a:r>
          </a:p>
          <a:p>
            <a:r>
              <a:rPr lang="en-US" dirty="0" smtClean="0"/>
              <a:t>The </a:t>
            </a:r>
            <a:r>
              <a:rPr lang="en-US" dirty="0"/>
              <a:t>insert() method inserts an item at the specified index:</a:t>
            </a:r>
          </a:p>
          <a:p>
            <a:r>
              <a:rPr lang="en-US" dirty="0" smtClean="0"/>
              <a:t>Example : Insert </a:t>
            </a:r>
            <a:r>
              <a:rPr lang="en-US" dirty="0"/>
              <a:t>"watermelon" as the third item: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 "banana", "cherry"]</a:t>
            </a:r>
          </a:p>
          <a:p>
            <a:pPr marL="0" indent="0">
              <a:buNone/>
            </a:pPr>
            <a:r>
              <a:rPr lang="en-US" b="1" dirty="0" err="1"/>
              <a:t>thislist.insert</a:t>
            </a:r>
            <a:r>
              <a:rPr lang="en-US" b="1" dirty="0"/>
              <a:t>(2, "watermelon")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b="1" dirty="0"/>
              <a:t>: ['apple', 'banana', 'watermelon', 'cherry']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0583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Add List </a:t>
            </a:r>
            <a:r>
              <a:rPr lang="en-IN" b="1" dirty="0" smtClean="0"/>
              <a:t>Items: </a:t>
            </a:r>
            <a:r>
              <a:rPr lang="en-US" b="1" dirty="0"/>
              <a:t>Append </a:t>
            </a:r>
            <a:r>
              <a:rPr lang="en-US" b="1" dirty="0" smtClean="0"/>
              <a:t>Items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378" y="1825625"/>
            <a:ext cx="11003422" cy="4351338"/>
          </a:xfrm>
        </p:spPr>
        <p:txBody>
          <a:bodyPr>
            <a:normAutofit/>
          </a:bodyPr>
          <a:lstStyle/>
          <a:p>
            <a:r>
              <a:rPr lang="en-US" b="1" dirty="0" smtClean="0"/>
              <a:t>To </a:t>
            </a:r>
            <a:r>
              <a:rPr lang="en-US" b="1" dirty="0"/>
              <a:t>add an item to the end of the list</a:t>
            </a:r>
            <a:r>
              <a:rPr lang="en-US" dirty="0"/>
              <a:t>, use the </a:t>
            </a:r>
            <a:r>
              <a:rPr lang="en-US" b="1" dirty="0"/>
              <a:t>append() </a:t>
            </a:r>
            <a:r>
              <a:rPr lang="en-US" dirty="0"/>
              <a:t>method:</a:t>
            </a:r>
          </a:p>
          <a:p>
            <a:r>
              <a:rPr lang="en-US" dirty="0" smtClean="0"/>
              <a:t>Using </a:t>
            </a:r>
            <a:r>
              <a:rPr lang="en-US" dirty="0"/>
              <a:t>the append() method to append an item: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 "banana", "cherry"]</a:t>
            </a:r>
          </a:p>
          <a:p>
            <a:pPr marL="0" indent="0">
              <a:buNone/>
            </a:pPr>
            <a:r>
              <a:rPr lang="en-US" b="1" dirty="0" err="1"/>
              <a:t>thislist.append</a:t>
            </a:r>
            <a:r>
              <a:rPr lang="en-US" b="1" dirty="0"/>
              <a:t>("orange")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/>
              <a:t>['apple', 'banana', 'cherry', 'orange']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95412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Extend </a:t>
            </a:r>
            <a:r>
              <a:rPr lang="en-IN" b="1" dirty="0" smtClean="0"/>
              <a:t>List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5836" y="1606609"/>
            <a:ext cx="10917964" cy="4570354"/>
          </a:xfrm>
        </p:spPr>
        <p:txBody>
          <a:bodyPr>
            <a:normAutofit fontScale="85000" lnSpcReduction="20000"/>
          </a:bodyPr>
          <a:lstStyle/>
          <a:p>
            <a:r>
              <a:rPr lang="en-US" sz="3200" b="1" dirty="0"/>
              <a:t>To append elements from another list to the current list, use the extend() method.</a:t>
            </a:r>
          </a:p>
          <a:p>
            <a:r>
              <a:rPr lang="en-US" dirty="0" smtClean="0"/>
              <a:t>Example: Add </a:t>
            </a:r>
            <a:r>
              <a:rPr lang="en-US" dirty="0"/>
              <a:t>the elements of tropical to </a:t>
            </a:r>
            <a:r>
              <a:rPr lang="en-US" dirty="0" err="1"/>
              <a:t>thislist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 "banana", "cherry"]</a:t>
            </a:r>
          </a:p>
          <a:p>
            <a:pPr marL="0" indent="0">
              <a:buNone/>
            </a:pPr>
            <a:r>
              <a:rPr lang="en-US" b="1" dirty="0"/>
              <a:t>tropical = ["mango", "pineapple", "papaya"]</a:t>
            </a:r>
          </a:p>
          <a:p>
            <a:pPr marL="0" indent="0">
              <a:buNone/>
            </a:pPr>
            <a:r>
              <a:rPr lang="en-US" b="1" dirty="0" err="1"/>
              <a:t>thislist.extend</a:t>
            </a:r>
            <a:r>
              <a:rPr lang="en-US" b="1" dirty="0"/>
              <a:t>(tropical)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OUTPUT</a:t>
            </a:r>
            <a:r>
              <a:rPr lang="en-US" dirty="0"/>
              <a:t>: ['apple', 'banana', 'cherry', 'mango', 'pineapple', 'papaya</a:t>
            </a:r>
            <a:r>
              <a:rPr lang="en-US" dirty="0" smtClean="0"/>
              <a:t>']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/>
              <a:t>The elements will be added to the </a:t>
            </a:r>
            <a:r>
              <a:rPr lang="en-US" i="1" dirty="0"/>
              <a:t>end</a:t>
            </a:r>
            <a:r>
              <a:rPr lang="en-US" dirty="0"/>
              <a:t> of the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37910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Remove List </a:t>
            </a:r>
            <a:r>
              <a:rPr lang="en-IN" b="1" dirty="0" smtClean="0"/>
              <a:t>Items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920" y="1825625"/>
            <a:ext cx="1108888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Remove Specified Item</a:t>
            </a:r>
          </a:p>
          <a:p>
            <a:r>
              <a:rPr lang="en-US" dirty="0"/>
              <a:t>The remove() method removes the specified item.</a:t>
            </a:r>
          </a:p>
          <a:p>
            <a:r>
              <a:rPr lang="en-US" dirty="0" smtClean="0"/>
              <a:t>Example: Remove </a:t>
            </a:r>
            <a:r>
              <a:rPr lang="en-US" dirty="0"/>
              <a:t>"banana":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 "banana", "cherry"]</a:t>
            </a:r>
          </a:p>
          <a:p>
            <a:pPr marL="0" indent="0">
              <a:buNone/>
            </a:pPr>
            <a:r>
              <a:rPr lang="en-US" b="1" dirty="0" err="1"/>
              <a:t>thislist.remove</a:t>
            </a:r>
            <a:r>
              <a:rPr lang="en-US" b="1" dirty="0"/>
              <a:t>("banana")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thislist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/>
              <a:t>['apple', 'cherry']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1471022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3082" y="127223"/>
            <a:ext cx="10515600" cy="1325563"/>
          </a:xfrm>
        </p:spPr>
        <p:txBody>
          <a:bodyPr/>
          <a:lstStyle/>
          <a:p>
            <a:r>
              <a:rPr lang="en-US" b="1" dirty="0"/>
              <a:t>Remove Specified </a:t>
            </a:r>
            <a:r>
              <a:rPr lang="en-US" b="1" dirty="0" smtClean="0"/>
              <a:t>Index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6374" y="1452786"/>
            <a:ext cx="11097426" cy="5264208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The </a:t>
            </a:r>
            <a:r>
              <a:rPr lang="en-US" b="1" dirty="0"/>
              <a:t>pop() method </a:t>
            </a:r>
            <a:r>
              <a:rPr lang="en-US" b="1" dirty="0" smtClean="0"/>
              <a:t>removes </a:t>
            </a:r>
            <a:r>
              <a:rPr lang="en-US" b="1" dirty="0"/>
              <a:t>the specified index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Example: Remove </a:t>
            </a:r>
            <a:r>
              <a:rPr lang="en-US" dirty="0"/>
              <a:t>the second item: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 err="1"/>
              <a:t>thislist.pop</a:t>
            </a:r>
            <a:r>
              <a:rPr lang="en-US" b="1" dirty="0"/>
              <a:t>(1)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</a:t>
            </a:r>
            <a:r>
              <a:rPr lang="en-US" b="1" dirty="0"/>
              <a:t>:</a:t>
            </a:r>
            <a:r>
              <a:rPr lang="en-US" dirty="0"/>
              <a:t> ['apple', 'cherry']</a:t>
            </a:r>
            <a:endParaRPr lang="en-US" dirty="0" smtClean="0"/>
          </a:p>
          <a:p>
            <a:r>
              <a:rPr lang="en-US" dirty="0" smtClean="0"/>
              <a:t>If </a:t>
            </a:r>
            <a:r>
              <a:rPr lang="en-US" dirty="0"/>
              <a:t>you do not specify the index, the pop() method removes the last item</a:t>
            </a:r>
            <a:r>
              <a:rPr lang="en-US" dirty="0" smtClean="0"/>
              <a:t>.</a:t>
            </a:r>
          </a:p>
          <a:p>
            <a:r>
              <a:rPr lang="en-US" dirty="0"/>
              <a:t>Remove the last item: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 err="1"/>
              <a:t>thislist.pop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/>
              <a:t>['apple', 'banana']</a:t>
            </a:r>
            <a:endParaRPr lang="en-US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5517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16194" y="307649"/>
            <a:ext cx="11037606" cy="5869314"/>
          </a:xfrm>
        </p:spPr>
        <p:txBody>
          <a:bodyPr>
            <a:normAutofit/>
          </a:bodyPr>
          <a:lstStyle/>
          <a:p>
            <a:r>
              <a:rPr lang="en-US" b="1" dirty="0"/>
              <a:t>The </a:t>
            </a:r>
            <a:r>
              <a:rPr lang="en-US" b="1" dirty="0" smtClean="0"/>
              <a:t>del </a:t>
            </a:r>
            <a:r>
              <a:rPr lang="en-US" b="1" dirty="0"/>
              <a:t>keyword also removes the specified index</a:t>
            </a:r>
            <a:r>
              <a:rPr lang="en-US" b="1" dirty="0" smtClean="0"/>
              <a:t>:</a:t>
            </a:r>
            <a:endParaRPr lang="en-IN" b="1" dirty="0"/>
          </a:p>
          <a:p>
            <a:pPr marL="0" indent="0">
              <a:buNone/>
            </a:pPr>
            <a:r>
              <a:rPr lang="en-US" dirty="0" smtClean="0"/>
              <a:t>Example: Remove </a:t>
            </a:r>
            <a:r>
              <a:rPr lang="en-US" dirty="0"/>
              <a:t>the first item: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/>
              <a:t>del </a:t>
            </a:r>
            <a:r>
              <a:rPr lang="en-US" b="1" dirty="0" err="1"/>
              <a:t>thislist</a:t>
            </a:r>
            <a:r>
              <a:rPr lang="en-US" b="1" dirty="0"/>
              <a:t>[0]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OUTPUT:['banana', 'cherry</a:t>
            </a:r>
            <a:r>
              <a:rPr lang="en-US" b="1" dirty="0" smtClean="0"/>
              <a:t>']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b="1" dirty="0"/>
              <a:t>The del keyword can also delete the list completely.</a:t>
            </a:r>
          </a:p>
          <a:p>
            <a:pPr marL="0" indent="0">
              <a:buNone/>
            </a:pPr>
            <a:r>
              <a:rPr lang="en-US" dirty="0" smtClean="0"/>
              <a:t>Example: Delete </a:t>
            </a:r>
            <a:r>
              <a:rPr lang="en-US" dirty="0"/>
              <a:t>the entire list: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 "banana", "cherry"]</a:t>
            </a:r>
          </a:p>
          <a:p>
            <a:pPr marL="0" indent="0">
              <a:buNone/>
            </a:pPr>
            <a:r>
              <a:rPr lang="en-US" b="1" dirty="0"/>
              <a:t>del </a:t>
            </a:r>
            <a:r>
              <a:rPr lang="en-US" b="1" dirty="0" err="1" smtClean="0"/>
              <a:t>thislist</a:t>
            </a: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US" dirty="0" err="1"/>
              <a:t>NameError</a:t>
            </a:r>
            <a:r>
              <a:rPr lang="en-US" dirty="0"/>
              <a:t>: name '</a:t>
            </a:r>
            <a:r>
              <a:rPr lang="en-US" dirty="0" err="1"/>
              <a:t>thislist</a:t>
            </a:r>
            <a:r>
              <a:rPr lang="en-US" dirty="0"/>
              <a:t>' is not defined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2539713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Clear the </a:t>
            </a:r>
            <a:r>
              <a:rPr lang="en-US" dirty="0" smtClean="0"/>
              <a:t>List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b="1" dirty="0"/>
              <a:t>clear()</a:t>
            </a:r>
            <a:r>
              <a:rPr lang="en-US" dirty="0"/>
              <a:t> method empties the list.</a:t>
            </a:r>
          </a:p>
          <a:p>
            <a:r>
              <a:rPr lang="en-US" b="1" dirty="0" smtClean="0"/>
              <a:t>The list </a:t>
            </a:r>
            <a:r>
              <a:rPr lang="en-US" b="1" dirty="0"/>
              <a:t>still remains, but it has no content</a:t>
            </a:r>
            <a:r>
              <a:rPr lang="en-US" b="1" dirty="0" smtClean="0"/>
              <a:t>.</a:t>
            </a:r>
          </a:p>
          <a:p>
            <a:pPr marL="0" indent="0">
              <a:buNone/>
            </a:pPr>
            <a:r>
              <a:rPr lang="en-US" dirty="0" smtClean="0"/>
              <a:t>Example: Clear </a:t>
            </a:r>
            <a:r>
              <a:rPr lang="en-US" dirty="0"/>
              <a:t>the list content: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 err="1"/>
              <a:t>thislist.clear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8140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Loop </a:t>
            </a:r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1652" y="1820254"/>
            <a:ext cx="10952148" cy="43567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Loop Through a List</a:t>
            </a:r>
          </a:p>
          <a:p>
            <a:r>
              <a:rPr lang="en-US" dirty="0"/>
              <a:t>You can loop through the list items by using a for loop:</a:t>
            </a:r>
          </a:p>
          <a:p>
            <a:r>
              <a:rPr lang="en-US" dirty="0" smtClean="0"/>
              <a:t>Example: Print </a:t>
            </a:r>
            <a:r>
              <a:rPr lang="en-US" dirty="0"/>
              <a:t>all items in the list, one by one: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 "banana", "cherry"]</a:t>
            </a:r>
          </a:p>
          <a:p>
            <a:pPr marL="0" indent="0">
              <a:buNone/>
            </a:pPr>
            <a:r>
              <a:rPr lang="en-US" b="1" dirty="0"/>
              <a:t>for x in </a:t>
            </a:r>
            <a:r>
              <a:rPr lang="en-US" b="1" dirty="0" err="1"/>
              <a:t>thislist</a:t>
            </a:r>
            <a:r>
              <a:rPr lang="en-US" b="1" dirty="0"/>
              <a:t>:</a:t>
            </a:r>
          </a:p>
          <a:p>
            <a:pPr marL="0" indent="0">
              <a:buNone/>
            </a:pPr>
            <a:r>
              <a:rPr lang="en-US" b="1" dirty="0"/>
              <a:t>  print(x)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531696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Loop Through the Index </a:t>
            </a:r>
            <a:r>
              <a:rPr lang="en-US" b="1" dirty="0" smtClean="0"/>
              <a:t>Numbers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also loop through the list items by referring to their index number.</a:t>
            </a:r>
          </a:p>
          <a:p>
            <a:r>
              <a:rPr lang="en-US" dirty="0" smtClean="0"/>
              <a:t>Use </a:t>
            </a:r>
            <a:r>
              <a:rPr lang="en-US" dirty="0"/>
              <a:t>the range() and </a:t>
            </a:r>
            <a:r>
              <a:rPr lang="en-US" dirty="0" err="1"/>
              <a:t>len</a:t>
            </a:r>
            <a:r>
              <a:rPr lang="en-US" dirty="0"/>
              <a:t>() functions to create a suitable iterable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 err="1" smtClean="0"/>
              <a:t>Example:Print</a:t>
            </a:r>
            <a:r>
              <a:rPr lang="en-US" dirty="0" smtClean="0"/>
              <a:t> </a:t>
            </a:r>
            <a:r>
              <a:rPr lang="en-US" dirty="0"/>
              <a:t>all items by referring to their index number: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["apple", "banana", "cherry"]</a:t>
            </a:r>
            <a:br>
              <a:rPr lang="en-US" b="1" dirty="0"/>
            </a:br>
            <a:r>
              <a:rPr lang="en-US" b="1" dirty="0"/>
              <a:t>for i in range(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thislist</a:t>
            </a:r>
            <a:r>
              <a:rPr lang="en-US" b="1" dirty="0"/>
              <a:t>)):</a:t>
            </a:r>
            <a:br>
              <a:rPr lang="en-US" b="1" dirty="0"/>
            </a:br>
            <a:r>
              <a:rPr lang="en-US" b="1" dirty="0"/>
              <a:t>  print(</a:t>
            </a:r>
            <a:r>
              <a:rPr lang="en-US" b="1" dirty="0" err="1"/>
              <a:t>thislist</a:t>
            </a:r>
            <a:r>
              <a:rPr lang="en-US" b="1" dirty="0"/>
              <a:t>[i</a:t>
            </a:r>
            <a:r>
              <a:rPr lang="en-US" b="1" dirty="0" smtClean="0"/>
              <a:t>])</a:t>
            </a:r>
          </a:p>
          <a:p>
            <a:pPr marL="0" indent="0">
              <a:buNone/>
            </a:pPr>
            <a:endParaRPr lang="en-US" b="1" dirty="0" smtClean="0"/>
          </a:p>
          <a:p>
            <a:r>
              <a:rPr lang="en-US" dirty="0"/>
              <a:t>The iterable created in the example above is [0, 1, 2].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4427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program to display the current date and time.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import </a:t>
            </a:r>
            <a:r>
              <a:rPr lang="en-US" b="1" dirty="0" err="1"/>
              <a:t>datetime</a:t>
            </a:r>
            <a:r>
              <a:rPr lang="en-US" b="1" dirty="0"/>
              <a:t>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now </a:t>
            </a:r>
            <a:r>
              <a:rPr lang="en-US" dirty="0"/>
              <a:t>= </a:t>
            </a:r>
            <a:r>
              <a:rPr lang="en-US" dirty="0" err="1"/>
              <a:t>datetime.datetime.now</a:t>
            </a:r>
            <a:r>
              <a:rPr lang="en-US" dirty="0"/>
              <a:t>()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("Current date and time : ")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(</a:t>
            </a:r>
            <a:r>
              <a:rPr lang="en-US" dirty="0" smtClean="0"/>
              <a:t>now)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039" y="4356931"/>
            <a:ext cx="9324975" cy="106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296578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Using a While </a:t>
            </a:r>
            <a:r>
              <a:rPr lang="en-US" b="1" dirty="0" smtClean="0"/>
              <a:t>Loop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8007" y="1546789"/>
            <a:ext cx="11165793" cy="5153114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You </a:t>
            </a:r>
            <a:r>
              <a:rPr lang="en-US" b="1" dirty="0"/>
              <a:t>can loop through the list items by using a while loop</a:t>
            </a:r>
            <a:r>
              <a:rPr lang="en-US" dirty="0"/>
              <a:t>.</a:t>
            </a:r>
          </a:p>
          <a:p>
            <a:r>
              <a:rPr lang="en-US" dirty="0" smtClean="0"/>
              <a:t>Use </a:t>
            </a:r>
            <a:r>
              <a:rPr lang="en-US" dirty="0"/>
              <a:t>the </a:t>
            </a:r>
            <a:r>
              <a:rPr lang="en-US" dirty="0" err="1"/>
              <a:t>len</a:t>
            </a:r>
            <a:r>
              <a:rPr lang="en-US" dirty="0"/>
              <a:t>() function to determine the length of the list, then start at 0 and loop your way through the list items by referring to their indexes.</a:t>
            </a:r>
          </a:p>
          <a:p>
            <a:r>
              <a:rPr lang="en-US" dirty="0" smtClean="0"/>
              <a:t>Remember </a:t>
            </a:r>
            <a:r>
              <a:rPr lang="en-US" dirty="0"/>
              <a:t>to increase the index by 1 after each iteration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 Print </a:t>
            </a:r>
            <a:r>
              <a:rPr lang="en-US" dirty="0"/>
              <a:t>all items, using a while loop to go through all the index numbers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 "banana", "cherry"]</a:t>
            </a:r>
          </a:p>
          <a:p>
            <a:pPr marL="0" indent="0">
              <a:buNone/>
            </a:pPr>
            <a:r>
              <a:rPr lang="en-US" b="1" dirty="0"/>
              <a:t>i = 0</a:t>
            </a:r>
          </a:p>
          <a:p>
            <a:pPr marL="0" indent="0">
              <a:buNone/>
            </a:pPr>
            <a:r>
              <a:rPr lang="en-US" b="1" dirty="0"/>
              <a:t>while i &lt; </a:t>
            </a:r>
            <a:r>
              <a:rPr lang="en-US" b="1" dirty="0" err="1"/>
              <a:t>len</a:t>
            </a:r>
            <a:r>
              <a:rPr lang="en-US" b="1" dirty="0"/>
              <a:t>(</a:t>
            </a:r>
            <a:r>
              <a:rPr lang="en-US" b="1" dirty="0" err="1"/>
              <a:t>thislist</a:t>
            </a:r>
            <a:r>
              <a:rPr lang="en-US" b="1" dirty="0"/>
              <a:t>):</a:t>
            </a:r>
          </a:p>
          <a:p>
            <a:pPr marL="0" indent="0">
              <a:buNone/>
            </a:pPr>
            <a:r>
              <a:rPr lang="en-US" b="1" dirty="0"/>
              <a:t>  print(</a:t>
            </a:r>
            <a:r>
              <a:rPr lang="en-US" b="1" dirty="0" err="1"/>
              <a:t>thislist</a:t>
            </a:r>
            <a:r>
              <a:rPr lang="en-US" b="1" dirty="0"/>
              <a:t>[i])</a:t>
            </a:r>
          </a:p>
          <a:p>
            <a:pPr marL="0" indent="0">
              <a:buNone/>
            </a:pPr>
            <a:r>
              <a:rPr lang="en-US" b="1" dirty="0"/>
              <a:t>  i = i + 1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15381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9103" y="188006"/>
            <a:ext cx="11054697" cy="6452075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b="1" dirty="0"/>
              <a:t>Example: Based on a list of fruits, you want a new list, containing only the fruits with the letter "a" in the name.</a:t>
            </a:r>
          </a:p>
          <a:p>
            <a:r>
              <a:rPr lang="en-US" dirty="0" smtClean="0"/>
              <a:t>for </a:t>
            </a:r>
            <a:r>
              <a:rPr lang="en-US" dirty="0"/>
              <a:t>statement with a conditional test inside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fruits </a:t>
            </a:r>
            <a:r>
              <a:rPr lang="en-US" b="1" dirty="0"/>
              <a:t>= ["apple", "banana", "cherry", "kiwi", "mango"]</a:t>
            </a:r>
            <a:br>
              <a:rPr lang="en-US" b="1" dirty="0"/>
            </a:br>
            <a:r>
              <a:rPr lang="en-US" b="1" dirty="0" err="1"/>
              <a:t>newlist</a:t>
            </a:r>
            <a:r>
              <a:rPr lang="en-US" b="1" dirty="0"/>
              <a:t> = []</a:t>
            </a:r>
            <a:br>
              <a:rPr lang="en-US" b="1" dirty="0"/>
            </a:br>
            <a:r>
              <a:rPr lang="en-US" b="1" dirty="0" smtClean="0"/>
              <a:t>for</a:t>
            </a:r>
            <a:r>
              <a:rPr lang="en-US" b="1" dirty="0"/>
              <a:t> x in fruits:</a:t>
            </a:r>
            <a:br>
              <a:rPr lang="en-US" b="1" dirty="0"/>
            </a:br>
            <a:r>
              <a:rPr lang="en-US" b="1" dirty="0"/>
              <a:t>  if "a" in x:</a:t>
            </a:r>
            <a:br>
              <a:rPr lang="en-US" b="1" dirty="0"/>
            </a:br>
            <a:r>
              <a:rPr lang="en-US" b="1" dirty="0"/>
              <a:t>    </a:t>
            </a:r>
            <a:r>
              <a:rPr lang="en-US" b="1" dirty="0" err="1"/>
              <a:t>newlist.append</a:t>
            </a:r>
            <a:r>
              <a:rPr lang="en-US" b="1" dirty="0"/>
              <a:t>(x)</a:t>
            </a:r>
            <a:br>
              <a:rPr lang="en-US" b="1" dirty="0"/>
            </a:br>
            <a:r>
              <a:rPr lang="en-US" b="1" dirty="0" smtClean="0"/>
              <a:t>print(</a:t>
            </a:r>
            <a:r>
              <a:rPr lang="en-US" b="1" dirty="0" err="1" smtClean="0"/>
              <a:t>newlist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51547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List comprehension offers a shorter syntax when you want to create a new list based on the values of an existing list.</a:t>
            </a:r>
          </a:p>
          <a:p>
            <a:r>
              <a:rPr lang="en-US" dirty="0" smtClean="0"/>
              <a:t>With </a:t>
            </a:r>
            <a:r>
              <a:rPr lang="en-US" dirty="0"/>
              <a:t>list comprehension you can do all that with only one line of code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b="1" dirty="0"/>
              <a:t>fruits = ["apple", "banana", "cherry", "kiwi", "mango"]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err="1" smtClean="0"/>
              <a:t>newlist</a:t>
            </a:r>
            <a:r>
              <a:rPr lang="en-US" b="1" dirty="0" smtClean="0"/>
              <a:t> </a:t>
            </a:r>
            <a:r>
              <a:rPr lang="en-US" b="1" dirty="0"/>
              <a:t>= [x for x in fruits if "a" in x]</a:t>
            </a:r>
            <a:r>
              <a:rPr lang="en-US" b="1" dirty="0"/>
              <a:t/>
            </a:r>
            <a:br>
              <a:rPr lang="en-US" b="1" dirty="0"/>
            </a:br>
            <a:r>
              <a:rPr lang="en-US" b="1" dirty="0" smtClean="0"/>
              <a:t>print(</a:t>
            </a:r>
            <a:r>
              <a:rPr lang="en-US" b="1" dirty="0" err="1" smtClean="0"/>
              <a:t>newlist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40541471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1108" y="0"/>
            <a:ext cx="10515600" cy="1325563"/>
          </a:xfrm>
        </p:spPr>
        <p:txBody>
          <a:bodyPr/>
          <a:lstStyle/>
          <a:p>
            <a:r>
              <a:rPr lang="en-IN" b="1" dirty="0"/>
              <a:t>List </a:t>
            </a:r>
            <a:r>
              <a:rPr lang="en-IN" b="1" dirty="0" smtClean="0"/>
              <a:t>Comprehension: Syntax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7649" y="1504060"/>
            <a:ext cx="11357359" cy="499074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500" b="1" dirty="0" err="1" smtClean="0"/>
              <a:t>newlist</a:t>
            </a:r>
            <a:r>
              <a:rPr lang="en-US" sz="3500" b="1" dirty="0" smtClean="0"/>
              <a:t> </a:t>
            </a:r>
            <a:r>
              <a:rPr lang="en-US" sz="3500" b="1" dirty="0"/>
              <a:t>= [</a:t>
            </a:r>
            <a:r>
              <a:rPr lang="en-US" sz="3500" b="1" i="1" dirty="0"/>
              <a:t>expression</a:t>
            </a:r>
            <a:r>
              <a:rPr lang="en-US" sz="3500" b="1" dirty="0"/>
              <a:t> for </a:t>
            </a:r>
            <a:r>
              <a:rPr lang="en-US" sz="3500" b="1" i="1" dirty="0"/>
              <a:t>item</a:t>
            </a:r>
            <a:r>
              <a:rPr lang="en-US" sz="3500" b="1" dirty="0"/>
              <a:t> in </a:t>
            </a:r>
            <a:r>
              <a:rPr lang="en-US" sz="3500" b="1" i="1" dirty="0"/>
              <a:t>iterable</a:t>
            </a:r>
            <a:r>
              <a:rPr lang="en-US" sz="3500" b="1" dirty="0"/>
              <a:t> if </a:t>
            </a:r>
            <a:r>
              <a:rPr lang="en-US" sz="3500" b="1" i="1" dirty="0"/>
              <a:t>condition</a:t>
            </a:r>
            <a:r>
              <a:rPr lang="en-US" sz="3500" b="1" dirty="0"/>
              <a:t> == True]</a:t>
            </a:r>
          </a:p>
          <a:p>
            <a:r>
              <a:rPr lang="en-US" dirty="0"/>
              <a:t>The return value is a new list, leaving the old list unchanged.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Condition</a:t>
            </a:r>
            <a:endParaRPr lang="en-US" b="1" dirty="0"/>
          </a:p>
          <a:p>
            <a:r>
              <a:rPr lang="en-US" dirty="0"/>
              <a:t>The condition is like a filter that only accepts the items that valuate to True.</a:t>
            </a:r>
          </a:p>
          <a:p>
            <a:endParaRPr lang="en-US" b="1" dirty="0" smtClean="0"/>
          </a:p>
          <a:p>
            <a:r>
              <a:rPr lang="en-US" b="1" dirty="0" smtClean="0"/>
              <a:t>Example: </a:t>
            </a:r>
            <a:r>
              <a:rPr lang="en-US" dirty="0" smtClean="0"/>
              <a:t>Only </a:t>
            </a:r>
            <a:r>
              <a:rPr lang="en-US" dirty="0"/>
              <a:t>accept items that are not "apple":</a:t>
            </a:r>
          </a:p>
          <a:p>
            <a:pPr marL="0" indent="0">
              <a:buNone/>
            </a:pPr>
            <a:r>
              <a:rPr lang="en-US" b="1" dirty="0" err="1" smtClean="0"/>
              <a:t>newlist</a:t>
            </a:r>
            <a:r>
              <a:rPr lang="en-US" b="1" dirty="0" smtClean="0"/>
              <a:t> </a:t>
            </a:r>
            <a:r>
              <a:rPr lang="en-US" b="1" dirty="0"/>
              <a:t>= [x for x in fruits if x != "apple</a:t>
            </a:r>
            <a:r>
              <a:rPr lang="en-US" b="1" dirty="0" smtClean="0"/>
              <a:t>"]</a:t>
            </a:r>
          </a:p>
          <a:p>
            <a:r>
              <a:rPr lang="en-US" dirty="0" smtClean="0"/>
              <a:t>The </a:t>
            </a:r>
            <a:r>
              <a:rPr lang="en-US" dirty="0"/>
              <a:t>condition if x != "apple"  will return True for all elements other than "apple", making the new list contain all fruits except "apple".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59899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Comprehension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35836" y="1690688"/>
            <a:ext cx="10917964" cy="4486275"/>
          </a:xfrm>
        </p:spPr>
        <p:txBody>
          <a:bodyPr/>
          <a:lstStyle/>
          <a:p>
            <a:r>
              <a:rPr lang="en-US" b="1" dirty="0"/>
              <a:t>The </a:t>
            </a:r>
            <a:r>
              <a:rPr lang="en-US" b="1" i="1" dirty="0" smtClean="0"/>
              <a:t>condition</a:t>
            </a:r>
            <a:r>
              <a:rPr lang="en-US" b="1" dirty="0"/>
              <a:t> is optional and can be omitted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fruits = ["apple", "banana", "cherry", "kiwi", "mango"]</a:t>
            </a:r>
          </a:p>
          <a:p>
            <a:pPr marL="0" indent="0">
              <a:buNone/>
            </a:pPr>
            <a:r>
              <a:rPr lang="en-US" b="1" dirty="0" err="1" smtClean="0"/>
              <a:t>newlist</a:t>
            </a:r>
            <a:r>
              <a:rPr lang="en-US" b="1" dirty="0" smtClean="0"/>
              <a:t> </a:t>
            </a:r>
            <a:r>
              <a:rPr lang="en-US" b="1" dirty="0"/>
              <a:t>= [x for x in fruits]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newlist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1778618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can use the range() function to create an iterable: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err="1" smtClean="0"/>
              <a:t>newlist</a:t>
            </a:r>
            <a:r>
              <a:rPr lang="en-US" b="1" dirty="0" smtClean="0"/>
              <a:t> </a:t>
            </a:r>
            <a:r>
              <a:rPr lang="en-US" b="1" dirty="0"/>
              <a:t>= [x for x in range(10</a:t>
            </a:r>
            <a:r>
              <a:rPr lang="en-US" b="1" dirty="0" smtClean="0"/>
              <a:t>)]</a:t>
            </a:r>
          </a:p>
          <a:p>
            <a:pPr marL="0" indent="0">
              <a:buNone/>
            </a:pPr>
            <a:r>
              <a:rPr lang="en-US" b="1" dirty="0" smtClean="0"/>
              <a:t>OUTPUT: </a:t>
            </a:r>
            <a:r>
              <a:rPr lang="en-IN" dirty="0"/>
              <a:t>[</a:t>
            </a:r>
            <a:r>
              <a:rPr lang="en-IN" dirty="0" smtClean="0"/>
              <a:t>0, </a:t>
            </a:r>
            <a:r>
              <a:rPr lang="en-IN" dirty="0"/>
              <a:t>1, 2, 3, 4, 5, 6, 7, 8, 9</a:t>
            </a:r>
            <a:r>
              <a:rPr lang="en-IN" dirty="0" smtClean="0"/>
              <a:t>]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newlist</a:t>
            </a:r>
            <a:r>
              <a:rPr lang="en-US" b="1" dirty="0"/>
              <a:t> = [x for x in range(10) if x &lt; 5]</a:t>
            </a:r>
          </a:p>
          <a:p>
            <a:pPr marL="0" indent="0">
              <a:buNone/>
            </a:pPr>
            <a:r>
              <a:rPr lang="en-US" b="1" dirty="0" smtClean="0"/>
              <a:t>print(</a:t>
            </a:r>
            <a:r>
              <a:rPr lang="en-US" b="1" dirty="0" err="1" smtClean="0"/>
              <a:t>newlist</a:t>
            </a:r>
            <a:r>
              <a:rPr lang="en-US" b="1" dirty="0" smtClean="0"/>
              <a:t>)</a:t>
            </a:r>
          </a:p>
          <a:p>
            <a:pPr marL="0" indent="0">
              <a:buNone/>
            </a:pPr>
            <a:r>
              <a:rPr lang="en-US" b="1" dirty="0"/>
              <a:t>OUTPUT: </a:t>
            </a:r>
            <a:r>
              <a:rPr lang="en-IN" dirty="0"/>
              <a:t>[0, 1, 2, 3, </a:t>
            </a:r>
            <a:r>
              <a:rPr lang="en-IN" dirty="0" smtClean="0"/>
              <a:t>4]</a:t>
            </a:r>
            <a:endParaRPr lang="en-IN" dirty="0"/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960663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List Comprehension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Expression</a:t>
            </a:r>
          </a:p>
          <a:p>
            <a:r>
              <a:rPr lang="en-US" dirty="0"/>
              <a:t>The </a:t>
            </a:r>
            <a:r>
              <a:rPr lang="en-US" i="1" dirty="0"/>
              <a:t>expression</a:t>
            </a:r>
            <a:r>
              <a:rPr lang="en-US" dirty="0"/>
              <a:t> is the current item in the iteration, but it is also the outcome, which you can manipulate before it ends up like a list item in the new list:</a:t>
            </a:r>
          </a:p>
          <a:p>
            <a:r>
              <a:rPr lang="en-US" dirty="0"/>
              <a:t>Set the values in the new list to upper case:</a:t>
            </a:r>
          </a:p>
          <a:p>
            <a:pPr marL="0" indent="0">
              <a:buNone/>
            </a:pPr>
            <a:r>
              <a:rPr lang="en-US" b="1" dirty="0" err="1"/>
              <a:t>newlist</a:t>
            </a:r>
            <a:r>
              <a:rPr lang="en-US" b="1" dirty="0"/>
              <a:t> = [</a:t>
            </a:r>
            <a:r>
              <a:rPr lang="en-US" b="1" dirty="0" err="1"/>
              <a:t>x.upper</a:t>
            </a:r>
            <a:r>
              <a:rPr lang="en-US" b="1" dirty="0"/>
              <a:t>() for x in fruits]</a:t>
            </a:r>
          </a:p>
          <a:p>
            <a:r>
              <a:rPr lang="en-US" dirty="0" smtClean="0"/>
              <a:t>OUTPUT: </a:t>
            </a:r>
            <a:r>
              <a:rPr lang="en-IN" dirty="0"/>
              <a:t>['APPLE', 'BANANA', 'CHERRY', 'KIWI', 'MANGO']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017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6907" y="58856"/>
            <a:ext cx="10515600" cy="1325563"/>
          </a:xfrm>
        </p:spPr>
        <p:txBody>
          <a:bodyPr/>
          <a:lstStyle/>
          <a:p>
            <a:r>
              <a:rPr lang="en-IN" b="1" dirty="0"/>
              <a:t>Sort </a:t>
            </a:r>
            <a:r>
              <a:rPr lang="en-IN" b="1" dirty="0" smtClean="0"/>
              <a:t>Lists: </a:t>
            </a:r>
            <a:r>
              <a:rPr lang="en-US" b="1" dirty="0"/>
              <a:t>Sort List </a:t>
            </a:r>
            <a:r>
              <a:rPr lang="en-US" b="1" dirty="0" smtClean="0"/>
              <a:t>Alphanumerically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825" y="1384419"/>
            <a:ext cx="11362346" cy="5473581"/>
          </a:xfrm>
        </p:spPr>
        <p:txBody>
          <a:bodyPr>
            <a:normAutofit/>
          </a:bodyPr>
          <a:lstStyle/>
          <a:p>
            <a:r>
              <a:rPr lang="en-US" dirty="0" smtClean="0"/>
              <a:t>List </a:t>
            </a:r>
            <a:r>
              <a:rPr lang="en-US" dirty="0"/>
              <a:t>objects have a </a:t>
            </a:r>
            <a:r>
              <a:rPr lang="en-US" b="1" dirty="0"/>
              <a:t>sort() method </a:t>
            </a:r>
            <a:r>
              <a:rPr lang="en-US" dirty="0"/>
              <a:t>that will sort the list alphanumerically, </a:t>
            </a:r>
            <a:r>
              <a:rPr lang="en-US" dirty="0" smtClean="0"/>
              <a:t>ascending</a:t>
            </a:r>
            <a:r>
              <a:rPr lang="en-US" dirty="0"/>
              <a:t>, by default</a:t>
            </a:r>
            <a:r>
              <a:rPr lang="en-US" dirty="0" smtClean="0"/>
              <a:t>:</a:t>
            </a:r>
          </a:p>
          <a:p>
            <a:r>
              <a:rPr lang="en-IN" dirty="0"/>
              <a:t>Sort the list alphabetically:</a:t>
            </a:r>
          </a:p>
          <a:p>
            <a:pPr marL="0" indent="0">
              <a:buNone/>
            </a:pPr>
            <a:r>
              <a:rPr lang="en-IN" b="1" dirty="0" err="1"/>
              <a:t>thislist</a:t>
            </a:r>
            <a:r>
              <a:rPr lang="en-IN" b="1" dirty="0"/>
              <a:t> = ["orange", "mango", "kiwi", "pineapple", "banana"]</a:t>
            </a:r>
            <a:br>
              <a:rPr lang="en-IN" b="1" dirty="0"/>
            </a:br>
            <a:r>
              <a:rPr lang="en-IN" b="1" dirty="0" err="1"/>
              <a:t>thislist.sort</a:t>
            </a:r>
            <a:r>
              <a:rPr lang="en-IN" b="1" dirty="0"/>
              <a:t>()</a:t>
            </a:r>
            <a:br>
              <a:rPr lang="en-IN" b="1" dirty="0"/>
            </a:br>
            <a:r>
              <a:rPr lang="en-IN" b="1" dirty="0"/>
              <a:t>print(</a:t>
            </a:r>
            <a:r>
              <a:rPr lang="en-IN" b="1" dirty="0" err="1"/>
              <a:t>thislist</a:t>
            </a:r>
            <a:r>
              <a:rPr lang="en-IN" b="1" dirty="0"/>
              <a:t>)</a:t>
            </a:r>
          </a:p>
          <a:p>
            <a:pPr marL="0" indent="0">
              <a:buNone/>
            </a:pPr>
            <a:r>
              <a:rPr lang="en-US" dirty="0" smtClean="0"/>
              <a:t>OUTPUT: </a:t>
            </a:r>
            <a:r>
              <a:rPr lang="en-IN" dirty="0"/>
              <a:t>['banana', 'kiwi', 'mango', 'orange', 'pineapple']</a:t>
            </a:r>
            <a:endParaRPr lang="en-US" dirty="0" smtClean="0"/>
          </a:p>
          <a:p>
            <a:r>
              <a:rPr lang="en-US" dirty="0"/>
              <a:t>Sort the list numerically: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[100, 50, 65, 82, 23]</a:t>
            </a:r>
            <a:br>
              <a:rPr lang="en-US" b="1" dirty="0"/>
            </a:br>
            <a:r>
              <a:rPr lang="en-US" b="1" dirty="0" err="1"/>
              <a:t>thislist.sort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dirty="0" smtClean="0"/>
              <a:t>OUTPUT:</a:t>
            </a:r>
            <a:r>
              <a:rPr lang="en-IN" dirty="0"/>
              <a:t>[23, 50, 65, 82, 100]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486910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Sort </a:t>
            </a:r>
            <a:r>
              <a:rPr lang="en-US" b="1" dirty="0" smtClean="0"/>
              <a:t>Descending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2928" y="1690688"/>
            <a:ext cx="11088880" cy="4351338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To </a:t>
            </a:r>
            <a:r>
              <a:rPr lang="en-US" dirty="0"/>
              <a:t>sort descending, use the keyword argument reverse = </a:t>
            </a:r>
            <a:r>
              <a:rPr lang="en-US" dirty="0" smtClean="0"/>
              <a:t>True:</a:t>
            </a:r>
          </a:p>
          <a:p>
            <a:r>
              <a:rPr lang="en-IN" dirty="0"/>
              <a:t>Sort the list descending:</a:t>
            </a:r>
          </a:p>
          <a:p>
            <a:pPr marL="0" indent="0">
              <a:buNone/>
            </a:pPr>
            <a:r>
              <a:rPr lang="en-IN" b="1" dirty="0" err="1"/>
              <a:t>thislist</a:t>
            </a:r>
            <a:r>
              <a:rPr lang="en-IN" b="1" dirty="0"/>
              <a:t> = ["orange", "mango", "kiwi", "pineapple", "banana"]</a:t>
            </a:r>
            <a:br>
              <a:rPr lang="en-IN" b="1" dirty="0"/>
            </a:br>
            <a:r>
              <a:rPr lang="en-IN" b="1" dirty="0" err="1"/>
              <a:t>thislist.sort</a:t>
            </a:r>
            <a:r>
              <a:rPr lang="en-IN" b="1" dirty="0"/>
              <a:t>(reverse = True)</a:t>
            </a:r>
            <a:br>
              <a:rPr lang="en-IN" b="1" dirty="0"/>
            </a:br>
            <a:r>
              <a:rPr lang="en-IN" b="1" dirty="0"/>
              <a:t>print(</a:t>
            </a:r>
            <a:r>
              <a:rPr lang="en-IN" b="1" dirty="0" err="1"/>
              <a:t>thislist</a:t>
            </a:r>
            <a:r>
              <a:rPr lang="en-IN" b="1" dirty="0"/>
              <a:t>)</a:t>
            </a:r>
          </a:p>
          <a:p>
            <a:r>
              <a:rPr lang="en-US" dirty="0" smtClean="0"/>
              <a:t>OUTPUT: </a:t>
            </a:r>
            <a:r>
              <a:rPr lang="en-IN" dirty="0"/>
              <a:t>['pineapple', 'orange', 'mango', 'kiwi', 'banana</a:t>
            </a:r>
            <a:r>
              <a:rPr lang="en-IN" dirty="0" smtClean="0"/>
              <a:t>']</a:t>
            </a:r>
          </a:p>
          <a:p>
            <a:r>
              <a:rPr lang="en-US" dirty="0"/>
              <a:t>Sort the list descending:</a:t>
            </a:r>
          </a:p>
          <a:p>
            <a:pPr marL="0" indent="0">
              <a:buNone/>
            </a:pPr>
            <a:r>
              <a:rPr lang="en-US" dirty="0" err="1"/>
              <a:t>thislist</a:t>
            </a:r>
            <a:r>
              <a:rPr lang="en-US" dirty="0"/>
              <a:t> = [100, 50, 65, 82, 23]</a:t>
            </a:r>
            <a:br>
              <a:rPr lang="en-US" dirty="0"/>
            </a:br>
            <a:r>
              <a:rPr lang="en-US" dirty="0" err="1"/>
              <a:t>thislist.sort</a:t>
            </a:r>
            <a:r>
              <a:rPr lang="en-US" dirty="0"/>
              <a:t>(reverse = True)</a:t>
            </a:r>
            <a:br>
              <a:rPr lang="en-US" dirty="0"/>
            </a:br>
            <a:r>
              <a:rPr lang="en-US" dirty="0"/>
              <a:t>print(</a:t>
            </a:r>
            <a:r>
              <a:rPr lang="en-US" dirty="0" err="1"/>
              <a:t>thislist</a:t>
            </a:r>
            <a:r>
              <a:rPr lang="en-US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72693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Customize Sort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23" y="1825625"/>
            <a:ext cx="11331724" cy="4351338"/>
          </a:xfrm>
        </p:spPr>
        <p:txBody>
          <a:bodyPr>
            <a:normAutofit/>
          </a:bodyPr>
          <a:lstStyle/>
          <a:p>
            <a:r>
              <a:rPr lang="en-US" dirty="0" smtClean="0"/>
              <a:t>You </a:t>
            </a:r>
            <a:r>
              <a:rPr lang="en-US" dirty="0"/>
              <a:t>can also customize your own function by using the keyword argument </a:t>
            </a:r>
            <a:r>
              <a:rPr lang="en-US" b="1" dirty="0"/>
              <a:t>key </a:t>
            </a:r>
            <a:r>
              <a:rPr lang="en-US" b="1" dirty="0" smtClean="0"/>
              <a:t>= </a:t>
            </a:r>
            <a:r>
              <a:rPr lang="en-US" b="1" dirty="0"/>
              <a:t>function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b="1" dirty="0"/>
              <a:t>Case Insensitive Sort</a:t>
            </a:r>
          </a:p>
          <a:p>
            <a:r>
              <a:rPr lang="en-US" dirty="0"/>
              <a:t>By default the sort() method is case sensitive, resulting in all capital letters </a:t>
            </a:r>
            <a:r>
              <a:rPr lang="en-US" dirty="0" smtClean="0"/>
              <a:t>being </a:t>
            </a:r>
            <a:r>
              <a:rPr lang="en-US" dirty="0"/>
              <a:t>sorted before lower case letters</a:t>
            </a:r>
            <a:r>
              <a:rPr lang="en-US" dirty="0" smtClean="0"/>
              <a:t>:</a:t>
            </a:r>
          </a:p>
          <a:p>
            <a:r>
              <a:rPr lang="en-US" dirty="0"/>
              <a:t>Case sensitive sorting can give an unexpected result: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["banana", "Orange", "Kiwi", "cherry"]</a:t>
            </a:r>
            <a:br>
              <a:rPr lang="en-US" b="1" dirty="0"/>
            </a:br>
            <a:r>
              <a:rPr lang="en-US" b="1" dirty="0" err="1"/>
              <a:t>thislist.sort</a:t>
            </a:r>
            <a:r>
              <a:rPr lang="en-US" b="1" dirty="0"/>
              <a:t>()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95910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Write a Python program that calculates the area of a circle based on the radius entered by the user.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462" y="1837346"/>
            <a:ext cx="11174338" cy="1734796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from math import pi </a:t>
            </a: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r </a:t>
            </a:r>
            <a:r>
              <a:rPr lang="en-US" dirty="0"/>
              <a:t>= float(input ("Input the radius of the circle : "))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 </a:t>
            </a:r>
            <a:r>
              <a:rPr lang="en-US" dirty="0"/>
              <a:t>("The area of the circle with radius " + </a:t>
            </a:r>
            <a:r>
              <a:rPr lang="en-US" dirty="0" err="1"/>
              <a:t>str</a:t>
            </a:r>
            <a:r>
              <a:rPr lang="en-US" dirty="0"/>
              <a:t>(r) + " is: " + </a:t>
            </a:r>
            <a:r>
              <a:rPr lang="en-US" dirty="0" err="1"/>
              <a:t>str</a:t>
            </a:r>
            <a:r>
              <a:rPr lang="en-US" dirty="0"/>
              <a:t>(pi * r**2))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4200124"/>
            <a:ext cx="9124950" cy="185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54195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Perform a case-insensitive sort of the list:</a:t>
            </a:r>
          </a:p>
          <a:p>
            <a:pPr marL="0" indent="0">
              <a:buNone/>
            </a:pPr>
            <a:r>
              <a:rPr lang="en-US" b="1" dirty="0" err="1"/>
              <a:t>thislist</a:t>
            </a:r>
            <a:r>
              <a:rPr lang="en-US" b="1" dirty="0"/>
              <a:t> = ["banana", "Orange", "Kiwi", "cherry"]</a:t>
            </a:r>
            <a:br>
              <a:rPr lang="en-US" b="1" dirty="0"/>
            </a:br>
            <a:r>
              <a:rPr lang="en-US" b="1" dirty="0" err="1"/>
              <a:t>thislist.sort</a:t>
            </a:r>
            <a:r>
              <a:rPr lang="en-US" b="1" dirty="0"/>
              <a:t>(key = </a:t>
            </a:r>
            <a:r>
              <a:rPr lang="en-US" b="1" dirty="0" err="1"/>
              <a:t>str.lower</a:t>
            </a:r>
            <a:r>
              <a:rPr lang="en-US" b="1" dirty="0"/>
              <a:t>)</a:t>
            </a:r>
            <a:br>
              <a:rPr lang="en-US" b="1" dirty="0"/>
            </a:br>
            <a:r>
              <a:rPr lang="en-US" b="1" dirty="0"/>
              <a:t>print(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72535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Copy </a:t>
            </a:r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64" y="1825625"/>
            <a:ext cx="10875236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Copy a List</a:t>
            </a:r>
          </a:p>
          <a:p>
            <a:r>
              <a:rPr lang="en-US" dirty="0"/>
              <a:t>You cannot copy a list simply by typing list2 = list1, because: list2 will only be a reference to list1, and changes made in list1 will automatically also be made in list2.</a:t>
            </a:r>
          </a:p>
          <a:p>
            <a:r>
              <a:rPr lang="en-US" dirty="0" smtClean="0"/>
              <a:t>There </a:t>
            </a:r>
            <a:r>
              <a:rPr lang="en-US" dirty="0"/>
              <a:t>are ways to make a copy, one way is to use the built-in List method copy</a:t>
            </a:r>
            <a:r>
              <a:rPr lang="en-US" dirty="0" smtClean="0"/>
              <a:t>().</a:t>
            </a:r>
          </a:p>
          <a:p>
            <a:r>
              <a:rPr lang="en-US" dirty="0"/>
              <a:t>Make a copy of a list with the copy() method: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 "banana", "cherry"]</a:t>
            </a:r>
          </a:p>
          <a:p>
            <a:pPr marL="0" indent="0">
              <a:buNone/>
            </a:pPr>
            <a:r>
              <a:rPr lang="en-US" b="1" dirty="0" err="1"/>
              <a:t>mylist</a:t>
            </a:r>
            <a:r>
              <a:rPr lang="en-US" b="1" dirty="0"/>
              <a:t> = </a:t>
            </a:r>
            <a:r>
              <a:rPr lang="en-US" b="1" dirty="0" err="1"/>
              <a:t>thislist.copy</a:t>
            </a:r>
            <a:r>
              <a:rPr lang="en-US" b="1" dirty="0"/>
              <a:t>()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mylist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273089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Copy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Another way to make a copy is to use the built-in method list</a:t>
            </a:r>
            <a:r>
              <a:rPr lang="en-US" dirty="0" smtClean="0"/>
              <a:t>().</a:t>
            </a:r>
          </a:p>
          <a:p>
            <a:r>
              <a:rPr lang="en-US" dirty="0"/>
              <a:t>Make a copy of a list with the list() method:</a:t>
            </a:r>
          </a:p>
          <a:p>
            <a:pPr marL="0" indent="0">
              <a:buNone/>
            </a:pPr>
            <a:r>
              <a:rPr lang="en-US" b="1" dirty="0" err="1" smtClean="0"/>
              <a:t>thislist</a:t>
            </a:r>
            <a:r>
              <a:rPr lang="en-US" b="1" dirty="0" smtClean="0"/>
              <a:t> </a:t>
            </a:r>
            <a:r>
              <a:rPr lang="en-US" b="1" dirty="0"/>
              <a:t>= ["apple", "banana", "cherry"]</a:t>
            </a:r>
          </a:p>
          <a:p>
            <a:pPr marL="0" indent="0">
              <a:buNone/>
            </a:pPr>
            <a:r>
              <a:rPr lang="en-US" b="1" dirty="0" err="1"/>
              <a:t>mylist</a:t>
            </a:r>
            <a:r>
              <a:rPr lang="en-US" b="1" dirty="0"/>
              <a:t> = list(</a:t>
            </a:r>
            <a:r>
              <a:rPr lang="en-US" b="1" dirty="0" err="1"/>
              <a:t>thislist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print(</a:t>
            </a:r>
            <a:r>
              <a:rPr lang="en-US" b="1" dirty="0" err="1"/>
              <a:t>mylist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6850142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Join </a:t>
            </a:r>
            <a:r>
              <a:rPr lang="en-IN" b="1" dirty="0" smtClean="0"/>
              <a:t>Lists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Join Two Lists</a:t>
            </a:r>
          </a:p>
          <a:p>
            <a:r>
              <a:rPr lang="en-US" dirty="0"/>
              <a:t>There are several ways to join, or concatenate, two or more lists in Python.</a:t>
            </a:r>
          </a:p>
          <a:p>
            <a:r>
              <a:rPr lang="en-US" b="1" dirty="0" smtClean="0"/>
              <a:t>One </a:t>
            </a:r>
            <a:r>
              <a:rPr lang="en-US" b="1" dirty="0"/>
              <a:t>of the easiest ways are by using the + operator</a:t>
            </a:r>
            <a:r>
              <a:rPr lang="en-US" b="1" dirty="0" smtClean="0"/>
              <a:t>.</a:t>
            </a:r>
          </a:p>
          <a:p>
            <a:r>
              <a:rPr lang="en-US" dirty="0"/>
              <a:t>Join two list:</a:t>
            </a:r>
          </a:p>
          <a:p>
            <a:pPr marL="0" indent="0">
              <a:buNone/>
            </a:pPr>
            <a:r>
              <a:rPr lang="en-US" b="1" dirty="0"/>
              <a:t>list1 = ["a", "b", "c"]</a:t>
            </a:r>
            <a:br>
              <a:rPr lang="en-US" b="1" dirty="0"/>
            </a:br>
            <a:r>
              <a:rPr lang="en-US" b="1" dirty="0"/>
              <a:t>list2 = [1, 2, 3]</a:t>
            </a:r>
            <a:br>
              <a:rPr lang="en-US" b="1" dirty="0"/>
            </a:br>
            <a:r>
              <a:rPr lang="en-US" b="1" dirty="0" smtClean="0"/>
              <a:t>list3 </a:t>
            </a:r>
            <a:r>
              <a:rPr lang="en-US" b="1" dirty="0"/>
              <a:t>= list1 + list2</a:t>
            </a:r>
            <a:br>
              <a:rPr lang="en-US" b="1" dirty="0"/>
            </a:br>
            <a:r>
              <a:rPr lang="en-US" b="1" dirty="0"/>
              <a:t>print(list3)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69685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Join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Another way to join two lists is by appending all the items from list2 into list1, one by one</a:t>
            </a:r>
            <a:r>
              <a:rPr lang="en-US" dirty="0" smtClean="0"/>
              <a:t>:</a:t>
            </a:r>
          </a:p>
          <a:p>
            <a:r>
              <a:rPr lang="en-US" b="1" dirty="0"/>
              <a:t>Append list2 into list1:</a:t>
            </a:r>
          </a:p>
          <a:p>
            <a:pPr marL="0" indent="0">
              <a:buNone/>
            </a:pPr>
            <a:r>
              <a:rPr lang="en-US" b="1" dirty="0" smtClean="0"/>
              <a:t>list1 </a:t>
            </a:r>
            <a:r>
              <a:rPr lang="en-US" b="1" dirty="0"/>
              <a:t>= ["a", "b" , "c"]</a:t>
            </a:r>
          </a:p>
          <a:p>
            <a:pPr marL="0" indent="0">
              <a:buNone/>
            </a:pPr>
            <a:r>
              <a:rPr lang="en-US" b="1" dirty="0"/>
              <a:t>list2 = [1, 2, 3]</a:t>
            </a:r>
          </a:p>
          <a:p>
            <a:pPr marL="0" indent="0">
              <a:buNone/>
            </a:pPr>
            <a:r>
              <a:rPr lang="en-US" b="1" dirty="0" smtClean="0"/>
              <a:t>for </a:t>
            </a:r>
            <a:r>
              <a:rPr lang="en-US" b="1" dirty="0"/>
              <a:t>x in list2:</a:t>
            </a:r>
          </a:p>
          <a:p>
            <a:pPr marL="0" indent="0">
              <a:buNone/>
            </a:pPr>
            <a:r>
              <a:rPr lang="en-US" b="1" dirty="0"/>
              <a:t>  list1.append(x)</a:t>
            </a:r>
          </a:p>
          <a:p>
            <a:pPr marL="0" indent="0">
              <a:buNone/>
            </a:pPr>
            <a:r>
              <a:rPr lang="en-US" b="1" dirty="0" smtClean="0"/>
              <a:t>print(list1</a:t>
            </a:r>
            <a:r>
              <a:rPr lang="en-US" b="1" dirty="0"/>
              <a:t>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81938974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Join Lists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Or you can use the extend() method, which purpose is to add elements from one list to another list</a:t>
            </a:r>
            <a:r>
              <a:rPr lang="en-US" dirty="0" smtClean="0"/>
              <a:t>:</a:t>
            </a:r>
          </a:p>
          <a:p>
            <a:r>
              <a:rPr lang="en-US" b="1" dirty="0"/>
              <a:t>Use the extend() method to add list2 at the end of list1:</a:t>
            </a:r>
          </a:p>
          <a:p>
            <a:pPr marL="0" indent="0">
              <a:buNone/>
            </a:pPr>
            <a:r>
              <a:rPr lang="en-US" b="1" dirty="0" smtClean="0"/>
              <a:t>list1 </a:t>
            </a:r>
            <a:r>
              <a:rPr lang="en-US" b="1" dirty="0"/>
              <a:t>= ["a", "b" , "c"]</a:t>
            </a:r>
          </a:p>
          <a:p>
            <a:pPr marL="0" indent="0">
              <a:buNone/>
            </a:pPr>
            <a:r>
              <a:rPr lang="en-US" b="1" dirty="0"/>
              <a:t>list2 = [1, 2, 3]</a:t>
            </a:r>
          </a:p>
          <a:p>
            <a:pPr marL="0" indent="0">
              <a:buNone/>
            </a:pPr>
            <a:r>
              <a:rPr lang="en-US" b="1" dirty="0" smtClean="0"/>
              <a:t>list1.extend(list2</a:t>
            </a:r>
            <a:r>
              <a:rPr lang="en-US" b="1" dirty="0"/>
              <a:t>)</a:t>
            </a:r>
          </a:p>
          <a:p>
            <a:pPr marL="0" indent="0">
              <a:buNone/>
            </a:pPr>
            <a:r>
              <a:rPr lang="en-US" b="1" dirty="0"/>
              <a:t>print(list1)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40469509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060" y="209550"/>
            <a:ext cx="8878101" cy="643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8254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4294967295"/>
          </p:nvPr>
        </p:nvPicPr>
        <p:blipFill>
          <a:blip r:embed="rId2"/>
          <a:stretch>
            <a:fillRect/>
          </a:stretch>
        </p:blipFill>
        <p:spPr>
          <a:xfrm>
            <a:off x="1529697" y="1122304"/>
            <a:ext cx="8708165" cy="144143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697" y="3013639"/>
            <a:ext cx="8886825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799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0736" y="365125"/>
            <a:ext cx="11123064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Write a Python program that calculates the area of a circle based on the radius entered by the user.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from math import pi </a:t>
            </a:r>
          </a:p>
          <a:p>
            <a:pPr marL="0" indent="0">
              <a:buNone/>
            </a:pPr>
            <a:r>
              <a:rPr lang="en-US" dirty="0"/>
              <a:t>r = float(input ("Input the radius of the circle : "))</a:t>
            </a:r>
          </a:p>
          <a:p>
            <a:pPr marL="0" indent="0">
              <a:buNone/>
            </a:pPr>
            <a:r>
              <a:rPr lang="en-US" dirty="0"/>
              <a:t>area=pi * r**2</a:t>
            </a:r>
          </a:p>
          <a:p>
            <a:pPr marL="0" indent="0">
              <a:buNone/>
            </a:pPr>
            <a:r>
              <a:rPr lang="en-US" dirty="0"/>
              <a:t>print ("The area of the circle is:")</a:t>
            </a:r>
          </a:p>
          <a:p>
            <a:pPr marL="0" indent="0">
              <a:buNone/>
            </a:pPr>
            <a:r>
              <a:rPr lang="en-US" dirty="0"/>
              <a:t>print(area)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132" y="4705216"/>
            <a:ext cx="8658225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7167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Write a Python program that prints the calendar for a given month and year.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06" y="1820254"/>
            <a:ext cx="10515600" cy="25466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import calendar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y </a:t>
            </a:r>
            <a:r>
              <a:rPr lang="en-US" dirty="0"/>
              <a:t>= int(input("Input the year : "))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m </a:t>
            </a:r>
            <a:r>
              <a:rPr lang="en-US" dirty="0"/>
              <a:t>= int(input("Input the month : "))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print(</a:t>
            </a:r>
            <a:r>
              <a:rPr lang="en-US" dirty="0" err="1" smtClean="0"/>
              <a:t>calendar.month</a:t>
            </a:r>
            <a:r>
              <a:rPr lang="en-US" dirty="0" smtClean="0"/>
              <a:t>(y</a:t>
            </a:r>
            <a:r>
              <a:rPr lang="en-US" dirty="0"/>
              <a:t>, m))</a:t>
            </a: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06" y="3959417"/>
            <a:ext cx="843915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49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Python Collections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Four built-in data types in Python used to store collections of data: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List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Tuple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Set and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Dictionary</a:t>
            </a:r>
          </a:p>
          <a:p>
            <a:r>
              <a:rPr lang="en-US" dirty="0" smtClean="0"/>
              <a:t>All the above datatypes have different </a:t>
            </a:r>
            <a:r>
              <a:rPr lang="en-US" dirty="0"/>
              <a:t>qualities and usage.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3085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</TotalTime>
  <Words>2344</Words>
  <Application>Microsoft Office PowerPoint</Application>
  <PresentationFormat>Widescreen</PresentationFormat>
  <Paragraphs>353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0" baseType="lpstr">
      <vt:lpstr>Arial</vt:lpstr>
      <vt:lpstr>Calibri</vt:lpstr>
      <vt:lpstr>Calibri Light</vt:lpstr>
      <vt:lpstr>Office Theme</vt:lpstr>
      <vt:lpstr>import statement</vt:lpstr>
      <vt:lpstr> Write a Python program to find out what version of Python you are using. </vt:lpstr>
      <vt:lpstr>PowerPoint Presentation</vt:lpstr>
      <vt:lpstr>Write a Python program to display the current date and time.</vt:lpstr>
      <vt:lpstr>Write a Python program that calculates the area of a circle based on the radius entered by the user.</vt:lpstr>
      <vt:lpstr>PowerPoint Presentation</vt:lpstr>
      <vt:lpstr>Write a Python program that calculates the area of a circle based on the radius entered by the user.</vt:lpstr>
      <vt:lpstr>Write a Python program that prints the calendar for a given month and year.</vt:lpstr>
      <vt:lpstr>Python Collections</vt:lpstr>
      <vt:lpstr> Python Collections (Arrays) </vt:lpstr>
      <vt:lpstr>Python Lists</vt:lpstr>
      <vt:lpstr>Python Lists</vt:lpstr>
      <vt:lpstr>List Items </vt:lpstr>
      <vt:lpstr>List Length</vt:lpstr>
      <vt:lpstr>List Items - Data Types</vt:lpstr>
      <vt:lpstr> type() </vt:lpstr>
      <vt:lpstr> The list() Constructor </vt:lpstr>
      <vt:lpstr>Access List Items</vt:lpstr>
      <vt:lpstr>Negative Indexing</vt:lpstr>
      <vt:lpstr>Range of Indexes</vt:lpstr>
      <vt:lpstr>Range of Indexes</vt:lpstr>
      <vt:lpstr>Range of Indexes</vt:lpstr>
      <vt:lpstr>Range of Negative Indexes</vt:lpstr>
      <vt:lpstr> Check if Item Exists </vt:lpstr>
      <vt:lpstr>Check if Item Exists</vt:lpstr>
      <vt:lpstr>Change List Items</vt:lpstr>
      <vt:lpstr>Change List Items</vt:lpstr>
      <vt:lpstr>Change a Range of Item Values</vt:lpstr>
      <vt:lpstr>Change a Range of Item Values</vt:lpstr>
      <vt:lpstr>Change a Range of Item Values</vt:lpstr>
      <vt:lpstr>Insert Items</vt:lpstr>
      <vt:lpstr>Add List Items: Append Items</vt:lpstr>
      <vt:lpstr>Extend List</vt:lpstr>
      <vt:lpstr>Remove List Items</vt:lpstr>
      <vt:lpstr>Remove Specified Index</vt:lpstr>
      <vt:lpstr>PowerPoint Presentation</vt:lpstr>
      <vt:lpstr>Clear the List</vt:lpstr>
      <vt:lpstr>Loop Lists</vt:lpstr>
      <vt:lpstr>Loop Through the Index Numbers</vt:lpstr>
      <vt:lpstr>Using a While Loop</vt:lpstr>
      <vt:lpstr>PowerPoint Presentation</vt:lpstr>
      <vt:lpstr>List Comprehension</vt:lpstr>
      <vt:lpstr>List Comprehension: Syntax</vt:lpstr>
      <vt:lpstr>List Comprehension</vt:lpstr>
      <vt:lpstr>List Comprehension</vt:lpstr>
      <vt:lpstr>List Comprehension</vt:lpstr>
      <vt:lpstr>Sort Lists: Sort List Alphanumerically</vt:lpstr>
      <vt:lpstr>Sort Descending</vt:lpstr>
      <vt:lpstr>Customize Sort Function</vt:lpstr>
      <vt:lpstr>PowerPoint Presentation</vt:lpstr>
      <vt:lpstr>Copy Lists</vt:lpstr>
      <vt:lpstr>Copy Lists</vt:lpstr>
      <vt:lpstr>Join Lists</vt:lpstr>
      <vt:lpstr>Join Lists</vt:lpstr>
      <vt:lpstr>Join Lists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Lists</dc:title>
  <dc:creator>HP</dc:creator>
  <cp:lastModifiedBy>HP</cp:lastModifiedBy>
  <cp:revision>33</cp:revision>
  <dcterms:created xsi:type="dcterms:W3CDTF">2023-02-24T05:28:19Z</dcterms:created>
  <dcterms:modified xsi:type="dcterms:W3CDTF">2023-02-27T09:53:12Z</dcterms:modified>
</cp:coreProperties>
</file>