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0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6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6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6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3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16D0-654A-440E-B7B0-D96ECF83BE2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8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  Tuples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6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indexing means start from the end.</a:t>
            </a:r>
          </a:p>
          <a:p>
            <a:r>
              <a:rPr lang="en-US" dirty="0"/>
              <a:t>-1 refers to the last item, -2 refers to the second last item etc.</a:t>
            </a:r>
          </a:p>
          <a:p>
            <a:r>
              <a:rPr lang="en-US" dirty="0"/>
              <a:t>Example: Print the last item of the tuple: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[-1])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600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Range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61321"/>
            <a:ext cx="10580900" cy="4215641"/>
          </a:xfrm>
        </p:spPr>
        <p:txBody>
          <a:bodyPr>
            <a:normAutofit/>
          </a:bodyPr>
          <a:lstStyle/>
          <a:p>
            <a:r>
              <a:rPr lang="en-US" dirty="0"/>
              <a:t>You can specify a range of indexes by specifying where to start and where to end the range.</a:t>
            </a:r>
          </a:p>
          <a:p>
            <a:r>
              <a:rPr lang="en-US" dirty="0"/>
              <a:t>When specifying a range, the return value will be a new tuple with the specified items.</a:t>
            </a:r>
          </a:p>
          <a:p>
            <a:r>
              <a:rPr lang="en-US" dirty="0"/>
              <a:t>Example: Return the third, fourth, and fifth item: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"cherry", "orange", "kiwi", "melon", "mango")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[2:5])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Note:</a:t>
            </a:r>
            <a:r>
              <a:rPr lang="en-US" dirty="0"/>
              <a:t> The search will start at index 2 (included) and end at index 5 (not included).</a:t>
            </a:r>
          </a:p>
          <a:p>
            <a:r>
              <a:rPr lang="en-US" dirty="0"/>
              <a:t>Remember that the first item has index 0.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777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leaving out the start value, the range will start at the first item: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This example returns the items from the beginning to, but NOT included, "kiwi":</a:t>
            </a:r>
          </a:p>
          <a:p>
            <a:pPr marL="0" indent="0">
              <a:buNone/>
            </a:pPr>
            <a:r>
              <a:rPr lang="en-US" sz="2400" b="1" dirty="0" err="1"/>
              <a:t>thistuple</a:t>
            </a:r>
            <a:r>
              <a:rPr lang="en-US" sz="2400" b="1" dirty="0"/>
              <a:t> = ("apple", "banana", "cherry", "orange", "kiwi", "melon", "mango")</a:t>
            </a:r>
            <a:br>
              <a:rPr lang="en-US" sz="2400" b="1" dirty="0"/>
            </a:br>
            <a:r>
              <a:rPr lang="en-US" sz="2400" b="1" dirty="0"/>
              <a:t>print(</a:t>
            </a:r>
            <a:r>
              <a:rPr lang="en-US" sz="2400" b="1" dirty="0" err="1"/>
              <a:t>thistuple</a:t>
            </a:r>
            <a:r>
              <a:rPr lang="en-US" sz="2400" b="1" dirty="0"/>
              <a:t>[:4])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74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leaving out the end value, the range will go on to the end of the list: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This example returns the items from "cherry" and to the end:</a:t>
            </a:r>
          </a:p>
          <a:p>
            <a:pPr marL="0" indent="0">
              <a:buNone/>
            </a:pPr>
            <a:r>
              <a:rPr lang="en-US" sz="2400" b="1" dirty="0" err="1"/>
              <a:t>thistuple</a:t>
            </a:r>
            <a:r>
              <a:rPr lang="en-US" sz="2400" b="1" dirty="0"/>
              <a:t> = ("apple", "banana", "cherry", "orange", "kiwi", "melon", "mango")</a:t>
            </a:r>
            <a:br>
              <a:rPr lang="en-US" sz="2400" b="1" dirty="0"/>
            </a:br>
            <a:r>
              <a:rPr lang="en-US" sz="2400" b="1" dirty="0"/>
              <a:t>print(</a:t>
            </a:r>
            <a:r>
              <a:rPr lang="en-US" sz="2400" b="1" dirty="0" err="1"/>
              <a:t>thistuple</a:t>
            </a:r>
            <a:r>
              <a:rPr lang="en-US" sz="2400" b="1" dirty="0"/>
              <a:t>[2:])</a:t>
            </a:r>
          </a:p>
        </p:txBody>
      </p:sp>
    </p:spTree>
    <p:extLst>
      <p:ext uri="{BB962C8B-B14F-4D97-AF65-F5344CB8AC3E}">
        <p14:creationId xmlns:p14="http://schemas.microsoft.com/office/powerpoint/2010/main" val="152357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of Negative Indexes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negative indexes if you want to start the search from the end of the tuple:</a:t>
            </a:r>
          </a:p>
          <a:p>
            <a:r>
              <a:rPr lang="en-US" dirty="0"/>
              <a:t>Example </a:t>
            </a:r>
          </a:p>
          <a:p>
            <a:r>
              <a:rPr lang="en-US" dirty="0"/>
              <a:t>This example returns the items from index -4 (included) to index -1 (excluded)</a:t>
            </a:r>
          </a:p>
          <a:p>
            <a:pPr marL="0" indent="0">
              <a:buNone/>
            </a:pPr>
            <a:r>
              <a:rPr lang="en-US" sz="2400" b="1" dirty="0" err="1"/>
              <a:t>thistuple</a:t>
            </a:r>
            <a:r>
              <a:rPr lang="en-US" sz="2400" b="1" dirty="0"/>
              <a:t> = ("apple", "banana", "cherry", "orange", "kiwi", "melon", "mango")</a:t>
            </a:r>
          </a:p>
          <a:p>
            <a:pPr marL="0" indent="0">
              <a:buNone/>
            </a:pPr>
            <a:r>
              <a:rPr lang="en-US" sz="2400" b="1" dirty="0"/>
              <a:t>print(</a:t>
            </a:r>
            <a:r>
              <a:rPr lang="en-US" sz="2400" b="1" dirty="0" err="1"/>
              <a:t>thistuple</a:t>
            </a:r>
            <a:r>
              <a:rPr lang="en-US" sz="2400" b="1" dirty="0"/>
              <a:t>[-4:-1])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2194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if Item Exists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determine if a specified item is present in a tuple use the in keyword: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Check if "apple" is present in the tuple: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if "apple" in </a:t>
            </a:r>
            <a:r>
              <a:rPr lang="en-US" b="1" dirty="0" err="1"/>
              <a:t>thistuple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print("Yes, 'apple' is in the fruits tuple")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083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- Update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23208"/>
          </a:xfrm>
        </p:spPr>
        <p:txBody>
          <a:bodyPr>
            <a:normAutofit/>
          </a:bodyPr>
          <a:lstStyle/>
          <a:p>
            <a:r>
              <a:rPr lang="en-US" b="1" dirty="0"/>
              <a:t>Tuples are unchangeable, meaning that you cannot change, add, or remove items once the tuple is created.</a:t>
            </a:r>
          </a:p>
          <a:p>
            <a:r>
              <a:rPr lang="en-US" dirty="0"/>
              <a:t>But there are some workarounds.</a:t>
            </a:r>
          </a:p>
          <a:p>
            <a:pPr marL="0" indent="0">
              <a:buNone/>
            </a:pPr>
            <a:r>
              <a:rPr lang="en-US" b="1" dirty="0"/>
              <a:t>Change Tuple Values</a:t>
            </a:r>
          </a:p>
          <a:p>
            <a:r>
              <a:rPr lang="en-US" dirty="0"/>
              <a:t>Once a tuple is created, you cannot change its values. </a:t>
            </a:r>
          </a:p>
          <a:p>
            <a:r>
              <a:rPr lang="en-US" b="1" dirty="0"/>
              <a:t>Tuples are unchangeable, or immutable as it also is called.</a:t>
            </a:r>
          </a:p>
          <a:p>
            <a:r>
              <a:rPr lang="en-US" dirty="0"/>
              <a:t>But there is a workaround. </a:t>
            </a:r>
          </a:p>
        </p:txBody>
      </p:sp>
    </p:spTree>
    <p:extLst>
      <p:ext uri="{BB962C8B-B14F-4D97-AF65-F5344CB8AC3E}">
        <p14:creationId xmlns:p14="http://schemas.microsoft.com/office/powerpoint/2010/main" val="41851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convert the tuple into a list, change the list, and convert the list back into a tuple.</a:t>
            </a:r>
            <a:endParaRPr lang="en-IN" dirty="0"/>
          </a:p>
          <a:p>
            <a:r>
              <a:rPr lang="en-US" dirty="0"/>
              <a:t>Convert the tuple into a list to be able to change 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x = ("apple", "banana", "cherry")</a:t>
            </a:r>
          </a:p>
          <a:p>
            <a:pPr marL="0" indent="0">
              <a:buNone/>
            </a:pPr>
            <a:r>
              <a:rPr lang="en-US" b="1" dirty="0"/>
              <a:t>y = list(x)</a:t>
            </a:r>
          </a:p>
          <a:p>
            <a:pPr marL="0" indent="0">
              <a:buNone/>
            </a:pPr>
            <a:r>
              <a:rPr lang="en-US" b="1" dirty="0"/>
              <a:t>y[1] = "kiwi"</a:t>
            </a:r>
          </a:p>
          <a:p>
            <a:pPr marL="0" indent="0">
              <a:buNone/>
            </a:pPr>
            <a:r>
              <a:rPr lang="en-US" b="1" dirty="0"/>
              <a:t>x = tuple(y)</a:t>
            </a:r>
          </a:p>
          <a:p>
            <a:pPr marL="0" indent="0">
              <a:buNone/>
            </a:pPr>
            <a:r>
              <a:rPr lang="en-US" b="1" dirty="0"/>
              <a:t>print(x)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450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Add Items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826021" cy="41997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Since tuples are immutable, they do not have a build-in append() method, but there are other ways to add items to a tuple.</a:t>
            </a:r>
          </a:p>
          <a:p>
            <a:endParaRPr lang="en-US" dirty="0"/>
          </a:p>
          <a:p>
            <a:r>
              <a:rPr lang="en-US" b="1" dirty="0"/>
              <a:t>Convert into a list: </a:t>
            </a:r>
            <a:r>
              <a:rPr lang="en-US" dirty="0"/>
              <a:t>Just like the workaround for changing a tuple, you can convert it into a list, add your item(s), and convert it back into a tuple.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the tuple into a list, add "orange", and convert it back into a tuple: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y = list(</a:t>
            </a:r>
            <a:r>
              <a:rPr lang="en-US" b="1" dirty="0" err="1"/>
              <a:t>thistuple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y.append</a:t>
            </a:r>
            <a:r>
              <a:rPr lang="en-US" b="1" dirty="0"/>
              <a:t>("orange")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tuple(y)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64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982" y="490330"/>
            <a:ext cx="9935817" cy="568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Add tuple to a tuple.</a:t>
            </a:r>
            <a:r>
              <a:rPr lang="en-US" dirty="0"/>
              <a:t> You are allowed to add tuples to tuples, so if you want to add one item, (or many), create a new tuple with the item(s), and add it to the existing tuple:</a:t>
            </a:r>
          </a:p>
          <a:p>
            <a:endParaRPr lang="en-US" dirty="0"/>
          </a:p>
          <a:p>
            <a:r>
              <a:rPr lang="en-US" dirty="0"/>
              <a:t>Create a new tuple with the value "orange", and add that tuple: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y = ("orange",)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+= y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)</a:t>
            </a:r>
          </a:p>
          <a:p>
            <a:r>
              <a:rPr lang="en-US" b="1" dirty="0"/>
              <a:t>Note:</a:t>
            </a:r>
            <a:r>
              <a:rPr lang="en-US" dirty="0"/>
              <a:t> When creating a tuple with only one item, remember to include a comma after the item, otherwise it will not be identified as a tuple.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40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737" y="503583"/>
            <a:ext cx="9896062" cy="9939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400" b="1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8" y="1921565"/>
            <a:ext cx="9896061" cy="4255398"/>
          </a:xfrm>
        </p:spPr>
        <p:txBody>
          <a:bodyPr>
            <a:normAutofit/>
          </a:bodyPr>
          <a:lstStyle/>
          <a:p>
            <a:r>
              <a:rPr lang="en-US" dirty="0"/>
              <a:t>Tuples are used to store multiple items in a single variable.</a:t>
            </a:r>
          </a:p>
          <a:p>
            <a:r>
              <a:rPr lang="en-US" dirty="0"/>
              <a:t>Tuple is one of 4 built-in data types in Python used to store collections of data.</a:t>
            </a:r>
          </a:p>
          <a:p>
            <a:r>
              <a:rPr lang="en-US" b="1" dirty="0"/>
              <a:t>A tuple is a collection which is ordered and unchangeable.</a:t>
            </a:r>
          </a:p>
          <a:p>
            <a:r>
              <a:rPr lang="en-US" dirty="0"/>
              <a:t>Tuples are written with </a:t>
            </a:r>
            <a:r>
              <a:rPr lang="en-US" b="1" u="sng" dirty="0"/>
              <a:t>round brackets</a:t>
            </a:r>
            <a:r>
              <a:rPr lang="en-US" dirty="0"/>
              <a:t>.</a:t>
            </a:r>
          </a:p>
          <a:p>
            <a:r>
              <a:rPr lang="en-US" dirty="0"/>
              <a:t>Example: Create a Tuple: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 "banana", "cherry")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)</a:t>
            </a:r>
          </a:p>
          <a:p>
            <a:r>
              <a:rPr lang="en-US" dirty="0"/>
              <a:t>OUTPUT: </a:t>
            </a:r>
            <a:r>
              <a:rPr lang="en-IN" dirty="0"/>
              <a:t>('apple', 'banana', 'cherry')</a:t>
            </a:r>
          </a:p>
        </p:txBody>
      </p:sp>
    </p:spTree>
    <p:extLst>
      <p:ext uri="{BB962C8B-B14F-4D97-AF65-F5344CB8AC3E}">
        <p14:creationId xmlns:p14="http://schemas.microsoft.com/office/powerpoint/2010/main" val="617786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Remove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48070"/>
            <a:ext cx="9902221" cy="4700558"/>
          </a:xfrm>
        </p:spPr>
        <p:txBody>
          <a:bodyPr>
            <a:normAutofit/>
          </a:bodyPr>
          <a:lstStyle/>
          <a:p>
            <a:r>
              <a:rPr lang="en-US" dirty="0"/>
              <a:t>Note: You cannot remove items in a tuple.</a:t>
            </a:r>
          </a:p>
          <a:p>
            <a:r>
              <a:rPr lang="en-US" dirty="0"/>
              <a:t>Tuples are unchangeable, so you cannot remove items from it, but you can use the same workaround as we used for changing and adding tuple items:</a:t>
            </a:r>
          </a:p>
          <a:p>
            <a:r>
              <a:rPr lang="en-US" dirty="0"/>
              <a:t>Convert the tuple into a list, remove "apple", and convert it back into a tuple: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y = list(</a:t>
            </a:r>
            <a:r>
              <a:rPr lang="en-US" b="1" dirty="0" err="1"/>
              <a:t>thistuple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y.remove</a:t>
            </a:r>
            <a:r>
              <a:rPr lang="en-US" b="1" dirty="0"/>
              <a:t>("apple")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tuple(y)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 you can delete the tuple completely:</a:t>
            </a:r>
          </a:p>
          <a:p>
            <a:endParaRPr lang="en-US" dirty="0"/>
          </a:p>
          <a:p>
            <a:r>
              <a:rPr lang="en-US" dirty="0"/>
              <a:t>The del keyword can delete the tuple completely: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del </a:t>
            </a:r>
            <a:r>
              <a:rPr lang="en-US" b="1" dirty="0" err="1"/>
              <a:t>thistuple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) #this will raise an error because the tuple no longer exists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124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Unpack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Unpacking a Tuple</a:t>
            </a:r>
          </a:p>
          <a:p>
            <a:r>
              <a:rPr lang="en-US" dirty="0"/>
              <a:t>When we create a tuple, we normally assign values to it. This is called "packing" a tuple:</a:t>
            </a:r>
          </a:p>
          <a:p>
            <a:r>
              <a:rPr lang="en-US" dirty="0"/>
              <a:t>Packing a tuple:    </a:t>
            </a:r>
            <a:r>
              <a:rPr lang="en-US" b="1" dirty="0"/>
              <a:t>fruits = ("apple", "banana", "cherry")</a:t>
            </a:r>
          </a:p>
          <a:p>
            <a:r>
              <a:rPr lang="en-US" dirty="0"/>
              <a:t>But, in Python, we are also allowed to extract the values back into variables. This is called "unpacking":</a:t>
            </a:r>
          </a:p>
          <a:p>
            <a:r>
              <a:rPr lang="en-US" dirty="0"/>
              <a:t>Unpacking a tuple:</a:t>
            </a:r>
          </a:p>
          <a:p>
            <a:pPr marL="0" indent="0">
              <a:buNone/>
            </a:pPr>
            <a:r>
              <a:rPr lang="en-US" b="1" dirty="0"/>
              <a:t>fruits = ("apple", "banana", "cherry")</a:t>
            </a:r>
            <a:br>
              <a:rPr lang="en-US" b="1" dirty="0"/>
            </a:br>
            <a:r>
              <a:rPr lang="en-US" b="1" dirty="0"/>
              <a:t>(green, yellow, red) = fruits</a:t>
            </a:r>
            <a:br>
              <a:rPr lang="en-US" b="1" dirty="0"/>
            </a:br>
            <a:r>
              <a:rPr lang="en-US" b="1" dirty="0"/>
              <a:t>print(green)</a:t>
            </a:r>
            <a:br>
              <a:rPr lang="en-US" b="1" dirty="0"/>
            </a:br>
            <a:r>
              <a:rPr lang="en-US" b="1" dirty="0"/>
              <a:t>print(yellow)</a:t>
            </a:r>
            <a:br>
              <a:rPr lang="en-US" b="1" dirty="0"/>
            </a:br>
            <a:r>
              <a:rPr lang="en-US" b="1" dirty="0"/>
              <a:t>print(red)</a:t>
            </a:r>
          </a:p>
          <a:p>
            <a:r>
              <a:rPr lang="en-US" dirty="0"/>
              <a:t>The number of variables must match the number of values in the tuple, if not, you must use an asterisk to collect the remaining values as a list.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68" y="3535599"/>
            <a:ext cx="190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Asterisk*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21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the number of variables is less than the number of values, you can add an * to the variable name and the values will be assigned to the variable as a list:</a:t>
            </a:r>
          </a:p>
          <a:p>
            <a:r>
              <a:rPr lang="en-US" dirty="0"/>
              <a:t>Assign the rest of the values as a list called "red":</a:t>
            </a:r>
          </a:p>
          <a:p>
            <a:pPr marL="0" indent="0">
              <a:buNone/>
            </a:pPr>
            <a:r>
              <a:rPr lang="en-US" b="1" dirty="0"/>
              <a:t>fruits = ("apple", "banana", "cherry", "strawberry", "raspberry")</a:t>
            </a:r>
          </a:p>
          <a:p>
            <a:pPr marL="0" indent="0">
              <a:buNone/>
            </a:pPr>
            <a:r>
              <a:rPr lang="en-US" b="1" dirty="0"/>
              <a:t>(green, yellow, *red) = fruits</a:t>
            </a:r>
          </a:p>
          <a:p>
            <a:pPr marL="0" indent="0">
              <a:buNone/>
            </a:pPr>
            <a:r>
              <a:rPr lang="en-US" b="1" dirty="0"/>
              <a:t>print(green)</a:t>
            </a:r>
          </a:p>
          <a:p>
            <a:pPr marL="0" indent="0">
              <a:buNone/>
            </a:pPr>
            <a:r>
              <a:rPr lang="en-US" b="1" dirty="0"/>
              <a:t>print(yellow)</a:t>
            </a:r>
          </a:p>
          <a:p>
            <a:pPr marL="0" indent="0">
              <a:buNone/>
            </a:pPr>
            <a:r>
              <a:rPr lang="en-US" b="1" dirty="0"/>
              <a:t>print(red)</a:t>
            </a:r>
          </a:p>
          <a:p>
            <a:pPr marL="0" indent="0">
              <a:buNone/>
            </a:pPr>
            <a:r>
              <a:rPr lang="en-US" dirty="0"/>
              <a:t>OUTPUT: </a:t>
            </a:r>
          </a:p>
          <a:p>
            <a:pPr marL="0" indent="0">
              <a:buNone/>
            </a:pPr>
            <a:r>
              <a:rPr lang="en-US" b="1" dirty="0"/>
              <a:t>apple</a:t>
            </a:r>
          </a:p>
          <a:p>
            <a:pPr marL="0" indent="0">
              <a:buNone/>
            </a:pPr>
            <a:r>
              <a:rPr lang="en-US" b="1" dirty="0"/>
              <a:t>banana</a:t>
            </a:r>
          </a:p>
          <a:p>
            <a:pPr marL="0" indent="0">
              <a:buNone/>
            </a:pPr>
            <a:r>
              <a:rPr lang="en-US" b="1" dirty="0"/>
              <a:t>['cherry', 'strawberry', 'raspberry']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64345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982" y="619539"/>
            <a:ext cx="9634331" cy="56189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asterisk is added to another variable name than the last, Python will assign values to the variable until the number of values left matches the number of variables left.</a:t>
            </a:r>
          </a:p>
          <a:p>
            <a:r>
              <a:rPr lang="en-US" dirty="0"/>
              <a:t>Add a list of values the "tropic" variable:</a:t>
            </a:r>
          </a:p>
          <a:p>
            <a:pPr marL="0" indent="0">
              <a:buNone/>
            </a:pPr>
            <a:r>
              <a:rPr lang="en-US" b="1" dirty="0"/>
              <a:t>fruits = ("apple", "mango", "papaya", "pineapple", "cherry")</a:t>
            </a:r>
          </a:p>
          <a:p>
            <a:pPr marL="0" indent="0">
              <a:buNone/>
            </a:pPr>
            <a:r>
              <a:rPr lang="en-US" b="1" dirty="0"/>
              <a:t>(green, *tropic, red) = fruits</a:t>
            </a:r>
          </a:p>
          <a:p>
            <a:pPr marL="0" indent="0">
              <a:buNone/>
            </a:pPr>
            <a:r>
              <a:rPr lang="en-US" b="1" dirty="0"/>
              <a:t>print(green)</a:t>
            </a:r>
          </a:p>
          <a:p>
            <a:pPr marL="0" indent="0">
              <a:buNone/>
            </a:pPr>
            <a:r>
              <a:rPr lang="en-US" b="1" dirty="0"/>
              <a:t>print(tropic)</a:t>
            </a:r>
          </a:p>
          <a:p>
            <a:pPr marL="0" indent="0">
              <a:buNone/>
            </a:pPr>
            <a:r>
              <a:rPr lang="en-US" b="1" dirty="0"/>
              <a:t>print(red)</a:t>
            </a:r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IN" b="1" dirty="0"/>
              <a:t>apple</a:t>
            </a:r>
          </a:p>
          <a:p>
            <a:pPr marL="0" indent="0">
              <a:buNone/>
            </a:pPr>
            <a:r>
              <a:rPr lang="en-IN" b="1" dirty="0"/>
              <a:t>['mango', 'papaya', 'pineapple']</a:t>
            </a:r>
          </a:p>
          <a:p>
            <a:pPr marL="0" indent="0">
              <a:buNone/>
            </a:pPr>
            <a:r>
              <a:rPr lang="en-IN" b="1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92629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Loop Through a Tuple</a:t>
            </a:r>
            <a:br>
              <a:rPr lang="en-IN" sz="4800" b="1" dirty="0"/>
            </a:b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loop through the tuple items by using a for loop.</a:t>
            </a:r>
          </a:p>
          <a:p>
            <a:r>
              <a:rPr lang="en-US" dirty="0"/>
              <a:t>Iterate through the items and print the values: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for x in </a:t>
            </a:r>
            <a:r>
              <a:rPr lang="en-US" b="1" dirty="0" err="1"/>
              <a:t>thistuple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print(x)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867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57923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Loop Through the Index Numbers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loop through the tuple items by referring to their index number.</a:t>
            </a:r>
          </a:p>
          <a:p>
            <a:r>
              <a:rPr lang="en-US" dirty="0"/>
              <a:t>Use the range() and </a:t>
            </a:r>
            <a:r>
              <a:rPr lang="en-US" dirty="0" err="1"/>
              <a:t>len</a:t>
            </a:r>
            <a:r>
              <a:rPr lang="en-US" dirty="0"/>
              <a:t>() functions to create a suitable iterable.</a:t>
            </a:r>
          </a:p>
          <a:p>
            <a:r>
              <a:rPr lang="en-US" dirty="0"/>
              <a:t>Print all items by referring to their index number: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for i in range(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thistuple</a:t>
            </a:r>
            <a:r>
              <a:rPr lang="en-US" b="1" dirty="0"/>
              <a:t>)):</a:t>
            </a:r>
          </a:p>
          <a:p>
            <a:pPr marL="0" indent="0">
              <a:buNone/>
            </a:pPr>
            <a:r>
              <a:rPr lang="en-US" b="1" dirty="0"/>
              <a:t>  print(</a:t>
            </a:r>
            <a:r>
              <a:rPr lang="en-US" b="1" dirty="0" err="1"/>
              <a:t>thistuple</a:t>
            </a:r>
            <a:r>
              <a:rPr lang="en-US" b="1" dirty="0"/>
              <a:t>[i])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09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8014"/>
            <a:ext cx="9603275" cy="1049235"/>
          </a:xfrm>
        </p:spPr>
        <p:txBody>
          <a:bodyPr>
            <a:noAutofit/>
          </a:bodyPr>
          <a:lstStyle/>
          <a:p>
            <a:r>
              <a:rPr lang="en-IN" sz="4800" b="1" dirty="0"/>
              <a:t>Using a While Loop</a:t>
            </a:r>
            <a:br>
              <a:rPr lang="en-IN" sz="4800" b="1" dirty="0"/>
            </a:b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61321"/>
            <a:ext cx="9603275" cy="40154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loop through the tuple items by using a while loop.</a:t>
            </a:r>
          </a:p>
          <a:p>
            <a:r>
              <a:rPr lang="en-US" dirty="0"/>
              <a:t>Use the </a:t>
            </a:r>
            <a:r>
              <a:rPr lang="en-US" dirty="0" err="1"/>
              <a:t>len</a:t>
            </a:r>
            <a:r>
              <a:rPr lang="en-US" dirty="0"/>
              <a:t>() function to determine the length of the tuple, then start at 0 and loop your way through the tuple items by referring to their indexes.</a:t>
            </a:r>
          </a:p>
          <a:p>
            <a:r>
              <a:rPr lang="en-US" dirty="0"/>
              <a:t>Remember to increase the index by 1 after each iteration.</a:t>
            </a:r>
          </a:p>
          <a:p>
            <a:endParaRPr lang="en-US" dirty="0"/>
          </a:p>
          <a:p>
            <a:r>
              <a:rPr lang="en-US" dirty="0"/>
              <a:t>Print all items, using a while loop to go through all the index numbers: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i = 0</a:t>
            </a:r>
          </a:p>
          <a:p>
            <a:pPr marL="0" indent="0">
              <a:buNone/>
            </a:pPr>
            <a:r>
              <a:rPr lang="en-US" b="1" dirty="0"/>
              <a:t>while i &lt; 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thistuple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b="1" dirty="0"/>
              <a:t>  print(</a:t>
            </a:r>
            <a:r>
              <a:rPr lang="en-US" b="1" dirty="0" err="1"/>
              <a:t>thistuple</a:t>
            </a:r>
            <a:r>
              <a:rPr lang="en-US" b="1" dirty="0"/>
              <a:t>[i])</a:t>
            </a:r>
          </a:p>
          <a:p>
            <a:pPr marL="0" indent="0">
              <a:buNone/>
            </a:pPr>
            <a:r>
              <a:rPr lang="en-US" b="1" dirty="0"/>
              <a:t>  i = i + 1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8112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Join Two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join two or more tuples you can </a:t>
            </a:r>
            <a:r>
              <a:rPr lang="en-US" b="1" dirty="0"/>
              <a:t>use the + operator</a:t>
            </a:r>
            <a:r>
              <a:rPr lang="en-US" dirty="0"/>
              <a:t>:</a:t>
            </a:r>
          </a:p>
          <a:p>
            <a:r>
              <a:rPr lang="en-US" dirty="0"/>
              <a:t>Join two tuples: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tuple1 = ("a", "b" , "c")</a:t>
            </a:r>
          </a:p>
          <a:p>
            <a:pPr marL="0" indent="0">
              <a:buNone/>
            </a:pPr>
            <a:r>
              <a:rPr lang="en-US" b="1" dirty="0"/>
              <a:t>tuple2 = (1, 2, 3)</a:t>
            </a:r>
          </a:p>
          <a:p>
            <a:pPr marL="0" indent="0">
              <a:buNone/>
            </a:pPr>
            <a:r>
              <a:rPr lang="en-US" b="1" dirty="0"/>
              <a:t>tuple3 = tuple1 + tuple2</a:t>
            </a:r>
          </a:p>
          <a:p>
            <a:pPr marL="0" indent="0">
              <a:buNone/>
            </a:pPr>
            <a:r>
              <a:rPr lang="en-US" b="1" dirty="0"/>
              <a:t>print(tuple3)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IN" dirty="0"/>
              <a:t>('a', 'b', 'c', 1, 2, 3)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80166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Multiply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you want to multiply the content of a tuple a given number of times, you can use the * operator:</a:t>
            </a:r>
          </a:p>
          <a:p>
            <a:endParaRPr lang="en-US" dirty="0"/>
          </a:p>
          <a:p>
            <a:r>
              <a:rPr lang="en-US" dirty="0"/>
              <a:t>Multiply the fruits tuple by 2:</a:t>
            </a:r>
          </a:p>
          <a:p>
            <a:pPr marL="0" indent="0">
              <a:buNone/>
            </a:pPr>
            <a:r>
              <a:rPr lang="en-US" b="1" dirty="0"/>
              <a:t>fruits = ("apple", "banana", "cherry")</a:t>
            </a:r>
          </a:p>
          <a:p>
            <a:pPr marL="0" indent="0">
              <a:buNone/>
            </a:pPr>
            <a:r>
              <a:rPr lang="en-US" b="1" dirty="0" err="1"/>
              <a:t>mytuple</a:t>
            </a:r>
            <a:r>
              <a:rPr lang="en-US" b="1" dirty="0"/>
              <a:t> = fruits * 2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mytuple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 ('apple', 'banana', 'cherry', 'apple', 'banana', 'cherry')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385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Tuple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74574"/>
            <a:ext cx="9603276" cy="407890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Tuple items are ordered, unchangeable, and allow duplicate values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Tuple items are indexed, the first item has index [0], the second item has index [1] etc.</a:t>
            </a:r>
          </a:p>
          <a:p>
            <a:pPr algn="just"/>
            <a:r>
              <a:rPr lang="en-US" b="1" dirty="0"/>
              <a:t>Ordered: </a:t>
            </a:r>
            <a:r>
              <a:rPr lang="en-US" dirty="0"/>
              <a:t>When we say that tuples are ordered, it means that the items have a defined order, and that order will not change.</a:t>
            </a:r>
          </a:p>
          <a:p>
            <a:pPr algn="just"/>
            <a:r>
              <a:rPr lang="en-US" b="1" dirty="0"/>
              <a:t>Unchangeable: </a:t>
            </a:r>
            <a:r>
              <a:rPr lang="en-US" dirty="0"/>
              <a:t>Tuples are unchangeable, meaning that we cannot change, add or remove items after the tuple has been created.</a:t>
            </a:r>
          </a:p>
          <a:p>
            <a:pPr algn="just"/>
            <a:r>
              <a:rPr lang="en-US" b="1" dirty="0"/>
              <a:t>Allow Duplicates: </a:t>
            </a:r>
            <a:r>
              <a:rPr lang="en-US" dirty="0"/>
              <a:t>Since tuples are indexed, they can have items with the same value:</a:t>
            </a:r>
          </a:p>
          <a:p>
            <a:pPr algn="just"/>
            <a:r>
              <a:rPr lang="en-US" dirty="0"/>
              <a:t>Tuples allow duplicate values:</a:t>
            </a:r>
          </a:p>
          <a:p>
            <a:pPr marL="0" indent="0" algn="just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"cherry", "apple", "cherry")</a:t>
            </a:r>
          </a:p>
          <a:p>
            <a:pPr marL="0" indent="0" algn="just">
              <a:buNone/>
            </a:pP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738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6" y="1716680"/>
            <a:ext cx="10625227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Python Tuple count() Method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53753"/>
            <a:ext cx="9902221" cy="4323209"/>
          </a:xfrm>
        </p:spPr>
        <p:txBody>
          <a:bodyPr>
            <a:normAutofit/>
          </a:bodyPr>
          <a:lstStyle/>
          <a:p>
            <a:r>
              <a:rPr lang="en-US" dirty="0"/>
              <a:t>The count() method returns the </a:t>
            </a:r>
            <a:r>
              <a:rPr lang="en-US" b="1" dirty="0"/>
              <a:t>number of times a specified value appears in the tuple.</a:t>
            </a:r>
          </a:p>
          <a:p>
            <a:pPr marL="0" indent="0">
              <a:buNone/>
            </a:pPr>
            <a:r>
              <a:rPr lang="en-US" b="1" dirty="0"/>
              <a:t>Syntax:                              </a:t>
            </a:r>
            <a:r>
              <a:rPr lang="en-US" b="1" dirty="0" err="1"/>
              <a:t>tuple.count</a:t>
            </a:r>
            <a:r>
              <a:rPr lang="en-US" b="1" dirty="0"/>
              <a:t>(value)</a:t>
            </a:r>
          </a:p>
          <a:p>
            <a:r>
              <a:rPr lang="en-US" b="1" dirty="0" err="1"/>
              <a:t>thistuple.count</a:t>
            </a:r>
            <a:r>
              <a:rPr lang="en-US" b="1" dirty="0"/>
              <a:t>(5) : </a:t>
            </a:r>
            <a:r>
              <a:rPr lang="en-US" dirty="0"/>
              <a:t>Return the number of times the value 5 appears in the tuple: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(1, 3, 7, 8, 7, 5, 4, 6, 8, 5)</a:t>
            </a:r>
            <a:br>
              <a:rPr lang="en-US" b="1" dirty="0"/>
            </a:br>
            <a:r>
              <a:rPr lang="en-US" b="1" dirty="0"/>
              <a:t>x = </a:t>
            </a:r>
            <a:r>
              <a:rPr lang="en-US" b="1" dirty="0" err="1"/>
              <a:t>thistuple.count</a:t>
            </a:r>
            <a:r>
              <a:rPr lang="en-US" b="1" dirty="0"/>
              <a:t>(5)</a:t>
            </a:r>
            <a:br>
              <a:rPr lang="en-US" b="1" dirty="0"/>
            </a:br>
            <a:r>
              <a:rPr lang="en-US" b="1" dirty="0"/>
              <a:t>print(x)</a:t>
            </a:r>
          </a:p>
          <a:p>
            <a:r>
              <a:rPr lang="en-US" dirty="0"/>
              <a:t>OUTPUT: </a:t>
            </a:r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0070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Tuple index() 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48069"/>
            <a:ext cx="9902221" cy="4228893"/>
          </a:xfrm>
        </p:spPr>
        <p:txBody>
          <a:bodyPr>
            <a:normAutofit/>
          </a:bodyPr>
          <a:lstStyle/>
          <a:p>
            <a:r>
              <a:rPr lang="en-US" dirty="0"/>
              <a:t>The index() method </a:t>
            </a:r>
            <a:r>
              <a:rPr lang="en-US" b="1" dirty="0"/>
              <a:t>finds the first occurrence of the specified value.</a:t>
            </a:r>
          </a:p>
          <a:p>
            <a:r>
              <a:rPr lang="en-US" dirty="0"/>
              <a:t>The index() method raises an exception if the value is not found.</a:t>
            </a:r>
          </a:p>
          <a:p>
            <a:r>
              <a:rPr lang="en-US" dirty="0"/>
              <a:t>Syntax: </a:t>
            </a:r>
            <a:r>
              <a:rPr lang="en-US" b="1" dirty="0" err="1"/>
              <a:t>tuple.index</a:t>
            </a:r>
            <a:r>
              <a:rPr lang="en-US" b="1" dirty="0"/>
              <a:t>(value)</a:t>
            </a:r>
          </a:p>
          <a:p>
            <a:r>
              <a:rPr lang="en-US" dirty="0"/>
              <a:t>Search for the first occurrence of the value 8, and return its position: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(1, 3, 7, 8, 7, 5, 4, 6, 8, 5)</a:t>
            </a:r>
          </a:p>
          <a:p>
            <a:pPr marL="0" indent="0">
              <a:buNone/>
            </a:pPr>
            <a:r>
              <a:rPr lang="en-US" b="1" dirty="0"/>
              <a:t>x = </a:t>
            </a:r>
            <a:r>
              <a:rPr lang="en-US" b="1" dirty="0" err="1"/>
              <a:t>thistuple.index</a:t>
            </a:r>
            <a:r>
              <a:rPr lang="en-US" b="1" dirty="0"/>
              <a:t>(8)</a:t>
            </a:r>
          </a:p>
          <a:p>
            <a:pPr marL="0" indent="0">
              <a:buNone/>
            </a:pPr>
            <a:r>
              <a:rPr lang="en-US" b="1" dirty="0"/>
              <a:t>print(x)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53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Tuple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3"/>
            <a:ext cx="9902221" cy="4323209"/>
          </a:xfrm>
        </p:spPr>
        <p:txBody>
          <a:bodyPr/>
          <a:lstStyle/>
          <a:p>
            <a:r>
              <a:rPr lang="en-US" b="1" dirty="0"/>
              <a:t>To determine how many items a tuple has, use the </a:t>
            </a:r>
            <a:r>
              <a:rPr lang="en-US" b="1" dirty="0" err="1"/>
              <a:t>len</a:t>
            </a:r>
            <a:r>
              <a:rPr lang="en-US" b="1" dirty="0"/>
              <a:t>() function:</a:t>
            </a:r>
          </a:p>
          <a:p>
            <a:r>
              <a:rPr lang="en-US" dirty="0"/>
              <a:t>Example: Print the number of items in the tuple: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thistuple</a:t>
            </a:r>
            <a:r>
              <a:rPr lang="en-US" b="1" dirty="0"/>
              <a:t>))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974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Tuple With One Item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create a tuple with only one item, you have to add a comma after the item, otherwise Python will not recognize it as a tuple.</a:t>
            </a:r>
          </a:p>
          <a:p>
            <a:r>
              <a:rPr lang="en-US" dirty="0"/>
              <a:t>One item tuple, remember the comma: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("apple",)</a:t>
            </a:r>
            <a:br>
              <a:rPr lang="en-US" b="1" dirty="0"/>
            </a:br>
            <a:r>
              <a:rPr lang="en-US" b="1" dirty="0"/>
              <a:t>print(type(</a:t>
            </a:r>
            <a:r>
              <a:rPr lang="en-US" b="1" dirty="0" err="1"/>
              <a:t>thistuple</a:t>
            </a:r>
            <a:r>
              <a:rPr lang="en-US" b="1" dirty="0"/>
              <a:t>))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#NOT a tuple</a:t>
            </a:r>
            <a:br>
              <a:rPr lang="en-US" dirty="0"/>
            </a:br>
            <a:r>
              <a:rPr lang="en-US" dirty="0" err="1"/>
              <a:t>thistuple</a:t>
            </a:r>
            <a:r>
              <a:rPr lang="en-US" dirty="0"/>
              <a:t> = ("apple")</a:t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b="1" dirty="0"/>
              <a:t>OUTPUT: </a:t>
            </a:r>
          </a:p>
          <a:p>
            <a:pPr marL="0" indent="0">
              <a:buNone/>
            </a:pPr>
            <a:r>
              <a:rPr lang="en-IN" dirty="0"/>
              <a:t>&lt;class 'tuple'&gt;</a:t>
            </a:r>
            <a:br>
              <a:rPr lang="en-IN" dirty="0"/>
            </a:br>
            <a:r>
              <a:rPr lang="en-IN" dirty="0"/>
              <a:t>&lt;class '</a:t>
            </a:r>
            <a:r>
              <a:rPr lang="en-IN" dirty="0" err="1"/>
              <a:t>str</a:t>
            </a:r>
            <a:r>
              <a:rPr lang="en-IN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76414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Tuple Items -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74574"/>
            <a:ext cx="9603275" cy="433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items can be of any data type:</a:t>
            </a:r>
          </a:p>
          <a:p>
            <a:r>
              <a:rPr lang="en-US" dirty="0"/>
              <a:t>Example: String, int and boolean data types:</a:t>
            </a:r>
          </a:p>
          <a:p>
            <a:pPr marL="0" indent="0">
              <a:buNone/>
            </a:pPr>
            <a:r>
              <a:rPr lang="en-US" b="1" dirty="0"/>
              <a:t>tuple1 = ("apple", "banana", "cherry")</a:t>
            </a:r>
          </a:p>
          <a:p>
            <a:pPr marL="0" indent="0">
              <a:buNone/>
            </a:pPr>
            <a:r>
              <a:rPr lang="en-US" b="1" dirty="0"/>
              <a:t>tuple2 = (1, 5, 7, 9, 3)</a:t>
            </a:r>
          </a:p>
          <a:p>
            <a:pPr marL="0" indent="0">
              <a:buNone/>
            </a:pPr>
            <a:r>
              <a:rPr lang="en-US" b="1" dirty="0"/>
              <a:t>tuple3 = (True, False, False)</a:t>
            </a:r>
          </a:p>
          <a:p>
            <a:pPr marL="0" indent="0">
              <a:buNone/>
            </a:pPr>
            <a:r>
              <a:rPr lang="en-US" dirty="0"/>
              <a:t>A tuple can contain different data types:</a:t>
            </a:r>
          </a:p>
          <a:p>
            <a:r>
              <a:rPr lang="en-US" dirty="0"/>
              <a:t>Example: A tuple with strings, integers and boolean values:</a:t>
            </a:r>
          </a:p>
          <a:p>
            <a:pPr marL="0" indent="0">
              <a:buNone/>
            </a:pPr>
            <a:r>
              <a:rPr lang="en-US" b="1" dirty="0"/>
              <a:t>tuple1 = ("</a:t>
            </a:r>
            <a:r>
              <a:rPr lang="en-US" b="1" dirty="0" err="1"/>
              <a:t>abc</a:t>
            </a:r>
            <a:r>
              <a:rPr lang="en-US" b="1" dirty="0"/>
              <a:t>", 34, True, 40, "male")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77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Python's perspective, tuples are defined as objects with the data type 'tuple': &lt;class 'tuple'&gt;</a:t>
            </a:r>
          </a:p>
          <a:p>
            <a:r>
              <a:rPr lang="en-US" dirty="0"/>
              <a:t>What is the data type of a tuple?</a:t>
            </a:r>
          </a:p>
          <a:p>
            <a:pPr marL="0" indent="0">
              <a:buNone/>
            </a:pPr>
            <a:r>
              <a:rPr lang="en-US" b="1" dirty="0" err="1"/>
              <a:t>mytuple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print(type(</a:t>
            </a:r>
            <a:r>
              <a:rPr lang="en-US" b="1" dirty="0" err="1"/>
              <a:t>mytuple</a:t>
            </a:r>
            <a:r>
              <a:rPr lang="en-US" b="1" dirty="0"/>
              <a:t>))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426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tuple() Constructor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use the tuple() constructor to make a tuple.</a:t>
            </a:r>
          </a:p>
          <a:p>
            <a:r>
              <a:rPr lang="en-US" dirty="0"/>
              <a:t>Example: Using the tuple() method to make a tuple: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tuple(("apple", "banana", "cherry")) </a:t>
            </a:r>
            <a:r>
              <a:rPr lang="en-US" sz="1800" b="1" dirty="0"/>
              <a:t># note the double round-brackets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80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Access Tuple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74573"/>
            <a:ext cx="9902221" cy="4202389"/>
          </a:xfrm>
        </p:spPr>
        <p:txBody>
          <a:bodyPr>
            <a:normAutofit/>
          </a:bodyPr>
          <a:lstStyle/>
          <a:p>
            <a:r>
              <a:rPr lang="en-US" dirty="0"/>
              <a:t>You can access tuple items by referring to the index number, inside square brackets:</a:t>
            </a:r>
          </a:p>
          <a:p>
            <a:r>
              <a:rPr lang="en-US" dirty="0"/>
              <a:t>Example: Print the second item in the tuple: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 "banana", "cherry")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[1])</a:t>
            </a:r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 The first item has index 0.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12172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112</TotalTime>
  <Words>2431</Words>
  <Application>Microsoft Office PowerPoint</Application>
  <PresentationFormat>Widescreen</PresentationFormat>
  <Paragraphs>230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Gill Sans MT</vt:lpstr>
      <vt:lpstr>Gallery</vt:lpstr>
      <vt:lpstr>Python   Tuples</vt:lpstr>
      <vt:lpstr>Tuple</vt:lpstr>
      <vt:lpstr>Tuple Items</vt:lpstr>
      <vt:lpstr>Tuple Length</vt:lpstr>
      <vt:lpstr>Create Tuple With One Item</vt:lpstr>
      <vt:lpstr>Tuple Items - Data Types</vt:lpstr>
      <vt:lpstr>type()</vt:lpstr>
      <vt:lpstr>The tuple() Constructor</vt:lpstr>
      <vt:lpstr>Access Tuple Items</vt:lpstr>
      <vt:lpstr>Negative Indexing</vt:lpstr>
      <vt:lpstr>Range of Indexes</vt:lpstr>
      <vt:lpstr>PowerPoint Presentation</vt:lpstr>
      <vt:lpstr>PowerPoint Presentation</vt:lpstr>
      <vt:lpstr>Range of Negative Indexes </vt:lpstr>
      <vt:lpstr>Check if Item Exists</vt:lpstr>
      <vt:lpstr>Python - Update Tuples</vt:lpstr>
      <vt:lpstr>PowerPoint Presentation</vt:lpstr>
      <vt:lpstr>Add Items</vt:lpstr>
      <vt:lpstr>PowerPoint Presentation</vt:lpstr>
      <vt:lpstr>Remove Items</vt:lpstr>
      <vt:lpstr>PowerPoint Presentation</vt:lpstr>
      <vt:lpstr>Unpack Tuples</vt:lpstr>
      <vt:lpstr>Using Asterisk*</vt:lpstr>
      <vt:lpstr>PowerPoint Presentation</vt:lpstr>
      <vt:lpstr>Loop Through a Tuple </vt:lpstr>
      <vt:lpstr>Loop Through the Index Numbers</vt:lpstr>
      <vt:lpstr>Using a While Loop </vt:lpstr>
      <vt:lpstr>Join Two Tuples</vt:lpstr>
      <vt:lpstr>Multiply Tuples</vt:lpstr>
      <vt:lpstr>PowerPoint Presentation</vt:lpstr>
      <vt:lpstr>Python Tuple count() Method </vt:lpstr>
      <vt:lpstr>Python Tuple index() 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Tuples</dc:title>
  <dc:creator>HP</dc:creator>
  <cp:lastModifiedBy>DELL</cp:lastModifiedBy>
  <cp:revision>21</cp:revision>
  <dcterms:created xsi:type="dcterms:W3CDTF">2023-03-01T05:45:56Z</dcterms:created>
  <dcterms:modified xsi:type="dcterms:W3CDTF">2025-04-08T15:57:15Z</dcterms:modified>
</cp:coreProperties>
</file>