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4" r:id="rId3"/>
    <p:sldId id="257" r:id="rId4"/>
    <p:sldId id="258" r:id="rId5"/>
    <p:sldId id="263" r:id="rId6"/>
    <p:sldId id="265" r:id="rId7"/>
    <p:sldId id="261" r:id="rId8"/>
    <p:sldId id="260" r:id="rId9"/>
    <p:sldId id="268" r:id="rId10"/>
    <p:sldId id="267" r:id="rId11"/>
    <p:sldId id="266" r:id="rId1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047A34-217F-412C-9719-B4162E7DD931}" v="129" dt="2023-03-30T07:29:09.5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3738A7-1C07-48AA-91C2-FF9551B81F72}" type="doc">
      <dgm:prSet loTypeId="urn:microsoft.com/office/officeart/2005/8/layout/orgChart1" loCatId="hierarchy" qsTypeId="urn:microsoft.com/office/officeart/2005/8/quickstyle/simple5" qsCatId="simple" csTypeId="urn:microsoft.com/office/officeart/2005/8/colors/accent1_2" csCatId="accent1" phldr="1"/>
      <dgm:spPr/>
      <dgm:t>
        <a:bodyPr/>
        <a:lstStyle/>
        <a:p>
          <a:endParaRPr lang="en-US"/>
        </a:p>
      </dgm:t>
    </dgm:pt>
    <dgm:pt modelId="{B5B4D7C3-A867-423B-B2AC-29F44A02F12A}">
      <dgm:prSet phldrT="[Text]"/>
      <dgm:spPr/>
      <dgm:t>
        <a:bodyPr/>
        <a:lstStyle/>
        <a:p>
          <a:r>
            <a:rPr lang="en-US" b="1" dirty="0"/>
            <a:t>Homepage</a:t>
          </a:r>
        </a:p>
      </dgm:t>
    </dgm:pt>
    <dgm:pt modelId="{F3F13BE2-877C-440D-9FDB-00977AB9B647}" type="parTrans" cxnId="{0A29DE6A-F977-43F8-A085-7B0FF647671C}">
      <dgm:prSet/>
      <dgm:spPr/>
      <dgm:t>
        <a:bodyPr/>
        <a:lstStyle/>
        <a:p>
          <a:endParaRPr lang="en-US" b="1"/>
        </a:p>
      </dgm:t>
    </dgm:pt>
    <dgm:pt modelId="{B86B037C-494B-4540-8F93-64887B69BBB0}" type="sibTrans" cxnId="{0A29DE6A-F977-43F8-A085-7B0FF647671C}">
      <dgm:prSet/>
      <dgm:spPr/>
      <dgm:t>
        <a:bodyPr/>
        <a:lstStyle/>
        <a:p>
          <a:endParaRPr lang="en-US" b="1"/>
        </a:p>
      </dgm:t>
    </dgm:pt>
    <dgm:pt modelId="{8EF32471-B50B-4B8F-9266-919B1DF3FBC5}">
      <dgm:prSet/>
      <dgm:spPr/>
      <dgm:t>
        <a:bodyPr/>
        <a:lstStyle/>
        <a:p>
          <a:r>
            <a:rPr lang="en-US" b="1"/>
            <a:t>Admin</a:t>
          </a:r>
        </a:p>
      </dgm:t>
    </dgm:pt>
    <dgm:pt modelId="{4FB9C0EF-79A9-447D-8C3E-DEE2AA9CFBDD}" type="parTrans" cxnId="{0B583ADE-4AB1-4E91-A43E-F052057168C2}">
      <dgm:prSet/>
      <dgm:spPr/>
      <dgm:t>
        <a:bodyPr/>
        <a:lstStyle/>
        <a:p>
          <a:endParaRPr lang="en-US" b="1"/>
        </a:p>
      </dgm:t>
    </dgm:pt>
    <dgm:pt modelId="{0A962104-21FE-4B57-825E-A2BA50D87C85}" type="sibTrans" cxnId="{0B583ADE-4AB1-4E91-A43E-F052057168C2}">
      <dgm:prSet/>
      <dgm:spPr/>
      <dgm:t>
        <a:bodyPr/>
        <a:lstStyle/>
        <a:p>
          <a:endParaRPr lang="en-US" b="1"/>
        </a:p>
      </dgm:t>
    </dgm:pt>
    <dgm:pt modelId="{E24D373B-2FBB-419A-98A0-C7D8F87A1661}">
      <dgm:prSet/>
      <dgm:spPr/>
      <dgm:t>
        <a:bodyPr/>
        <a:lstStyle/>
        <a:p>
          <a:pPr algn="ctr"/>
          <a:r>
            <a:rPr lang="en-US" b="1"/>
            <a:t>Employee</a:t>
          </a:r>
        </a:p>
      </dgm:t>
    </dgm:pt>
    <dgm:pt modelId="{902601B4-317A-4651-9E72-CD066A49CB9C}" type="parTrans" cxnId="{AF92D189-660D-4C51-B46B-DDE5E651738F}">
      <dgm:prSet/>
      <dgm:spPr/>
      <dgm:t>
        <a:bodyPr/>
        <a:lstStyle/>
        <a:p>
          <a:endParaRPr lang="en-US" b="1"/>
        </a:p>
      </dgm:t>
    </dgm:pt>
    <dgm:pt modelId="{F6AD78B8-989A-4FF4-A03B-F78AD5247835}" type="sibTrans" cxnId="{AF92D189-660D-4C51-B46B-DDE5E651738F}">
      <dgm:prSet/>
      <dgm:spPr/>
      <dgm:t>
        <a:bodyPr/>
        <a:lstStyle/>
        <a:p>
          <a:endParaRPr lang="en-US" b="1"/>
        </a:p>
      </dgm:t>
    </dgm:pt>
    <dgm:pt modelId="{C5B6AFF6-E79D-4BBA-82A7-9E40C31856F9}">
      <dgm:prSet/>
      <dgm:spPr/>
      <dgm:t>
        <a:bodyPr/>
        <a:lstStyle/>
        <a:p>
          <a:r>
            <a:rPr lang="en-US" b="1"/>
            <a:t>Dashboard</a:t>
          </a:r>
        </a:p>
      </dgm:t>
    </dgm:pt>
    <dgm:pt modelId="{2365C6AA-CA4A-4096-AF0C-F2B3E33FE3D9}" type="parTrans" cxnId="{2A311C59-0B2D-459A-AA85-9E97EF33DA5F}">
      <dgm:prSet/>
      <dgm:spPr/>
      <dgm:t>
        <a:bodyPr/>
        <a:lstStyle/>
        <a:p>
          <a:endParaRPr lang="en-US" b="1"/>
        </a:p>
      </dgm:t>
    </dgm:pt>
    <dgm:pt modelId="{FC9FCD5A-339B-4931-B8BA-AF213DCC3AC0}" type="sibTrans" cxnId="{2A311C59-0B2D-459A-AA85-9E97EF33DA5F}">
      <dgm:prSet/>
      <dgm:spPr/>
      <dgm:t>
        <a:bodyPr/>
        <a:lstStyle/>
        <a:p>
          <a:endParaRPr lang="en-US" b="1"/>
        </a:p>
      </dgm:t>
    </dgm:pt>
    <dgm:pt modelId="{3CFDDD91-0E5E-499F-9C9F-FF7703B8F184}">
      <dgm:prSet/>
      <dgm:spPr/>
      <dgm:t>
        <a:bodyPr/>
        <a:lstStyle/>
        <a:p>
          <a:r>
            <a:rPr lang="en-US" b="1"/>
            <a:t>Dashboard</a:t>
          </a:r>
        </a:p>
      </dgm:t>
    </dgm:pt>
    <dgm:pt modelId="{2B19F156-84BB-43B4-B55F-3DF05681B2D5}" type="parTrans" cxnId="{5271F7E7-A9F2-4A40-9CF2-5D0660F6BC3E}">
      <dgm:prSet/>
      <dgm:spPr/>
      <dgm:t>
        <a:bodyPr/>
        <a:lstStyle/>
        <a:p>
          <a:endParaRPr lang="en-US" b="1"/>
        </a:p>
      </dgm:t>
    </dgm:pt>
    <dgm:pt modelId="{D2A25965-6718-4CFA-A662-8D505C0D6AD6}" type="sibTrans" cxnId="{5271F7E7-A9F2-4A40-9CF2-5D0660F6BC3E}">
      <dgm:prSet/>
      <dgm:spPr/>
      <dgm:t>
        <a:bodyPr/>
        <a:lstStyle/>
        <a:p>
          <a:endParaRPr lang="en-US" b="1"/>
        </a:p>
      </dgm:t>
    </dgm:pt>
    <dgm:pt modelId="{A65950EB-8696-4294-9EFC-243A679ECF6F}">
      <dgm:prSet/>
      <dgm:spPr/>
      <dgm:t>
        <a:bodyPr/>
        <a:lstStyle/>
        <a:p>
          <a:r>
            <a:rPr lang="en-US" b="1"/>
            <a:t>Holiday List </a:t>
          </a:r>
        </a:p>
      </dgm:t>
    </dgm:pt>
    <dgm:pt modelId="{500BD9C1-AB66-4406-B350-54DD20B98197}" type="parTrans" cxnId="{3159199F-48F7-49CE-9340-3B161C642A19}">
      <dgm:prSet/>
      <dgm:spPr/>
      <dgm:t>
        <a:bodyPr/>
        <a:lstStyle/>
        <a:p>
          <a:endParaRPr lang="en-US" b="1"/>
        </a:p>
      </dgm:t>
    </dgm:pt>
    <dgm:pt modelId="{3AEAF378-862B-4942-9E55-32BB5EE58160}" type="sibTrans" cxnId="{3159199F-48F7-49CE-9340-3B161C642A19}">
      <dgm:prSet/>
      <dgm:spPr/>
      <dgm:t>
        <a:bodyPr/>
        <a:lstStyle/>
        <a:p>
          <a:endParaRPr lang="en-US" b="1"/>
        </a:p>
      </dgm:t>
    </dgm:pt>
    <dgm:pt modelId="{31E566CA-13F6-4212-892E-6E8F22CDE6D8}">
      <dgm:prSet/>
      <dgm:spPr/>
      <dgm:t>
        <a:bodyPr/>
        <a:lstStyle/>
        <a:p>
          <a:r>
            <a:rPr lang="en-US" b="1"/>
            <a:t>Employee List</a:t>
          </a:r>
        </a:p>
      </dgm:t>
    </dgm:pt>
    <dgm:pt modelId="{F1C74C10-A36D-4B6F-AF33-BB6B7F8C8677}" type="parTrans" cxnId="{14190FED-B88D-44A7-8037-A51429D455ED}">
      <dgm:prSet/>
      <dgm:spPr/>
      <dgm:t>
        <a:bodyPr/>
        <a:lstStyle/>
        <a:p>
          <a:endParaRPr lang="en-US" b="1"/>
        </a:p>
      </dgm:t>
    </dgm:pt>
    <dgm:pt modelId="{D9924CC0-0F21-44E1-9F6E-3451C3D319A2}" type="sibTrans" cxnId="{14190FED-B88D-44A7-8037-A51429D455ED}">
      <dgm:prSet/>
      <dgm:spPr/>
      <dgm:t>
        <a:bodyPr/>
        <a:lstStyle/>
        <a:p>
          <a:endParaRPr lang="en-US" b="1"/>
        </a:p>
      </dgm:t>
    </dgm:pt>
    <dgm:pt modelId="{571B4DF3-7250-463E-8554-4C4A4F6DACCD}">
      <dgm:prSet/>
      <dgm:spPr/>
      <dgm:t>
        <a:bodyPr/>
        <a:lstStyle/>
        <a:p>
          <a:r>
            <a:rPr lang="en-US" b="1"/>
            <a:t>Update Employee</a:t>
          </a:r>
        </a:p>
      </dgm:t>
    </dgm:pt>
    <dgm:pt modelId="{0B8213D0-2F1C-4A00-A4BD-AA8B45D1AD01}" type="parTrans" cxnId="{6CBBE99E-7A15-497D-AEF4-533CCDF171B4}">
      <dgm:prSet/>
      <dgm:spPr/>
      <dgm:t>
        <a:bodyPr/>
        <a:lstStyle/>
        <a:p>
          <a:endParaRPr lang="en-US" b="1"/>
        </a:p>
      </dgm:t>
    </dgm:pt>
    <dgm:pt modelId="{12A48FA1-E8C4-4594-9BE1-03E662E164D8}" type="sibTrans" cxnId="{6CBBE99E-7A15-497D-AEF4-533CCDF171B4}">
      <dgm:prSet/>
      <dgm:spPr/>
      <dgm:t>
        <a:bodyPr/>
        <a:lstStyle/>
        <a:p>
          <a:endParaRPr lang="en-US" b="1"/>
        </a:p>
      </dgm:t>
    </dgm:pt>
    <dgm:pt modelId="{F20818CB-E7A2-4004-A054-503DB22176B4}">
      <dgm:prSet/>
      <dgm:spPr/>
      <dgm:t>
        <a:bodyPr/>
        <a:lstStyle/>
        <a:p>
          <a:r>
            <a:rPr lang="en-US" b="1"/>
            <a:t>Add Employee</a:t>
          </a:r>
        </a:p>
      </dgm:t>
    </dgm:pt>
    <dgm:pt modelId="{C7CE28C9-90A4-4224-BAEC-89A802BCDB03}" type="parTrans" cxnId="{98B90F32-6884-4A5D-8B4D-0F369BFB3915}">
      <dgm:prSet/>
      <dgm:spPr/>
      <dgm:t>
        <a:bodyPr/>
        <a:lstStyle/>
        <a:p>
          <a:endParaRPr lang="en-US" b="1"/>
        </a:p>
      </dgm:t>
    </dgm:pt>
    <dgm:pt modelId="{06F5E721-0B61-40D9-8F06-763D7B7B036F}" type="sibTrans" cxnId="{98B90F32-6884-4A5D-8B4D-0F369BFB3915}">
      <dgm:prSet/>
      <dgm:spPr/>
      <dgm:t>
        <a:bodyPr/>
        <a:lstStyle/>
        <a:p>
          <a:endParaRPr lang="en-US" b="1"/>
        </a:p>
      </dgm:t>
    </dgm:pt>
    <dgm:pt modelId="{98A2F514-40B1-4BEC-B403-FFE5930421C4}">
      <dgm:prSet/>
      <dgm:spPr/>
      <dgm:t>
        <a:bodyPr/>
        <a:lstStyle/>
        <a:p>
          <a:r>
            <a:rPr lang="en-US" b="1"/>
            <a:t>DeleteEmployee</a:t>
          </a:r>
        </a:p>
      </dgm:t>
    </dgm:pt>
    <dgm:pt modelId="{97E4332F-B92F-4CA1-B417-270AB7BEDEB3}" type="parTrans" cxnId="{E9ACDB69-9B5C-4DA7-A167-51BEEA10FC96}">
      <dgm:prSet/>
      <dgm:spPr/>
      <dgm:t>
        <a:bodyPr/>
        <a:lstStyle/>
        <a:p>
          <a:endParaRPr lang="en-US" b="1"/>
        </a:p>
      </dgm:t>
    </dgm:pt>
    <dgm:pt modelId="{03AA2D6D-FBCE-43E5-8FB9-90FAF709A77A}" type="sibTrans" cxnId="{E9ACDB69-9B5C-4DA7-A167-51BEEA10FC96}">
      <dgm:prSet/>
      <dgm:spPr/>
      <dgm:t>
        <a:bodyPr/>
        <a:lstStyle/>
        <a:p>
          <a:endParaRPr lang="en-US" b="1"/>
        </a:p>
      </dgm:t>
    </dgm:pt>
    <dgm:pt modelId="{34BF4326-E0B9-4C26-ABE6-B2AFE0B74A4C}">
      <dgm:prSet phldrT="[Text]"/>
      <dgm:spPr/>
      <dgm:t>
        <a:bodyPr/>
        <a:lstStyle/>
        <a:p>
          <a:r>
            <a:rPr lang="en-US" b="1" dirty="0"/>
            <a:t>Login</a:t>
          </a:r>
        </a:p>
      </dgm:t>
    </dgm:pt>
    <dgm:pt modelId="{7AF16C34-D7C1-419E-BCCF-AFB5718C42F3}" type="sibTrans" cxnId="{7C89D21D-848D-492C-B0A5-4F4F97C4FF33}">
      <dgm:prSet/>
      <dgm:spPr/>
      <dgm:t>
        <a:bodyPr/>
        <a:lstStyle/>
        <a:p>
          <a:endParaRPr lang="en-US" b="1"/>
        </a:p>
      </dgm:t>
    </dgm:pt>
    <dgm:pt modelId="{72D28401-CDE0-4C10-83B0-114D9C02CD08}" type="parTrans" cxnId="{7C89D21D-848D-492C-B0A5-4F4F97C4FF33}">
      <dgm:prSet/>
      <dgm:spPr/>
      <dgm:t>
        <a:bodyPr/>
        <a:lstStyle/>
        <a:p>
          <a:endParaRPr lang="en-US" b="1"/>
        </a:p>
      </dgm:t>
    </dgm:pt>
    <dgm:pt modelId="{09063529-04CD-448A-87C8-770ABF8CEDA2}">
      <dgm:prSet/>
      <dgm:spPr/>
      <dgm:t>
        <a:bodyPr/>
        <a:lstStyle/>
        <a:p>
          <a:r>
            <a:rPr lang="en-US"/>
            <a:t>Employee Management</a:t>
          </a:r>
        </a:p>
      </dgm:t>
    </dgm:pt>
    <dgm:pt modelId="{045042FA-B307-46F5-9C69-1AD64BCC2E2D}" type="parTrans" cxnId="{7690FAA1-D196-443D-9209-E5F0437ACCD8}">
      <dgm:prSet/>
      <dgm:spPr/>
      <dgm:t>
        <a:bodyPr/>
        <a:lstStyle/>
        <a:p>
          <a:endParaRPr lang="en-US"/>
        </a:p>
      </dgm:t>
    </dgm:pt>
    <dgm:pt modelId="{D5B6545A-EEE1-46EF-B3E4-68EDFCDDC5C6}" type="sibTrans" cxnId="{7690FAA1-D196-443D-9209-E5F0437ACCD8}">
      <dgm:prSet/>
      <dgm:spPr/>
      <dgm:t>
        <a:bodyPr/>
        <a:lstStyle/>
        <a:p>
          <a:endParaRPr lang="en-US"/>
        </a:p>
      </dgm:t>
    </dgm:pt>
    <dgm:pt modelId="{BF5ADB81-3D3B-4926-AF64-5D46C5BD7167}" type="pres">
      <dgm:prSet presAssocID="{763738A7-1C07-48AA-91C2-FF9551B81F72}" presName="hierChild1" presStyleCnt="0">
        <dgm:presLayoutVars>
          <dgm:orgChart val="1"/>
          <dgm:chPref val="1"/>
          <dgm:dir/>
          <dgm:animOne val="branch"/>
          <dgm:animLvl val="lvl"/>
          <dgm:resizeHandles/>
        </dgm:presLayoutVars>
      </dgm:prSet>
      <dgm:spPr/>
    </dgm:pt>
    <dgm:pt modelId="{0040686F-8B64-4157-88DD-A650B4D187B5}" type="pres">
      <dgm:prSet presAssocID="{09063529-04CD-448A-87C8-770ABF8CEDA2}" presName="hierRoot1" presStyleCnt="0">
        <dgm:presLayoutVars>
          <dgm:hierBranch val="init"/>
        </dgm:presLayoutVars>
      </dgm:prSet>
      <dgm:spPr/>
    </dgm:pt>
    <dgm:pt modelId="{768F7BF1-5746-470F-98D1-DCEE8F81F20F}" type="pres">
      <dgm:prSet presAssocID="{09063529-04CD-448A-87C8-770ABF8CEDA2}" presName="rootComposite1" presStyleCnt="0"/>
      <dgm:spPr/>
    </dgm:pt>
    <dgm:pt modelId="{EF29304A-61FE-41BD-B789-3DB0BA47C087}" type="pres">
      <dgm:prSet presAssocID="{09063529-04CD-448A-87C8-770ABF8CEDA2}" presName="rootText1" presStyleLbl="node0" presStyleIdx="0" presStyleCnt="1">
        <dgm:presLayoutVars>
          <dgm:chPref val="3"/>
        </dgm:presLayoutVars>
      </dgm:prSet>
      <dgm:spPr/>
    </dgm:pt>
    <dgm:pt modelId="{D7E3E361-3A19-4D69-8F17-FFCE043F256D}" type="pres">
      <dgm:prSet presAssocID="{09063529-04CD-448A-87C8-770ABF8CEDA2}" presName="rootConnector1" presStyleLbl="node1" presStyleIdx="0" presStyleCnt="0"/>
      <dgm:spPr/>
    </dgm:pt>
    <dgm:pt modelId="{63883C92-DCF6-43C9-A58E-289B4335D0F8}" type="pres">
      <dgm:prSet presAssocID="{09063529-04CD-448A-87C8-770ABF8CEDA2}" presName="hierChild2" presStyleCnt="0"/>
      <dgm:spPr/>
    </dgm:pt>
    <dgm:pt modelId="{5D0F391B-C469-4ACE-A2AB-0F0B490C0151}" type="pres">
      <dgm:prSet presAssocID="{F3F13BE2-877C-440D-9FDB-00977AB9B647}" presName="Name37" presStyleLbl="parChTrans1D2" presStyleIdx="0" presStyleCnt="1"/>
      <dgm:spPr/>
    </dgm:pt>
    <dgm:pt modelId="{64C617DC-5AC9-40C2-A92C-B58BCAD98089}" type="pres">
      <dgm:prSet presAssocID="{B5B4D7C3-A867-423B-B2AC-29F44A02F12A}" presName="hierRoot2" presStyleCnt="0">
        <dgm:presLayoutVars>
          <dgm:hierBranch val="init"/>
        </dgm:presLayoutVars>
      </dgm:prSet>
      <dgm:spPr/>
    </dgm:pt>
    <dgm:pt modelId="{BF557B4E-A36E-4DAC-AE5A-E03A9209FEE4}" type="pres">
      <dgm:prSet presAssocID="{B5B4D7C3-A867-423B-B2AC-29F44A02F12A}" presName="rootComposite" presStyleCnt="0"/>
      <dgm:spPr/>
    </dgm:pt>
    <dgm:pt modelId="{951C466A-0170-480B-AB9F-53141CEF2DBA}" type="pres">
      <dgm:prSet presAssocID="{B5B4D7C3-A867-423B-B2AC-29F44A02F12A}" presName="rootText" presStyleLbl="node2" presStyleIdx="0" presStyleCnt="1" custFlipHor="1" custScaleX="97288">
        <dgm:presLayoutVars>
          <dgm:chPref val="3"/>
        </dgm:presLayoutVars>
      </dgm:prSet>
      <dgm:spPr/>
    </dgm:pt>
    <dgm:pt modelId="{53B2EFB6-6B48-46BD-A27E-163BFC57AC5B}" type="pres">
      <dgm:prSet presAssocID="{B5B4D7C3-A867-423B-B2AC-29F44A02F12A}" presName="rootConnector" presStyleLbl="node2" presStyleIdx="0" presStyleCnt="1"/>
      <dgm:spPr/>
    </dgm:pt>
    <dgm:pt modelId="{0462D755-7053-46D6-A453-64FD5AECB58B}" type="pres">
      <dgm:prSet presAssocID="{B5B4D7C3-A867-423B-B2AC-29F44A02F12A}" presName="hierChild4" presStyleCnt="0"/>
      <dgm:spPr/>
    </dgm:pt>
    <dgm:pt modelId="{44913DA4-9B0B-4A0D-925A-78DEC8131675}" type="pres">
      <dgm:prSet presAssocID="{72D28401-CDE0-4C10-83B0-114D9C02CD08}" presName="Name37" presStyleLbl="parChTrans1D3" presStyleIdx="0" presStyleCnt="1"/>
      <dgm:spPr/>
    </dgm:pt>
    <dgm:pt modelId="{1775DD34-FC4D-44D3-B446-B4B269C3F502}" type="pres">
      <dgm:prSet presAssocID="{34BF4326-E0B9-4C26-ABE6-B2AFE0B74A4C}" presName="hierRoot2" presStyleCnt="0">
        <dgm:presLayoutVars>
          <dgm:hierBranch val="init"/>
        </dgm:presLayoutVars>
      </dgm:prSet>
      <dgm:spPr/>
    </dgm:pt>
    <dgm:pt modelId="{F7C01D4B-8793-4FD1-943B-C927F7AEFB56}" type="pres">
      <dgm:prSet presAssocID="{34BF4326-E0B9-4C26-ABE6-B2AFE0B74A4C}" presName="rootComposite" presStyleCnt="0"/>
      <dgm:spPr/>
    </dgm:pt>
    <dgm:pt modelId="{990F88A6-6C44-4CED-A64A-B7E198A31147}" type="pres">
      <dgm:prSet presAssocID="{34BF4326-E0B9-4C26-ABE6-B2AFE0B74A4C}" presName="rootText" presStyleLbl="node3" presStyleIdx="0" presStyleCnt="1" custScaleX="100197" custScaleY="100733">
        <dgm:presLayoutVars>
          <dgm:chPref val="3"/>
        </dgm:presLayoutVars>
      </dgm:prSet>
      <dgm:spPr/>
    </dgm:pt>
    <dgm:pt modelId="{CC679D6F-EC29-4130-BADE-FFB01715F6F9}" type="pres">
      <dgm:prSet presAssocID="{34BF4326-E0B9-4C26-ABE6-B2AFE0B74A4C}" presName="rootConnector" presStyleLbl="node3" presStyleIdx="0" presStyleCnt="1"/>
      <dgm:spPr/>
    </dgm:pt>
    <dgm:pt modelId="{0F3775DE-B429-4AE3-9009-CE4B6EF2690C}" type="pres">
      <dgm:prSet presAssocID="{34BF4326-E0B9-4C26-ABE6-B2AFE0B74A4C}" presName="hierChild4" presStyleCnt="0"/>
      <dgm:spPr/>
    </dgm:pt>
    <dgm:pt modelId="{2D519E6C-A5D9-43B2-A566-009634BD4E66}" type="pres">
      <dgm:prSet presAssocID="{4FB9C0EF-79A9-447D-8C3E-DEE2AA9CFBDD}" presName="Name37" presStyleLbl="parChTrans1D4" presStyleIdx="0" presStyleCnt="9"/>
      <dgm:spPr/>
    </dgm:pt>
    <dgm:pt modelId="{FC8E85D2-A4BD-465B-A1C4-155F63A8FF2A}" type="pres">
      <dgm:prSet presAssocID="{8EF32471-B50B-4B8F-9266-919B1DF3FBC5}" presName="hierRoot2" presStyleCnt="0">
        <dgm:presLayoutVars>
          <dgm:hierBranch val="init"/>
        </dgm:presLayoutVars>
      </dgm:prSet>
      <dgm:spPr/>
    </dgm:pt>
    <dgm:pt modelId="{E006DC5E-3064-4725-AEB3-8D2FC051C348}" type="pres">
      <dgm:prSet presAssocID="{8EF32471-B50B-4B8F-9266-919B1DF3FBC5}" presName="rootComposite" presStyleCnt="0"/>
      <dgm:spPr/>
    </dgm:pt>
    <dgm:pt modelId="{34D18EF3-223C-4EEB-AC33-931BF91520F1}" type="pres">
      <dgm:prSet presAssocID="{8EF32471-B50B-4B8F-9266-919B1DF3FBC5}" presName="rootText" presStyleLbl="node4" presStyleIdx="0" presStyleCnt="9">
        <dgm:presLayoutVars>
          <dgm:chPref val="3"/>
        </dgm:presLayoutVars>
      </dgm:prSet>
      <dgm:spPr/>
    </dgm:pt>
    <dgm:pt modelId="{79E7E5B0-14A9-4B15-9AEC-1179FF049F82}" type="pres">
      <dgm:prSet presAssocID="{8EF32471-B50B-4B8F-9266-919B1DF3FBC5}" presName="rootConnector" presStyleLbl="node4" presStyleIdx="0" presStyleCnt="9"/>
      <dgm:spPr/>
    </dgm:pt>
    <dgm:pt modelId="{AF5A4E58-C20D-4254-9174-07C3D21E60F3}" type="pres">
      <dgm:prSet presAssocID="{8EF32471-B50B-4B8F-9266-919B1DF3FBC5}" presName="hierChild4" presStyleCnt="0"/>
      <dgm:spPr/>
    </dgm:pt>
    <dgm:pt modelId="{7A9D1B84-E4E7-40CC-9763-15592155FD6C}" type="pres">
      <dgm:prSet presAssocID="{2B19F156-84BB-43B4-B55F-3DF05681B2D5}" presName="Name37" presStyleLbl="parChTrans1D4" presStyleIdx="1" presStyleCnt="9"/>
      <dgm:spPr/>
    </dgm:pt>
    <dgm:pt modelId="{1D4069FB-EAE0-44AA-92C3-0AE166F2ECD6}" type="pres">
      <dgm:prSet presAssocID="{3CFDDD91-0E5E-499F-9C9F-FF7703B8F184}" presName="hierRoot2" presStyleCnt="0">
        <dgm:presLayoutVars>
          <dgm:hierBranch val="init"/>
        </dgm:presLayoutVars>
      </dgm:prSet>
      <dgm:spPr/>
    </dgm:pt>
    <dgm:pt modelId="{DEEC67E8-4EF3-451C-9D95-990202083815}" type="pres">
      <dgm:prSet presAssocID="{3CFDDD91-0E5E-499F-9C9F-FF7703B8F184}" presName="rootComposite" presStyleCnt="0"/>
      <dgm:spPr/>
    </dgm:pt>
    <dgm:pt modelId="{99BAC251-6B56-4182-BBD9-3F5610D59E63}" type="pres">
      <dgm:prSet presAssocID="{3CFDDD91-0E5E-499F-9C9F-FF7703B8F184}" presName="rootText" presStyleLbl="node4" presStyleIdx="1" presStyleCnt="9" custScaleX="99665" custScaleY="100462">
        <dgm:presLayoutVars>
          <dgm:chPref val="3"/>
        </dgm:presLayoutVars>
      </dgm:prSet>
      <dgm:spPr/>
    </dgm:pt>
    <dgm:pt modelId="{8880B484-B02D-4F74-A84F-3DF571760E1D}" type="pres">
      <dgm:prSet presAssocID="{3CFDDD91-0E5E-499F-9C9F-FF7703B8F184}" presName="rootConnector" presStyleLbl="node4" presStyleIdx="1" presStyleCnt="9"/>
      <dgm:spPr/>
    </dgm:pt>
    <dgm:pt modelId="{996A4C29-617A-4ED2-B38B-66D8AC544F9C}" type="pres">
      <dgm:prSet presAssocID="{3CFDDD91-0E5E-499F-9C9F-FF7703B8F184}" presName="hierChild4" presStyleCnt="0"/>
      <dgm:spPr/>
    </dgm:pt>
    <dgm:pt modelId="{317E2695-9BC0-4F88-B302-E289ABCC5400}" type="pres">
      <dgm:prSet presAssocID="{F1C74C10-A36D-4B6F-AF33-BB6B7F8C8677}" presName="Name37" presStyleLbl="parChTrans1D4" presStyleIdx="2" presStyleCnt="9"/>
      <dgm:spPr/>
    </dgm:pt>
    <dgm:pt modelId="{BA025D1E-7E20-4D76-9B29-0047E5E55D89}" type="pres">
      <dgm:prSet presAssocID="{31E566CA-13F6-4212-892E-6E8F22CDE6D8}" presName="hierRoot2" presStyleCnt="0">
        <dgm:presLayoutVars>
          <dgm:hierBranch val="init"/>
        </dgm:presLayoutVars>
      </dgm:prSet>
      <dgm:spPr/>
    </dgm:pt>
    <dgm:pt modelId="{D4BF04B1-BD18-4C16-9026-CE441E9BD6E8}" type="pres">
      <dgm:prSet presAssocID="{31E566CA-13F6-4212-892E-6E8F22CDE6D8}" presName="rootComposite" presStyleCnt="0"/>
      <dgm:spPr/>
    </dgm:pt>
    <dgm:pt modelId="{91259C77-C317-41AE-8788-F8AADAC86B6F}" type="pres">
      <dgm:prSet presAssocID="{31E566CA-13F6-4212-892E-6E8F22CDE6D8}" presName="rootText" presStyleLbl="node4" presStyleIdx="2" presStyleCnt="9">
        <dgm:presLayoutVars>
          <dgm:chPref val="3"/>
        </dgm:presLayoutVars>
      </dgm:prSet>
      <dgm:spPr/>
    </dgm:pt>
    <dgm:pt modelId="{F7E5EFAB-9025-4250-9880-07B34FE8E41C}" type="pres">
      <dgm:prSet presAssocID="{31E566CA-13F6-4212-892E-6E8F22CDE6D8}" presName="rootConnector" presStyleLbl="node4" presStyleIdx="2" presStyleCnt="9"/>
      <dgm:spPr/>
    </dgm:pt>
    <dgm:pt modelId="{4841C10C-8CF0-436C-A18F-DEE132682063}" type="pres">
      <dgm:prSet presAssocID="{31E566CA-13F6-4212-892E-6E8F22CDE6D8}" presName="hierChild4" presStyleCnt="0"/>
      <dgm:spPr/>
    </dgm:pt>
    <dgm:pt modelId="{4E8ACC32-906D-4C62-AA59-7BE676B9DFE8}" type="pres">
      <dgm:prSet presAssocID="{0B8213D0-2F1C-4A00-A4BD-AA8B45D1AD01}" presName="Name37" presStyleLbl="parChTrans1D4" presStyleIdx="3" presStyleCnt="9"/>
      <dgm:spPr/>
    </dgm:pt>
    <dgm:pt modelId="{66482D8D-903D-45D8-AFFF-2CE9D66739DA}" type="pres">
      <dgm:prSet presAssocID="{571B4DF3-7250-463E-8554-4C4A4F6DACCD}" presName="hierRoot2" presStyleCnt="0">
        <dgm:presLayoutVars>
          <dgm:hierBranch val="init"/>
        </dgm:presLayoutVars>
      </dgm:prSet>
      <dgm:spPr/>
    </dgm:pt>
    <dgm:pt modelId="{2E0DFB04-22E9-46AB-BA02-30280A334424}" type="pres">
      <dgm:prSet presAssocID="{571B4DF3-7250-463E-8554-4C4A4F6DACCD}" presName="rootComposite" presStyleCnt="0"/>
      <dgm:spPr/>
    </dgm:pt>
    <dgm:pt modelId="{95451EE5-D0F3-42E3-9F4D-AA735E5DF539}" type="pres">
      <dgm:prSet presAssocID="{571B4DF3-7250-463E-8554-4C4A4F6DACCD}" presName="rootText" presStyleLbl="node4" presStyleIdx="3" presStyleCnt="9" custScaleX="99868" custScaleY="100459">
        <dgm:presLayoutVars>
          <dgm:chPref val="3"/>
        </dgm:presLayoutVars>
      </dgm:prSet>
      <dgm:spPr/>
    </dgm:pt>
    <dgm:pt modelId="{3B23DA84-0AD7-41ED-83D2-B7F99D4D8DFC}" type="pres">
      <dgm:prSet presAssocID="{571B4DF3-7250-463E-8554-4C4A4F6DACCD}" presName="rootConnector" presStyleLbl="node4" presStyleIdx="3" presStyleCnt="9"/>
      <dgm:spPr/>
    </dgm:pt>
    <dgm:pt modelId="{A8BE994B-7DE1-4ABD-93E0-6044706AD546}" type="pres">
      <dgm:prSet presAssocID="{571B4DF3-7250-463E-8554-4C4A4F6DACCD}" presName="hierChild4" presStyleCnt="0"/>
      <dgm:spPr/>
    </dgm:pt>
    <dgm:pt modelId="{88D163F6-7808-43E3-AAA9-DEA23FD8302C}" type="pres">
      <dgm:prSet presAssocID="{571B4DF3-7250-463E-8554-4C4A4F6DACCD}" presName="hierChild5" presStyleCnt="0"/>
      <dgm:spPr/>
    </dgm:pt>
    <dgm:pt modelId="{B9564B8D-3955-4A4D-AFCD-412B39F645C0}" type="pres">
      <dgm:prSet presAssocID="{97E4332F-B92F-4CA1-B417-270AB7BEDEB3}" presName="Name37" presStyleLbl="parChTrans1D4" presStyleIdx="4" presStyleCnt="9"/>
      <dgm:spPr/>
    </dgm:pt>
    <dgm:pt modelId="{80EDCC2D-FD28-42C5-A727-7BB0AE739706}" type="pres">
      <dgm:prSet presAssocID="{98A2F514-40B1-4BEC-B403-FFE5930421C4}" presName="hierRoot2" presStyleCnt="0">
        <dgm:presLayoutVars>
          <dgm:hierBranch val="init"/>
        </dgm:presLayoutVars>
      </dgm:prSet>
      <dgm:spPr/>
    </dgm:pt>
    <dgm:pt modelId="{FF900EE4-76B1-40DB-9EF8-89EC85201A17}" type="pres">
      <dgm:prSet presAssocID="{98A2F514-40B1-4BEC-B403-FFE5930421C4}" presName="rootComposite" presStyleCnt="0"/>
      <dgm:spPr/>
    </dgm:pt>
    <dgm:pt modelId="{88CBB8E0-74B3-4A3B-A40C-5CB0C17C9CDB}" type="pres">
      <dgm:prSet presAssocID="{98A2F514-40B1-4BEC-B403-FFE5930421C4}" presName="rootText" presStyleLbl="node4" presStyleIdx="4" presStyleCnt="9">
        <dgm:presLayoutVars>
          <dgm:chPref val="3"/>
        </dgm:presLayoutVars>
      </dgm:prSet>
      <dgm:spPr/>
    </dgm:pt>
    <dgm:pt modelId="{3EBAD3FC-5381-49FE-8A23-9F90FEAF3109}" type="pres">
      <dgm:prSet presAssocID="{98A2F514-40B1-4BEC-B403-FFE5930421C4}" presName="rootConnector" presStyleLbl="node4" presStyleIdx="4" presStyleCnt="9"/>
      <dgm:spPr/>
    </dgm:pt>
    <dgm:pt modelId="{C6A009FF-0875-4761-A181-D4C12F6A7C4F}" type="pres">
      <dgm:prSet presAssocID="{98A2F514-40B1-4BEC-B403-FFE5930421C4}" presName="hierChild4" presStyleCnt="0"/>
      <dgm:spPr/>
    </dgm:pt>
    <dgm:pt modelId="{86CCD96F-030F-4CAB-AE17-369944D094F6}" type="pres">
      <dgm:prSet presAssocID="{98A2F514-40B1-4BEC-B403-FFE5930421C4}" presName="hierChild5" presStyleCnt="0"/>
      <dgm:spPr/>
    </dgm:pt>
    <dgm:pt modelId="{AD2CE793-167F-4BBA-ACAD-BF7FD26F1E3B}" type="pres">
      <dgm:prSet presAssocID="{31E566CA-13F6-4212-892E-6E8F22CDE6D8}" presName="hierChild5" presStyleCnt="0"/>
      <dgm:spPr/>
    </dgm:pt>
    <dgm:pt modelId="{E9E8AF44-1DC5-4E11-BB21-0ECBA5721423}" type="pres">
      <dgm:prSet presAssocID="{C7CE28C9-90A4-4224-BAEC-89A802BCDB03}" presName="Name37" presStyleLbl="parChTrans1D4" presStyleIdx="5" presStyleCnt="9"/>
      <dgm:spPr/>
    </dgm:pt>
    <dgm:pt modelId="{8F95E03B-8844-40E9-A398-A1E0F5D3FA03}" type="pres">
      <dgm:prSet presAssocID="{F20818CB-E7A2-4004-A054-503DB22176B4}" presName="hierRoot2" presStyleCnt="0">
        <dgm:presLayoutVars>
          <dgm:hierBranch val="init"/>
        </dgm:presLayoutVars>
      </dgm:prSet>
      <dgm:spPr/>
    </dgm:pt>
    <dgm:pt modelId="{0FE4F8E9-4539-462C-BC0C-1CF58FC1C81D}" type="pres">
      <dgm:prSet presAssocID="{F20818CB-E7A2-4004-A054-503DB22176B4}" presName="rootComposite" presStyleCnt="0"/>
      <dgm:spPr/>
    </dgm:pt>
    <dgm:pt modelId="{905EC928-1B8A-4483-B3FC-2294FC9D5776}" type="pres">
      <dgm:prSet presAssocID="{F20818CB-E7A2-4004-A054-503DB22176B4}" presName="rootText" presStyleLbl="node4" presStyleIdx="5" presStyleCnt="9">
        <dgm:presLayoutVars>
          <dgm:chPref val="3"/>
        </dgm:presLayoutVars>
      </dgm:prSet>
      <dgm:spPr/>
    </dgm:pt>
    <dgm:pt modelId="{DF2D1812-F709-4ECC-ADF4-A4142E45F898}" type="pres">
      <dgm:prSet presAssocID="{F20818CB-E7A2-4004-A054-503DB22176B4}" presName="rootConnector" presStyleLbl="node4" presStyleIdx="5" presStyleCnt="9"/>
      <dgm:spPr/>
    </dgm:pt>
    <dgm:pt modelId="{F7022A8B-CDCC-41A5-8635-F1E298AC0718}" type="pres">
      <dgm:prSet presAssocID="{F20818CB-E7A2-4004-A054-503DB22176B4}" presName="hierChild4" presStyleCnt="0"/>
      <dgm:spPr/>
    </dgm:pt>
    <dgm:pt modelId="{20785BF5-96E3-48EF-9F14-8FBC99546966}" type="pres">
      <dgm:prSet presAssocID="{F20818CB-E7A2-4004-A054-503DB22176B4}" presName="hierChild5" presStyleCnt="0"/>
      <dgm:spPr/>
    </dgm:pt>
    <dgm:pt modelId="{A513553F-4425-444F-94F8-F65FF857AC5C}" type="pres">
      <dgm:prSet presAssocID="{3CFDDD91-0E5E-499F-9C9F-FF7703B8F184}" presName="hierChild5" presStyleCnt="0"/>
      <dgm:spPr/>
    </dgm:pt>
    <dgm:pt modelId="{D59A70B5-D9B7-4C74-B30A-FE782FC7ECC5}" type="pres">
      <dgm:prSet presAssocID="{8EF32471-B50B-4B8F-9266-919B1DF3FBC5}" presName="hierChild5" presStyleCnt="0"/>
      <dgm:spPr/>
    </dgm:pt>
    <dgm:pt modelId="{CA5FE6CA-B011-4227-B5FD-BEBCF9DF5D29}" type="pres">
      <dgm:prSet presAssocID="{902601B4-317A-4651-9E72-CD066A49CB9C}" presName="Name37" presStyleLbl="parChTrans1D4" presStyleIdx="6" presStyleCnt="9"/>
      <dgm:spPr/>
    </dgm:pt>
    <dgm:pt modelId="{619D083C-F8D9-44D3-B3EC-3D85E8BB880C}" type="pres">
      <dgm:prSet presAssocID="{E24D373B-2FBB-419A-98A0-C7D8F87A1661}" presName="hierRoot2" presStyleCnt="0">
        <dgm:presLayoutVars>
          <dgm:hierBranch val="init"/>
        </dgm:presLayoutVars>
      </dgm:prSet>
      <dgm:spPr/>
    </dgm:pt>
    <dgm:pt modelId="{25914EB7-28D8-42CE-B420-967379405F1E}" type="pres">
      <dgm:prSet presAssocID="{E24D373B-2FBB-419A-98A0-C7D8F87A1661}" presName="rootComposite" presStyleCnt="0"/>
      <dgm:spPr/>
    </dgm:pt>
    <dgm:pt modelId="{C944F867-5EAD-4BCA-8116-05D1A18AD8FC}" type="pres">
      <dgm:prSet presAssocID="{E24D373B-2FBB-419A-98A0-C7D8F87A1661}" presName="rootText" presStyleLbl="node4" presStyleIdx="6" presStyleCnt="9">
        <dgm:presLayoutVars>
          <dgm:chPref val="3"/>
        </dgm:presLayoutVars>
      </dgm:prSet>
      <dgm:spPr/>
    </dgm:pt>
    <dgm:pt modelId="{0F9F9CFC-8CDD-429E-B9F5-66C079E1F347}" type="pres">
      <dgm:prSet presAssocID="{E24D373B-2FBB-419A-98A0-C7D8F87A1661}" presName="rootConnector" presStyleLbl="node4" presStyleIdx="6" presStyleCnt="9"/>
      <dgm:spPr/>
    </dgm:pt>
    <dgm:pt modelId="{C13CFF7B-910B-4D99-8027-2282DBC71BAF}" type="pres">
      <dgm:prSet presAssocID="{E24D373B-2FBB-419A-98A0-C7D8F87A1661}" presName="hierChild4" presStyleCnt="0"/>
      <dgm:spPr/>
    </dgm:pt>
    <dgm:pt modelId="{9D7B92E5-23CD-4538-827B-A8B59C69C918}" type="pres">
      <dgm:prSet presAssocID="{2365C6AA-CA4A-4096-AF0C-F2B3E33FE3D9}" presName="Name37" presStyleLbl="parChTrans1D4" presStyleIdx="7" presStyleCnt="9"/>
      <dgm:spPr/>
    </dgm:pt>
    <dgm:pt modelId="{CAB9806D-9C9E-45E3-98EA-C2E25C72811D}" type="pres">
      <dgm:prSet presAssocID="{C5B6AFF6-E79D-4BBA-82A7-9E40C31856F9}" presName="hierRoot2" presStyleCnt="0">
        <dgm:presLayoutVars>
          <dgm:hierBranch val="init"/>
        </dgm:presLayoutVars>
      </dgm:prSet>
      <dgm:spPr/>
    </dgm:pt>
    <dgm:pt modelId="{5F41960C-911A-4213-86D3-6DC7A296AED8}" type="pres">
      <dgm:prSet presAssocID="{C5B6AFF6-E79D-4BBA-82A7-9E40C31856F9}" presName="rootComposite" presStyleCnt="0"/>
      <dgm:spPr/>
    </dgm:pt>
    <dgm:pt modelId="{F1F42D65-9770-4FDE-AC40-0D0143183A6E}" type="pres">
      <dgm:prSet presAssocID="{C5B6AFF6-E79D-4BBA-82A7-9E40C31856F9}" presName="rootText" presStyleLbl="node4" presStyleIdx="7" presStyleCnt="9">
        <dgm:presLayoutVars>
          <dgm:chPref val="3"/>
        </dgm:presLayoutVars>
      </dgm:prSet>
      <dgm:spPr/>
    </dgm:pt>
    <dgm:pt modelId="{83B7B021-9CF2-442C-90E5-9D8E6E6DCAFD}" type="pres">
      <dgm:prSet presAssocID="{C5B6AFF6-E79D-4BBA-82A7-9E40C31856F9}" presName="rootConnector" presStyleLbl="node4" presStyleIdx="7" presStyleCnt="9"/>
      <dgm:spPr/>
    </dgm:pt>
    <dgm:pt modelId="{D162468D-2C1F-45B2-8E6F-AF3320957B3A}" type="pres">
      <dgm:prSet presAssocID="{C5B6AFF6-E79D-4BBA-82A7-9E40C31856F9}" presName="hierChild4" presStyleCnt="0"/>
      <dgm:spPr/>
    </dgm:pt>
    <dgm:pt modelId="{BE73FE6B-310D-4AB4-B4FC-E554005CD2D9}" type="pres">
      <dgm:prSet presAssocID="{500BD9C1-AB66-4406-B350-54DD20B98197}" presName="Name37" presStyleLbl="parChTrans1D4" presStyleIdx="8" presStyleCnt="9"/>
      <dgm:spPr/>
    </dgm:pt>
    <dgm:pt modelId="{C7C4C118-7346-49B4-AF92-CC059DB63F6A}" type="pres">
      <dgm:prSet presAssocID="{A65950EB-8696-4294-9EFC-243A679ECF6F}" presName="hierRoot2" presStyleCnt="0">
        <dgm:presLayoutVars>
          <dgm:hierBranch val="init"/>
        </dgm:presLayoutVars>
      </dgm:prSet>
      <dgm:spPr/>
    </dgm:pt>
    <dgm:pt modelId="{EF262FCB-047C-448B-83ED-EE953751CED9}" type="pres">
      <dgm:prSet presAssocID="{A65950EB-8696-4294-9EFC-243A679ECF6F}" presName="rootComposite" presStyleCnt="0"/>
      <dgm:spPr/>
    </dgm:pt>
    <dgm:pt modelId="{2B7AF4A3-9DBA-4752-B70F-FD42FB5FC8DB}" type="pres">
      <dgm:prSet presAssocID="{A65950EB-8696-4294-9EFC-243A679ECF6F}" presName="rootText" presStyleLbl="node4" presStyleIdx="8" presStyleCnt="9">
        <dgm:presLayoutVars>
          <dgm:chPref val="3"/>
        </dgm:presLayoutVars>
      </dgm:prSet>
      <dgm:spPr/>
    </dgm:pt>
    <dgm:pt modelId="{73165E1B-FB3B-4307-B0A8-7CD52902DB7B}" type="pres">
      <dgm:prSet presAssocID="{A65950EB-8696-4294-9EFC-243A679ECF6F}" presName="rootConnector" presStyleLbl="node4" presStyleIdx="8" presStyleCnt="9"/>
      <dgm:spPr/>
    </dgm:pt>
    <dgm:pt modelId="{663F1B49-DC41-435F-AD40-CAF4AD592AB8}" type="pres">
      <dgm:prSet presAssocID="{A65950EB-8696-4294-9EFC-243A679ECF6F}" presName="hierChild4" presStyleCnt="0"/>
      <dgm:spPr/>
    </dgm:pt>
    <dgm:pt modelId="{F24BB76D-91E7-4D60-9FCF-C805F63471D3}" type="pres">
      <dgm:prSet presAssocID="{A65950EB-8696-4294-9EFC-243A679ECF6F}" presName="hierChild5" presStyleCnt="0"/>
      <dgm:spPr/>
    </dgm:pt>
    <dgm:pt modelId="{B0BE4347-C170-4519-8CA9-542C514CAC35}" type="pres">
      <dgm:prSet presAssocID="{C5B6AFF6-E79D-4BBA-82A7-9E40C31856F9}" presName="hierChild5" presStyleCnt="0"/>
      <dgm:spPr/>
    </dgm:pt>
    <dgm:pt modelId="{1F4E967A-9589-44CC-94C2-05C430DBAC8D}" type="pres">
      <dgm:prSet presAssocID="{E24D373B-2FBB-419A-98A0-C7D8F87A1661}" presName="hierChild5" presStyleCnt="0"/>
      <dgm:spPr/>
    </dgm:pt>
    <dgm:pt modelId="{A46D1F61-904D-46AB-A273-3C20409FD561}" type="pres">
      <dgm:prSet presAssocID="{34BF4326-E0B9-4C26-ABE6-B2AFE0B74A4C}" presName="hierChild5" presStyleCnt="0"/>
      <dgm:spPr/>
    </dgm:pt>
    <dgm:pt modelId="{74AD91F7-EE8F-40AD-B0E2-0A48DC3C887F}" type="pres">
      <dgm:prSet presAssocID="{B5B4D7C3-A867-423B-B2AC-29F44A02F12A}" presName="hierChild5" presStyleCnt="0"/>
      <dgm:spPr/>
    </dgm:pt>
    <dgm:pt modelId="{8BB77AEC-418B-4F29-B2DF-B7650F355FAA}" type="pres">
      <dgm:prSet presAssocID="{09063529-04CD-448A-87C8-770ABF8CEDA2}" presName="hierChild3" presStyleCnt="0"/>
      <dgm:spPr/>
    </dgm:pt>
  </dgm:ptLst>
  <dgm:cxnLst>
    <dgm:cxn modelId="{DCD9E306-7E07-4A8F-9167-BC326235138C}" type="presOf" srcId="{E24D373B-2FBB-419A-98A0-C7D8F87A1661}" destId="{C944F867-5EAD-4BCA-8116-05D1A18AD8FC}" srcOrd="0" destOrd="0" presId="urn:microsoft.com/office/officeart/2005/8/layout/orgChart1"/>
    <dgm:cxn modelId="{26BC8B0C-A3AB-44A8-A333-7165DB30C2C1}" type="presOf" srcId="{97E4332F-B92F-4CA1-B417-270AB7BEDEB3}" destId="{B9564B8D-3955-4A4D-AFCD-412B39F645C0}" srcOrd="0" destOrd="0" presId="urn:microsoft.com/office/officeart/2005/8/layout/orgChart1"/>
    <dgm:cxn modelId="{7C89D21D-848D-492C-B0A5-4F4F97C4FF33}" srcId="{B5B4D7C3-A867-423B-B2AC-29F44A02F12A}" destId="{34BF4326-E0B9-4C26-ABE6-B2AFE0B74A4C}" srcOrd="0" destOrd="0" parTransId="{72D28401-CDE0-4C10-83B0-114D9C02CD08}" sibTransId="{7AF16C34-D7C1-419E-BCCF-AFB5718C42F3}"/>
    <dgm:cxn modelId="{15869225-B939-4478-B6E0-B4265A31805F}" type="presOf" srcId="{F20818CB-E7A2-4004-A054-503DB22176B4}" destId="{905EC928-1B8A-4483-B3FC-2294FC9D5776}" srcOrd="0" destOrd="0" presId="urn:microsoft.com/office/officeart/2005/8/layout/orgChart1"/>
    <dgm:cxn modelId="{8869642F-4A06-4F5A-B65D-912BD91C84F6}" type="presOf" srcId="{2B19F156-84BB-43B4-B55F-3DF05681B2D5}" destId="{7A9D1B84-E4E7-40CC-9763-15592155FD6C}" srcOrd="0" destOrd="0" presId="urn:microsoft.com/office/officeart/2005/8/layout/orgChart1"/>
    <dgm:cxn modelId="{014EBB31-16E9-43F9-80C4-2ED53DD8AC53}" type="presOf" srcId="{571B4DF3-7250-463E-8554-4C4A4F6DACCD}" destId="{95451EE5-D0F3-42E3-9F4D-AA735E5DF539}" srcOrd="0" destOrd="0" presId="urn:microsoft.com/office/officeart/2005/8/layout/orgChart1"/>
    <dgm:cxn modelId="{98B90F32-6884-4A5D-8B4D-0F369BFB3915}" srcId="{3CFDDD91-0E5E-499F-9C9F-FF7703B8F184}" destId="{F20818CB-E7A2-4004-A054-503DB22176B4}" srcOrd="1" destOrd="0" parTransId="{C7CE28C9-90A4-4224-BAEC-89A802BCDB03}" sibTransId="{06F5E721-0B61-40D9-8F06-763D7B7B036F}"/>
    <dgm:cxn modelId="{788F6732-C204-46FC-9F45-6385137E4A82}" type="presOf" srcId="{A65950EB-8696-4294-9EFC-243A679ECF6F}" destId="{73165E1B-FB3B-4307-B0A8-7CD52902DB7B}" srcOrd="1" destOrd="0" presId="urn:microsoft.com/office/officeart/2005/8/layout/orgChart1"/>
    <dgm:cxn modelId="{346AF23F-7C53-4AE9-A322-F03B196713F1}" type="presOf" srcId="{34BF4326-E0B9-4C26-ABE6-B2AFE0B74A4C}" destId="{990F88A6-6C44-4CED-A64A-B7E198A31147}" srcOrd="0" destOrd="0" presId="urn:microsoft.com/office/officeart/2005/8/layout/orgChart1"/>
    <dgm:cxn modelId="{D54E1F5D-D23A-4F23-8731-5A9433D88C80}" type="presOf" srcId="{902601B4-317A-4651-9E72-CD066A49CB9C}" destId="{CA5FE6CA-B011-4227-B5FD-BEBCF9DF5D29}" srcOrd="0" destOrd="0" presId="urn:microsoft.com/office/officeart/2005/8/layout/orgChart1"/>
    <dgm:cxn modelId="{3E048167-5F05-417D-8C93-2D13B6021DE2}" type="presOf" srcId="{F3F13BE2-877C-440D-9FDB-00977AB9B647}" destId="{5D0F391B-C469-4ACE-A2AB-0F0B490C0151}" srcOrd="0" destOrd="0" presId="urn:microsoft.com/office/officeart/2005/8/layout/orgChart1"/>
    <dgm:cxn modelId="{662B2F49-590C-4AB0-A7A3-87AE408B0F05}" type="presOf" srcId="{C5B6AFF6-E79D-4BBA-82A7-9E40C31856F9}" destId="{83B7B021-9CF2-442C-90E5-9D8E6E6DCAFD}" srcOrd="1" destOrd="0" presId="urn:microsoft.com/office/officeart/2005/8/layout/orgChart1"/>
    <dgm:cxn modelId="{E9ACDB69-9B5C-4DA7-A167-51BEEA10FC96}" srcId="{31E566CA-13F6-4212-892E-6E8F22CDE6D8}" destId="{98A2F514-40B1-4BEC-B403-FFE5930421C4}" srcOrd="1" destOrd="0" parTransId="{97E4332F-B92F-4CA1-B417-270AB7BEDEB3}" sibTransId="{03AA2D6D-FBCE-43E5-8FB9-90FAF709A77A}"/>
    <dgm:cxn modelId="{49A6216A-B6EA-4940-8619-A19EA8689669}" type="presOf" srcId="{98A2F514-40B1-4BEC-B403-FFE5930421C4}" destId="{88CBB8E0-74B3-4A3B-A40C-5CB0C17C9CDB}" srcOrd="0" destOrd="0" presId="urn:microsoft.com/office/officeart/2005/8/layout/orgChart1"/>
    <dgm:cxn modelId="{0A29DE6A-F977-43F8-A085-7B0FF647671C}" srcId="{09063529-04CD-448A-87C8-770ABF8CEDA2}" destId="{B5B4D7C3-A867-423B-B2AC-29F44A02F12A}" srcOrd="0" destOrd="0" parTransId="{F3F13BE2-877C-440D-9FDB-00977AB9B647}" sibTransId="{B86B037C-494B-4540-8F93-64887B69BBB0}"/>
    <dgm:cxn modelId="{E0E53E6B-5A4E-46A9-8683-9660164A8520}" type="presOf" srcId="{31E566CA-13F6-4212-892E-6E8F22CDE6D8}" destId="{F7E5EFAB-9025-4250-9880-07B34FE8E41C}" srcOrd="1" destOrd="0" presId="urn:microsoft.com/office/officeart/2005/8/layout/orgChart1"/>
    <dgm:cxn modelId="{7576C64B-203D-4479-B682-F00B4370296F}" type="presOf" srcId="{A65950EB-8696-4294-9EFC-243A679ECF6F}" destId="{2B7AF4A3-9DBA-4752-B70F-FD42FB5FC8DB}" srcOrd="0" destOrd="0" presId="urn:microsoft.com/office/officeart/2005/8/layout/orgChart1"/>
    <dgm:cxn modelId="{D589736F-E770-4559-AA1D-A981827D48D1}" type="presOf" srcId="{98A2F514-40B1-4BEC-B403-FFE5930421C4}" destId="{3EBAD3FC-5381-49FE-8A23-9F90FEAF3109}" srcOrd="1" destOrd="0" presId="urn:microsoft.com/office/officeart/2005/8/layout/orgChart1"/>
    <dgm:cxn modelId="{2A311C59-0B2D-459A-AA85-9E97EF33DA5F}" srcId="{E24D373B-2FBB-419A-98A0-C7D8F87A1661}" destId="{C5B6AFF6-E79D-4BBA-82A7-9E40C31856F9}" srcOrd="0" destOrd="0" parTransId="{2365C6AA-CA4A-4096-AF0C-F2B3E33FE3D9}" sibTransId="{FC9FCD5A-339B-4931-B8BA-AF213DCC3AC0}"/>
    <dgm:cxn modelId="{04E1687D-A8E5-43A2-9D3D-D6AFD99ECF3B}" type="presOf" srcId="{571B4DF3-7250-463E-8554-4C4A4F6DACCD}" destId="{3B23DA84-0AD7-41ED-83D2-B7F99D4D8DFC}" srcOrd="1" destOrd="0" presId="urn:microsoft.com/office/officeart/2005/8/layout/orgChart1"/>
    <dgm:cxn modelId="{A1A8E183-91F3-48B4-83F2-09286D4335A5}" type="presOf" srcId="{B5B4D7C3-A867-423B-B2AC-29F44A02F12A}" destId="{951C466A-0170-480B-AB9F-53141CEF2DBA}" srcOrd="0" destOrd="0" presId="urn:microsoft.com/office/officeart/2005/8/layout/orgChart1"/>
    <dgm:cxn modelId="{602EFA85-A102-4FC7-AE25-15CD43CEDE92}" type="presOf" srcId="{C5B6AFF6-E79D-4BBA-82A7-9E40C31856F9}" destId="{F1F42D65-9770-4FDE-AC40-0D0143183A6E}" srcOrd="0" destOrd="0" presId="urn:microsoft.com/office/officeart/2005/8/layout/orgChart1"/>
    <dgm:cxn modelId="{99203C86-E432-452C-93B0-08C4B3B4290C}" type="presOf" srcId="{8EF32471-B50B-4B8F-9266-919B1DF3FBC5}" destId="{79E7E5B0-14A9-4B15-9AEC-1179FF049F82}" srcOrd="1" destOrd="0" presId="urn:microsoft.com/office/officeart/2005/8/layout/orgChart1"/>
    <dgm:cxn modelId="{AF92D189-660D-4C51-B46B-DDE5E651738F}" srcId="{34BF4326-E0B9-4C26-ABE6-B2AFE0B74A4C}" destId="{E24D373B-2FBB-419A-98A0-C7D8F87A1661}" srcOrd="1" destOrd="0" parTransId="{902601B4-317A-4651-9E72-CD066A49CB9C}" sibTransId="{F6AD78B8-989A-4FF4-A03B-F78AD5247835}"/>
    <dgm:cxn modelId="{2D87EE9A-E971-4A57-A940-7B54B3F1130A}" type="presOf" srcId="{763738A7-1C07-48AA-91C2-FF9551B81F72}" destId="{BF5ADB81-3D3B-4926-AF64-5D46C5BD7167}" srcOrd="0" destOrd="0" presId="urn:microsoft.com/office/officeart/2005/8/layout/orgChart1"/>
    <dgm:cxn modelId="{222A7C9C-2D60-410C-AC32-4A346FB7672E}" type="presOf" srcId="{E24D373B-2FBB-419A-98A0-C7D8F87A1661}" destId="{0F9F9CFC-8CDD-429E-B9F5-66C079E1F347}" srcOrd="1" destOrd="0" presId="urn:microsoft.com/office/officeart/2005/8/layout/orgChart1"/>
    <dgm:cxn modelId="{6CBBE99E-7A15-497D-AEF4-533CCDF171B4}" srcId="{31E566CA-13F6-4212-892E-6E8F22CDE6D8}" destId="{571B4DF3-7250-463E-8554-4C4A4F6DACCD}" srcOrd="0" destOrd="0" parTransId="{0B8213D0-2F1C-4A00-A4BD-AA8B45D1AD01}" sibTransId="{12A48FA1-E8C4-4594-9BE1-03E662E164D8}"/>
    <dgm:cxn modelId="{3159199F-48F7-49CE-9340-3B161C642A19}" srcId="{C5B6AFF6-E79D-4BBA-82A7-9E40C31856F9}" destId="{A65950EB-8696-4294-9EFC-243A679ECF6F}" srcOrd="0" destOrd="0" parTransId="{500BD9C1-AB66-4406-B350-54DD20B98197}" sibTransId="{3AEAF378-862B-4942-9E55-32BB5EE58160}"/>
    <dgm:cxn modelId="{7690FAA1-D196-443D-9209-E5F0437ACCD8}" srcId="{763738A7-1C07-48AA-91C2-FF9551B81F72}" destId="{09063529-04CD-448A-87C8-770ABF8CEDA2}" srcOrd="0" destOrd="0" parTransId="{045042FA-B307-46F5-9C69-1AD64BCC2E2D}" sibTransId="{D5B6545A-EEE1-46EF-B3E4-68EDFCDDC5C6}"/>
    <dgm:cxn modelId="{1EFF0BA7-9AD0-403D-8F86-18FAF42D6DC9}" type="presOf" srcId="{72D28401-CDE0-4C10-83B0-114D9C02CD08}" destId="{44913DA4-9B0B-4A0D-925A-78DEC8131675}" srcOrd="0" destOrd="0" presId="urn:microsoft.com/office/officeart/2005/8/layout/orgChart1"/>
    <dgm:cxn modelId="{0BDF5DA9-1A1B-4DB1-85F7-571A8D16CCC9}" type="presOf" srcId="{09063529-04CD-448A-87C8-770ABF8CEDA2}" destId="{D7E3E361-3A19-4D69-8F17-FFCE043F256D}" srcOrd="1" destOrd="0" presId="urn:microsoft.com/office/officeart/2005/8/layout/orgChart1"/>
    <dgm:cxn modelId="{30E4BDBA-D6B8-465D-942E-D903AC2A777E}" type="presOf" srcId="{3CFDDD91-0E5E-499F-9C9F-FF7703B8F184}" destId="{99BAC251-6B56-4182-BBD9-3F5610D59E63}" srcOrd="0" destOrd="0" presId="urn:microsoft.com/office/officeart/2005/8/layout/orgChart1"/>
    <dgm:cxn modelId="{0ADE1DC3-FCC8-4D03-85FD-586B1555E309}" type="presOf" srcId="{34BF4326-E0B9-4C26-ABE6-B2AFE0B74A4C}" destId="{CC679D6F-EC29-4130-BADE-FFB01715F6F9}" srcOrd="1" destOrd="0" presId="urn:microsoft.com/office/officeart/2005/8/layout/orgChart1"/>
    <dgm:cxn modelId="{A3F11EC9-16AE-4E63-B924-C1FBC5E1A729}" type="presOf" srcId="{09063529-04CD-448A-87C8-770ABF8CEDA2}" destId="{EF29304A-61FE-41BD-B789-3DB0BA47C087}" srcOrd="0" destOrd="0" presId="urn:microsoft.com/office/officeart/2005/8/layout/orgChart1"/>
    <dgm:cxn modelId="{DDFA94C9-D6B9-440F-8422-BFE10F1EA8DB}" type="presOf" srcId="{F20818CB-E7A2-4004-A054-503DB22176B4}" destId="{DF2D1812-F709-4ECC-ADF4-A4142E45F898}" srcOrd="1" destOrd="0" presId="urn:microsoft.com/office/officeart/2005/8/layout/orgChart1"/>
    <dgm:cxn modelId="{63D46CD4-31DE-460F-913F-65224FA6BD77}" type="presOf" srcId="{8EF32471-B50B-4B8F-9266-919B1DF3FBC5}" destId="{34D18EF3-223C-4EEB-AC33-931BF91520F1}" srcOrd="0" destOrd="0" presId="urn:microsoft.com/office/officeart/2005/8/layout/orgChart1"/>
    <dgm:cxn modelId="{1DFC4EDA-567A-4E83-B703-1EC28ADE78A5}" type="presOf" srcId="{0B8213D0-2F1C-4A00-A4BD-AA8B45D1AD01}" destId="{4E8ACC32-906D-4C62-AA59-7BE676B9DFE8}" srcOrd="0" destOrd="0" presId="urn:microsoft.com/office/officeart/2005/8/layout/orgChart1"/>
    <dgm:cxn modelId="{2CFA80DA-5ECF-45F5-AC9E-94AEDC40C958}" type="presOf" srcId="{4FB9C0EF-79A9-447D-8C3E-DEE2AA9CFBDD}" destId="{2D519E6C-A5D9-43B2-A566-009634BD4E66}" srcOrd="0" destOrd="0" presId="urn:microsoft.com/office/officeart/2005/8/layout/orgChart1"/>
    <dgm:cxn modelId="{0B583ADE-4AB1-4E91-A43E-F052057168C2}" srcId="{34BF4326-E0B9-4C26-ABE6-B2AFE0B74A4C}" destId="{8EF32471-B50B-4B8F-9266-919B1DF3FBC5}" srcOrd="0" destOrd="0" parTransId="{4FB9C0EF-79A9-447D-8C3E-DEE2AA9CFBDD}" sibTransId="{0A962104-21FE-4B57-825E-A2BA50D87C85}"/>
    <dgm:cxn modelId="{18FFC6E2-311A-496C-AA46-1B99FD6A706F}" type="presOf" srcId="{C7CE28C9-90A4-4224-BAEC-89A802BCDB03}" destId="{E9E8AF44-1DC5-4E11-BB21-0ECBA5721423}" srcOrd="0" destOrd="0" presId="urn:microsoft.com/office/officeart/2005/8/layout/orgChart1"/>
    <dgm:cxn modelId="{5271F7E7-A9F2-4A40-9CF2-5D0660F6BC3E}" srcId="{8EF32471-B50B-4B8F-9266-919B1DF3FBC5}" destId="{3CFDDD91-0E5E-499F-9C9F-FF7703B8F184}" srcOrd="0" destOrd="0" parTransId="{2B19F156-84BB-43B4-B55F-3DF05681B2D5}" sibTransId="{D2A25965-6718-4CFA-A662-8D505C0D6AD6}"/>
    <dgm:cxn modelId="{14190FED-B88D-44A7-8037-A51429D455ED}" srcId="{3CFDDD91-0E5E-499F-9C9F-FF7703B8F184}" destId="{31E566CA-13F6-4212-892E-6E8F22CDE6D8}" srcOrd="0" destOrd="0" parTransId="{F1C74C10-A36D-4B6F-AF33-BB6B7F8C8677}" sibTransId="{D9924CC0-0F21-44E1-9F6E-3451C3D319A2}"/>
    <dgm:cxn modelId="{4BEAC0F2-B9CF-48BA-AB85-A28D988D5C17}" type="presOf" srcId="{F1C74C10-A36D-4B6F-AF33-BB6B7F8C8677}" destId="{317E2695-9BC0-4F88-B302-E289ABCC5400}" srcOrd="0" destOrd="0" presId="urn:microsoft.com/office/officeart/2005/8/layout/orgChart1"/>
    <dgm:cxn modelId="{411AD3F3-2DC6-4FA7-AE8B-1FE2FE8FDE24}" type="presOf" srcId="{3CFDDD91-0E5E-499F-9C9F-FF7703B8F184}" destId="{8880B484-B02D-4F74-A84F-3DF571760E1D}" srcOrd="1" destOrd="0" presId="urn:microsoft.com/office/officeart/2005/8/layout/orgChart1"/>
    <dgm:cxn modelId="{658DFEF5-F2EE-41F7-BD6E-229F408C5245}" type="presOf" srcId="{2365C6AA-CA4A-4096-AF0C-F2B3E33FE3D9}" destId="{9D7B92E5-23CD-4538-827B-A8B59C69C918}" srcOrd="0" destOrd="0" presId="urn:microsoft.com/office/officeart/2005/8/layout/orgChart1"/>
    <dgm:cxn modelId="{79497BF8-BBF6-44CF-8113-E8FA01490BCA}" type="presOf" srcId="{B5B4D7C3-A867-423B-B2AC-29F44A02F12A}" destId="{53B2EFB6-6B48-46BD-A27E-163BFC57AC5B}" srcOrd="1" destOrd="0" presId="urn:microsoft.com/office/officeart/2005/8/layout/orgChart1"/>
    <dgm:cxn modelId="{523F2EFB-6B57-41CD-9DE3-B74CFB855BC2}" type="presOf" srcId="{500BD9C1-AB66-4406-B350-54DD20B98197}" destId="{BE73FE6B-310D-4AB4-B4FC-E554005CD2D9}" srcOrd="0" destOrd="0" presId="urn:microsoft.com/office/officeart/2005/8/layout/orgChart1"/>
    <dgm:cxn modelId="{01484EFF-B98A-4C8D-921C-2DCE589AF078}" type="presOf" srcId="{31E566CA-13F6-4212-892E-6E8F22CDE6D8}" destId="{91259C77-C317-41AE-8788-F8AADAC86B6F}" srcOrd="0" destOrd="0" presId="urn:microsoft.com/office/officeart/2005/8/layout/orgChart1"/>
    <dgm:cxn modelId="{0C1AA2B0-3FC0-4C9E-949E-906BE337F217}" type="presParOf" srcId="{BF5ADB81-3D3B-4926-AF64-5D46C5BD7167}" destId="{0040686F-8B64-4157-88DD-A650B4D187B5}" srcOrd="0" destOrd="0" presId="urn:microsoft.com/office/officeart/2005/8/layout/orgChart1"/>
    <dgm:cxn modelId="{110C8405-1007-44FF-B44D-95E3C3D6A0C0}" type="presParOf" srcId="{0040686F-8B64-4157-88DD-A650B4D187B5}" destId="{768F7BF1-5746-470F-98D1-DCEE8F81F20F}" srcOrd="0" destOrd="0" presId="urn:microsoft.com/office/officeart/2005/8/layout/orgChart1"/>
    <dgm:cxn modelId="{C413F8BB-11F4-4C95-9451-56A6457E4B47}" type="presParOf" srcId="{768F7BF1-5746-470F-98D1-DCEE8F81F20F}" destId="{EF29304A-61FE-41BD-B789-3DB0BA47C087}" srcOrd="0" destOrd="0" presId="urn:microsoft.com/office/officeart/2005/8/layout/orgChart1"/>
    <dgm:cxn modelId="{B4EA28A8-B844-4DBF-89B7-E8D4F61C01C9}" type="presParOf" srcId="{768F7BF1-5746-470F-98D1-DCEE8F81F20F}" destId="{D7E3E361-3A19-4D69-8F17-FFCE043F256D}" srcOrd="1" destOrd="0" presId="urn:microsoft.com/office/officeart/2005/8/layout/orgChart1"/>
    <dgm:cxn modelId="{31E87028-E477-4768-B7B4-AAA5CDF48A8F}" type="presParOf" srcId="{0040686F-8B64-4157-88DD-A650B4D187B5}" destId="{63883C92-DCF6-43C9-A58E-289B4335D0F8}" srcOrd="1" destOrd="0" presId="urn:microsoft.com/office/officeart/2005/8/layout/orgChart1"/>
    <dgm:cxn modelId="{829F072F-9875-499E-A056-26AF0FC6B876}" type="presParOf" srcId="{63883C92-DCF6-43C9-A58E-289B4335D0F8}" destId="{5D0F391B-C469-4ACE-A2AB-0F0B490C0151}" srcOrd="0" destOrd="0" presId="urn:microsoft.com/office/officeart/2005/8/layout/orgChart1"/>
    <dgm:cxn modelId="{AE63A4C4-F9E8-4523-AE53-42A20823C1FD}" type="presParOf" srcId="{63883C92-DCF6-43C9-A58E-289B4335D0F8}" destId="{64C617DC-5AC9-40C2-A92C-B58BCAD98089}" srcOrd="1" destOrd="0" presId="urn:microsoft.com/office/officeart/2005/8/layout/orgChart1"/>
    <dgm:cxn modelId="{67AC5578-D546-447F-8CF1-400B2CE1631D}" type="presParOf" srcId="{64C617DC-5AC9-40C2-A92C-B58BCAD98089}" destId="{BF557B4E-A36E-4DAC-AE5A-E03A9209FEE4}" srcOrd="0" destOrd="0" presId="urn:microsoft.com/office/officeart/2005/8/layout/orgChart1"/>
    <dgm:cxn modelId="{02FBE8F1-4B83-45D7-BDC0-B2676E66AE89}" type="presParOf" srcId="{BF557B4E-A36E-4DAC-AE5A-E03A9209FEE4}" destId="{951C466A-0170-480B-AB9F-53141CEF2DBA}" srcOrd="0" destOrd="0" presId="urn:microsoft.com/office/officeart/2005/8/layout/orgChart1"/>
    <dgm:cxn modelId="{95E58C06-3462-44F7-B1AB-77EF68F71FC6}" type="presParOf" srcId="{BF557B4E-A36E-4DAC-AE5A-E03A9209FEE4}" destId="{53B2EFB6-6B48-46BD-A27E-163BFC57AC5B}" srcOrd="1" destOrd="0" presId="urn:microsoft.com/office/officeart/2005/8/layout/orgChart1"/>
    <dgm:cxn modelId="{C5CDF138-6D38-4B8E-BECA-56294DDDF2F3}" type="presParOf" srcId="{64C617DC-5AC9-40C2-A92C-B58BCAD98089}" destId="{0462D755-7053-46D6-A453-64FD5AECB58B}" srcOrd="1" destOrd="0" presId="urn:microsoft.com/office/officeart/2005/8/layout/orgChart1"/>
    <dgm:cxn modelId="{09488334-AF3D-4172-9939-3EFD99032169}" type="presParOf" srcId="{0462D755-7053-46D6-A453-64FD5AECB58B}" destId="{44913DA4-9B0B-4A0D-925A-78DEC8131675}" srcOrd="0" destOrd="0" presId="urn:microsoft.com/office/officeart/2005/8/layout/orgChart1"/>
    <dgm:cxn modelId="{EA90DCE4-AE51-4DAB-82A7-D4E9FBFE2805}" type="presParOf" srcId="{0462D755-7053-46D6-A453-64FD5AECB58B}" destId="{1775DD34-FC4D-44D3-B446-B4B269C3F502}" srcOrd="1" destOrd="0" presId="urn:microsoft.com/office/officeart/2005/8/layout/orgChart1"/>
    <dgm:cxn modelId="{BD6D3AB0-A10A-49A5-8E91-EBA7629E4D0E}" type="presParOf" srcId="{1775DD34-FC4D-44D3-B446-B4B269C3F502}" destId="{F7C01D4B-8793-4FD1-943B-C927F7AEFB56}" srcOrd="0" destOrd="0" presId="urn:microsoft.com/office/officeart/2005/8/layout/orgChart1"/>
    <dgm:cxn modelId="{52A06EBA-18D5-48A7-BD64-8C50F37CDB50}" type="presParOf" srcId="{F7C01D4B-8793-4FD1-943B-C927F7AEFB56}" destId="{990F88A6-6C44-4CED-A64A-B7E198A31147}" srcOrd="0" destOrd="0" presId="urn:microsoft.com/office/officeart/2005/8/layout/orgChart1"/>
    <dgm:cxn modelId="{5BFC80C9-563D-43CC-A0AD-D979C062C55D}" type="presParOf" srcId="{F7C01D4B-8793-4FD1-943B-C927F7AEFB56}" destId="{CC679D6F-EC29-4130-BADE-FFB01715F6F9}" srcOrd="1" destOrd="0" presId="urn:microsoft.com/office/officeart/2005/8/layout/orgChart1"/>
    <dgm:cxn modelId="{B539CB24-F490-43C8-9AA7-D0812A75F781}" type="presParOf" srcId="{1775DD34-FC4D-44D3-B446-B4B269C3F502}" destId="{0F3775DE-B429-4AE3-9009-CE4B6EF2690C}" srcOrd="1" destOrd="0" presId="urn:microsoft.com/office/officeart/2005/8/layout/orgChart1"/>
    <dgm:cxn modelId="{7C319616-9CB4-4785-B0BB-99A370DA6FB7}" type="presParOf" srcId="{0F3775DE-B429-4AE3-9009-CE4B6EF2690C}" destId="{2D519E6C-A5D9-43B2-A566-009634BD4E66}" srcOrd="0" destOrd="0" presId="urn:microsoft.com/office/officeart/2005/8/layout/orgChart1"/>
    <dgm:cxn modelId="{C122909A-FB27-4773-9419-9DD5029AF9C3}" type="presParOf" srcId="{0F3775DE-B429-4AE3-9009-CE4B6EF2690C}" destId="{FC8E85D2-A4BD-465B-A1C4-155F63A8FF2A}" srcOrd="1" destOrd="0" presId="urn:microsoft.com/office/officeart/2005/8/layout/orgChart1"/>
    <dgm:cxn modelId="{CF592B64-4885-4C63-BB8E-DF3E98D0436D}" type="presParOf" srcId="{FC8E85D2-A4BD-465B-A1C4-155F63A8FF2A}" destId="{E006DC5E-3064-4725-AEB3-8D2FC051C348}" srcOrd="0" destOrd="0" presId="urn:microsoft.com/office/officeart/2005/8/layout/orgChart1"/>
    <dgm:cxn modelId="{FE4723D4-C94B-4AE7-87F8-A0FB78A8021E}" type="presParOf" srcId="{E006DC5E-3064-4725-AEB3-8D2FC051C348}" destId="{34D18EF3-223C-4EEB-AC33-931BF91520F1}" srcOrd="0" destOrd="0" presId="urn:microsoft.com/office/officeart/2005/8/layout/orgChart1"/>
    <dgm:cxn modelId="{5D1117BB-CCE6-4798-9F25-A5023F953CBE}" type="presParOf" srcId="{E006DC5E-3064-4725-AEB3-8D2FC051C348}" destId="{79E7E5B0-14A9-4B15-9AEC-1179FF049F82}" srcOrd="1" destOrd="0" presId="urn:microsoft.com/office/officeart/2005/8/layout/orgChart1"/>
    <dgm:cxn modelId="{2A25A1DA-1514-446F-AD90-FC2B4E3F6F37}" type="presParOf" srcId="{FC8E85D2-A4BD-465B-A1C4-155F63A8FF2A}" destId="{AF5A4E58-C20D-4254-9174-07C3D21E60F3}" srcOrd="1" destOrd="0" presId="urn:microsoft.com/office/officeart/2005/8/layout/orgChart1"/>
    <dgm:cxn modelId="{C8CB9D76-D6D9-4F87-86C6-DC4940AA677D}" type="presParOf" srcId="{AF5A4E58-C20D-4254-9174-07C3D21E60F3}" destId="{7A9D1B84-E4E7-40CC-9763-15592155FD6C}" srcOrd="0" destOrd="0" presId="urn:microsoft.com/office/officeart/2005/8/layout/orgChart1"/>
    <dgm:cxn modelId="{0206A121-B657-413F-BC0D-6B618FDE66AE}" type="presParOf" srcId="{AF5A4E58-C20D-4254-9174-07C3D21E60F3}" destId="{1D4069FB-EAE0-44AA-92C3-0AE166F2ECD6}" srcOrd="1" destOrd="0" presId="urn:microsoft.com/office/officeart/2005/8/layout/orgChart1"/>
    <dgm:cxn modelId="{0692511D-8773-4F8E-8C9E-DA2B0092DF6D}" type="presParOf" srcId="{1D4069FB-EAE0-44AA-92C3-0AE166F2ECD6}" destId="{DEEC67E8-4EF3-451C-9D95-990202083815}" srcOrd="0" destOrd="0" presId="urn:microsoft.com/office/officeart/2005/8/layout/orgChart1"/>
    <dgm:cxn modelId="{2E2D7EC2-7881-45FA-B7CB-FBFA4AE996D2}" type="presParOf" srcId="{DEEC67E8-4EF3-451C-9D95-990202083815}" destId="{99BAC251-6B56-4182-BBD9-3F5610D59E63}" srcOrd="0" destOrd="0" presId="urn:microsoft.com/office/officeart/2005/8/layout/orgChart1"/>
    <dgm:cxn modelId="{B6A9A123-D58C-4C47-B9E4-74B18B6A8EB5}" type="presParOf" srcId="{DEEC67E8-4EF3-451C-9D95-990202083815}" destId="{8880B484-B02D-4F74-A84F-3DF571760E1D}" srcOrd="1" destOrd="0" presId="urn:microsoft.com/office/officeart/2005/8/layout/orgChart1"/>
    <dgm:cxn modelId="{7B5ECA12-D404-4097-8381-82183CB47D8D}" type="presParOf" srcId="{1D4069FB-EAE0-44AA-92C3-0AE166F2ECD6}" destId="{996A4C29-617A-4ED2-B38B-66D8AC544F9C}" srcOrd="1" destOrd="0" presId="urn:microsoft.com/office/officeart/2005/8/layout/orgChart1"/>
    <dgm:cxn modelId="{20B2A2B6-A62C-47DB-9FD6-EAB1447EFBE8}" type="presParOf" srcId="{996A4C29-617A-4ED2-B38B-66D8AC544F9C}" destId="{317E2695-9BC0-4F88-B302-E289ABCC5400}" srcOrd="0" destOrd="0" presId="urn:microsoft.com/office/officeart/2005/8/layout/orgChart1"/>
    <dgm:cxn modelId="{D1CAA480-36F1-4B7E-AD5A-B616439EA733}" type="presParOf" srcId="{996A4C29-617A-4ED2-B38B-66D8AC544F9C}" destId="{BA025D1E-7E20-4D76-9B29-0047E5E55D89}" srcOrd="1" destOrd="0" presId="urn:microsoft.com/office/officeart/2005/8/layout/orgChart1"/>
    <dgm:cxn modelId="{06154D48-6C99-4B76-87A7-045E2C6BF804}" type="presParOf" srcId="{BA025D1E-7E20-4D76-9B29-0047E5E55D89}" destId="{D4BF04B1-BD18-4C16-9026-CE441E9BD6E8}" srcOrd="0" destOrd="0" presId="urn:microsoft.com/office/officeart/2005/8/layout/orgChart1"/>
    <dgm:cxn modelId="{97A8871B-0F7D-45B0-A45C-30CB4C947DFC}" type="presParOf" srcId="{D4BF04B1-BD18-4C16-9026-CE441E9BD6E8}" destId="{91259C77-C317-41AE-8788-F8AADAC86B6F}" srcOrd="0" destOrd="0" presId="urn:microsoft.com/office/officeart/2005/8/layout/orgChart1"/>
    <dgm:cxn modelId="{B2DCE2FB-967D-4D20-B000-BB414C5881F1}" type="presParOf" srcId="{D4BF04B1-BD18-4C16-9026-CE441E9BD6E8}" destId="{F7E5EFAB-9025-4250-9880-07B34FE8E41C}" srcOrd="1" destOrd="0" presId="urn:microsoft.com/office/officeart/2005/8/layout/orgChart1"/>
    <dgm:cxn modelId="{45491A34-4216-4F59-B9D7-A0CCCC6AC0AC}" type="presParOf" srcId="{BA025D1E-7E20-4D76-9B29-0047E5E55D89}" destId="{4841C10C-8CF0-436C-A18F-DEE132682063}" srcOrd="1" destOrd="0" presId="urn:microsoft.com/office/officeart/2005/8/layout/orgChart1"/>
    <dgm:cxn modelId="{1612BB53-B4E9-40D5-9B0B-74444342D0E1}" type="presParOf" srcId="{4841C10C-8CF0-436C-A18F-DEE132682063}" destId="{4E8ACC32-906D-4C62-AA59-7BE676B9DFE8}" srcOrd="0" destOrd="0" presId="urn:microsoft.com/office/officeart/2005/8/layout/orgChart1"/>
    <dgm:cxn modelId="{3D2BCFEB-1D80-4359-9F84-D5FAC7F1818F}" type="presParOf" srcId="{4841C10C-8CF0-436C-A18F-DEE132682063}" destId="{66482D8D-903D-45D8-AFFF-2CE9D66739DA}" srcOrd="1" destOrd="0" presId="urn:microsoft.com/office/officeart/2005/8/layout/orgChart1"/>
    <dgm:cxn modelId="{CAC313C0-40E3-43AD-8171-E2BEF8196A52}" type="presParOf" srcId="{66482D8D-903D-45D8-AFFF-2CE9D66739DA}" destId="{2E0DFB04-22E9-46AB-BA02-30280A334424}" srcOrd="0" destOrd="0" presId="urn:microsoft.com/office/officeart/2005/8/layout/orgChart1"/>
    <dgm:cxn modelId="{73238476-B472-4FD5-816D-F00AC3F32883}" type="presParOf" srcId="{2E0DFB04-22E9-46AB-BA02-30280A334424}" destId="{95451EE5-D0F3-42E3-9F4D-AA735E5DF539}" srcOrd="0" destOrd="0" presId="urn:microsoft.com/office/officeart/2005/8/layout/orgChart1"/>
    <dgm:cxn modelId="{6B810F8A-BAEF-4367-A6F6-897198E72191}" type="presParOf" srcId="{2E0DFB04-22E9-46AB-BA02-30280A334424}" destId="{3B23DA84-0AD7-41ED-83D2-B7F99D4D8DFC}" srcOrd="1" destOrd="0" presId="urn:microsoft.com/office/officeart/2005/8/layout/orgChart1"/>
    <dgm:cxn modelId="{E47027CF-94D3-45B5-9EB2-D594C2A17F01}" type="presParOf" srcId="{66482D8D-903D-45D8-AFFF-2CE9D66739DA}" destId="{A8BE994B-7DE1-4ABD-93E0-6044706AD546}" srcOrd="1" destOrd="0" presId="urn:microsoft.com/office/officeart/2005/8/layout/orgChart1"/>
    <dgm:cxn modelId="{61BF7855-F441-4337-82A2-9C3201187121}" type="presParOf" srcId="{66482D8D-903D-45D8-AFFF-2CE9D66739DA}" destId="{88D163F6-7808-43E3-AAA9-DEA23FD8302C}" srcOrd="2" destOrd="0" presId="urn:microsoft.com/office/officeart/2005/8/layout/orgChart1"/>
    <dgm:cxn modelId="{A2E7F562-6D33-4264-83CF-B2610D582092}" type="presParOf" srcId="{4841C10C-8CF0-436C-A18F-DEE132682063}" destId="{B9564B8D-3955-4A4D-AFCD-412B39F645C0}" srcOrd="2" destOrd="0" presId="urn:microsoft.com/office/officeart/2005/8/layout/orgChart1"/>
    <dgm:cxn modelId="{AF9D3357-01B4-4702-9C42-8B54ED5EB635}" type="presParOf" srcId="{4841C10C-8CF0-436C-A18F-DEE132682063}" destId="{80EDCC2D-FD28-42C5-A727-7BB0AE739706}" srcOrd="3" destOrd="0" presId="urn:microsoft.com/office/officeart/2005/8/layout/orgChart1"/>
    <dgm:cxn modelId="{ED770F75-5E14-4C73-9BE3-06676C6B5F47}" type="presParOf" srcId="{80EDCC2D-FD28-42C5-A727-7BB0AE739706}" destId="{FF900EE4-76B1-40DB-9EF8-89EC85201A17}" srcOrd="0" destOrd="0" presId="urn:microsoft.com/office/officeart/2005/8/layout/orgChart1"/>
    <dgm:cxn modelId="{47989393-DEB2-4CA7-A051-1FA4E569CB92}" type="presParOf" srcId="{FF900EE4-76B1-40DB-9EF8-89EC85201A17}" destId="{88CBB8E0-74B3-4A3B-A40C-5CB0C17C9CDB}" srcOrd="0" destOrd="0" presId="urn:microsoft.com/office/officeart/2005/8/layout/orgChart1"/>
    <dgm:cxn modelId="{70685FFF-8B2B-412F-BB00-D6EDC51C62B7}" type="presParOf" srcId="{FF900EE4-76B1-40DB-9EF8-89EC85201A17}" destId="{3EBAD3FC-5381-49FE-8A23-9F90FEAF3109}" srcOrd="1" destOrd="0" presId="urn:microsoft.com/office/officeart/2005/8/layout/orgChart1"/>
    <dgm:cxn modelId="{6DA5BD9C-16A1-4190-8BD9-159D4CCD84FB}" type="presParOf" srcId="{80EDCC2D-FD28-42C5-A727-7BB0AE739706}" destId="{C6A009FF-0875-4761-A181-D4C12F6A7C4F}" srcOrd="1" destOrd="0" presId="urn:microsoft.com/office/officeart/2005/8/layout/orgChart1"/>
    <dgm:cxn modelId="{D357BCD5-5463-444D-83FD-E7086BC7D6B5}" type="presParOf" srcId="{80EDCC2D-FD28-42C5-A727-7BB0AE739706}" destId="{86CCD96F-030F-4CAB-AE17-369944D094F6}" srcOrd="2" destOrd="0" presId="urn:microsoft.com/office/officeart/2005/8/layout/orgChart1"/>
    <dgm:cxn modelId="{4FD04D99-42E2-487C-988F-18FBA0AF0302}" type="presParOf" srcId="{BA025D1E-7E20-4D76-9B29-0047E5E55D89}" destId="{AD2CE793-167F-4BBA-ACAD-BF7FD26F1E3B}" srcOrd="2" destOrd="0" presId="urn:microsoft.com/office/officeart/2005/8/layout/orgChart1"/>
    <dgm:cxn modelId="{D2F71DF7-6393-4B6D-B574-5F8C1CB2B90A}" type="presParOf" srcId="{996A4C29-617A-4ED2-B38B-66D8AC544F9C}" destId="{E9E8AF44-1DC5-4E11-BB21-0ECBA5721423}" srcOrd="2" destOrd="0" presId="urn:microsoft.com/office/officeart/2005/8/layout/orgChart1"/>
    <dgm:cxn modelId="{67A9E992-8025-4F6C-9AC6-D60F9E203BCF}" type="presParOf" srcId="{996A4C29-617A-4ED2-B38B-66D8AC544F9C}" destId="{8F95E03B-8844-40E9-A398-A1E0F5D3FA03}" srcOrd="3" destOrd="0" presId="urn:microsoft.com/office/officeart/2005/8/layout/orgChart1"/>
    <dgm:cxn modelId="{09B78EC6-6A6F-4CC9-9CFB-D207678F89D7}" type="presParOf" srcId="{8F95E03B-8844-40E9-A398-A1E0F5D3FA03}" destId="{0FE4F8E9-4539-462C-BC0C-1CF58FC1C81D}" srcOrd="0" destOrd="0" presId="urn:microsoft.com/office/officeart/2005/8/layout/orgChart1"/>
    <dgm:cxn modelId="{F3AEABE2-27CE-4F68-8A7E-D6701CDDA6A0}" type="presParOf" srcId="{0FE4F8E9-4539-462C-BC0C-1CF58FC1C81D}" destId="{905EC928-1B8A-4483-B3FC-2294FC9D5776}" srcOrd="0" destOrd="0" presId="urn:microsoft.com/office/officeart/2005/8/layout/orgChart1"/>
    <dgm:cxn modelId="{352685DD-35C7-4E71-977F-B3F3190642CC}" type="presParOf" srcId="{0FE4F8E9-4539-462C-BC0C-1CF58FC1C81D}" destId="{DF2D1812-F709-4ECC-ADF4-A4142E45F898}" srcOrd="1" destOrd="0" presId="urn:microsoft.com/office/officeart/2005/8/layout/orgChart1"/>
    <dgm:cxn modelId="{654EB4E0-54DC-4BCA-883D-9DFD5466864E}" type="presParOf" srcId="{8F95E03B-8844-40E9-A398-A1E0F5D3FA03}" destId="{F7022A8B-CDCC-41A5-8635-F1E298AC0718}" srcOrd="1" destOrd="0" presId="urn:microsoft.com/office/officeart/2005/8/layout/orgChart1"/>
    <dgm:cxn modelId="{FACF807D-EDF9-4B0A-BAC7-A1BE0F8C6B88}" type="presParOf" srcId="{8F95E03B-8844-40E9-A398-A1E0F5D3FA03}" destId="{20785BF5-96E3-48EF-9F14-8FBC99546966}" srcOrd="2" destOrd="0" presId="urn:microsoft.com/office/officeart/2005/8/layout/orgChart1"/>
    <dgm:cxn modelId="{5C910216-98FC-45E0-8D73-D413CD42028A}" type="presParOf" srcId="{1D4069FB-EAE0-44AA-92C3-0AE166F2ECD6}" destId="{A513553F-4425-444F-94F8-F65FF857AC5C}" srcOrd="2" destOrd="0" presId="urn:microsoft.com/office/officeart/2005/8/layout/orgChart1"/>
    <dgm:cxn modelId="{AD62C4F3-D61B-433B-A7AE-FC57856BE0FC}" type="presParOf" srcId="{FC8E85D2-A4BD-465B-A1C4-155F63A8FF2A}" destId="{D59A70B5-D9B7-4C74-B30A-FE782FC7ECC5}" srcOrd="2" destOrd="0" presId="urn:microsoft.com/office/officeart/2005/8/layout/orgChart1"/>
    <dgm:cxn modelId="{8C637759-80B2-467B-89F9-57975B611267}" type="presParOf" srcId="{0F3775DE-B429-4AE3-9009-CE4B6EF2690C}" destId="{CA5FE6CA-B011-4227-B5FD-BEBCF9DF5D29}" srcOrd="2" destOrd="0" presId="urn:microsoft.com/office/officeart/2005/8/layout/orgChart1"/>
    <dgm:cxn modelId="{C7868D52-5591-4C4D-ABBB-CF1E56328FB9}" type="presParOf" srcId="{0F3775DE-B429-4AE3-9009-CE4B6EF2690C}" destId="{619D083C-F8D9-44D3-B3EC-3D85E8BB880C}" srcOrd="3" destOrd="0" presId="urn:microsoft.com/office/officeart/2005/8/layout/orgChart1"/>
    <dgm:cxn modelId="{F32E3D88-488B-4FF7-8000-EABB2C583834}" type="presParOf" srcId="{619D083C-F8D9-44D3-B3EC-3D85E8BB880C}" destId="{25914EB7-28D8-42CE-B420-967379405F1E}" srcOrd="0" destOrd="0" presId="urn:microsoft.com/office/officeart/2005/8/layout/orgChart1"/>
    <dgm:cxn modelId="{FA15C6ED-59EA-4A3C-AE01-9951684B6D9C}" type="presParOf" srcId="{25914EB7-28D8-42CE-B420-967379405F1E}" destId="{C944F867-5EAD-4BCA-8116-05D1A18AD8FC}" srcOrd="0" destOrd="0" presId="urn:microsoft.com/office/officeart/2005/8/layout/orgChart1"/>
    <dgm:cxn modelId="{422286FB-59CC-4A61-AABA-5F42B448A627}" type="presParOf" srcId="{25914EB7-28D8-42CE-B420-967379405F1E}" destId="{0F9F9CFC-8CDD-429E-B9F5-66C079E1F347}" srcOrd="1" destOrd="0" presId="urn:microsoft.com/office/officeart/2005/8/layout/orgChart1"/>
    <dgm:cxn modelId="{BE887642-0203-4E11-95EF-5A8B85E78860}" type="presParOf" srcId="{619D083C-F8D9-44D3-B3EC-3D85E8BB880C}" destId="{C13CFF7B-910B-4D99-8027-2282DBC71BAF}" srcOrd="1" destOrd="0" presId="urn:microsoft.com/office/officeart/2005/8/layout/orgChart1"/>
    <dgm:cxn modelId="{E0428D11-39B8-41C4-BA8D-1570538C65D6}" type="presParOf" srcId="{C13CFF7B-910B-4D99-8027-2282DBC71BAF}" destId="{9D7B92E5-23CD-4538-827B-A8B59C69C918}" srcOrd="0" destOrd="0" presId="urn:microsoft.com/office/officeart/2005/8/layout/orgChart1"/>
    <dgm:cxn modelId="{72BF6C1A-EDA9-4081-A4EB-5532354731BD}" type="presParOf" srcId="{C13CFF7B-910B-4D99-8027-2282DBC71BAF}" destId="{CAB9806D-9C9E-45E3-98EA-C2E25C72811D}" srcOrd="1" destOrd="0" presId="urn:microsoft.com/office/officeart/2005/8/layout/orgChart1"/>
    <dgm:cxn modelId="{4EF9AD5B-CB73-494A-998D-DEB01A656BB4}" type="presParOf" srcId="{CAB9806D-9C9E-45E3-98EA-C2E25C72811D}" destId="{5F41960C-911A-4213-86D3-6DC7A296AED8}" srcOrd="0" destOrd="0" presId="urn:microsoft.com/office/officeart/2005/8/layout/orgChart1"/>
    <dgm:cxn modelId="{A4EF3616-7E7C-4255-A88D-863A2F9A81B4}" type="presParOf" srcId="{5F41960C-911A-4213-86D3-6DC7A296AED8}" destId="{F1F42D65-9770-4FDE-AC40-0D0143183A6E}" srcOrd="0" destOrd="0" presId="urn:microsoft.com/office/officeart/2005/8/layout/orgChart1"/>
    <dgm:cxn modelId="{34BBE6B3-D921-4A60-97C6-3E0D9F3ABCCF}" type="presParOf" srcId="{5F41960C-911A-4213-86D3-6DC7A296AED8}" destId="{83B7B021-9CF2-442C-90E5-9D8E6E6DCAFD}" srcOrd="1" destOrd="0" presId="urn:microsoft.com/office/officeart/2005/8/layout/orgChart1"/>
    <dgm:cxn modelId="{CB7504B2-3242-4D4D-9EF6-368DDDBA0736}" type="presParOf" srcId="{CAB9806D-9C9E-45E3-98EA-C2E25C72811D}" destId="{D162468D-2C1F-45B2-8E6F-AF3320957B3A}" srcOrd="1" destOrd="0" presId="urn:microsoft.com/office/officeart/2005/8/layout/orgChart1"/>
    <dgm:cxn modelId="{A946063E-12D7-4809-A552-23307A3F3FB1}" type="presParOf" srcId="{D162468D-2C1F-45B2-8E6F-AF3320957B3A}" destId="{BE73FE6B-310D-4AB4-B4FC-E554005CD2D9}" srcOrd="0" destOrd="0" presId="urn:microsoft.com/office/officeart/2005/8/layout/orgChart1"/>
    <dgm:cxn modelId="{A68BF3E0-DF4C-4260-B923-B40953ADC920}" type="presParOf" srcId="{D162468D-2C1F-45B2-8E6F-AF3320957B3A}" destId="{C7C4C118-7346-49B4-AF92-CC059DB63F6A}" srcOrd="1" destOrd="0" presId="urn:microsoft.com/office/officeart/2005/8/layout/orgChart1"/>
    <dgm:cxn modelId="{5589E817-B209-45EC-9B04-A41B3A3159F4}" type="presParOf" srcId="{C7C4C118-7346-49B4-AF92-CC059DB63F6A}" destId="{EF262FCB-047C-448B-83ED-EE953751CED9}" srcOrd="0" destOrd="0" presId="urn:microsoft.com/office/officeart/2005/8/layout/orgChart1"/>
    <dgm:cxn modelId="{DCEB44F3-632E-4595-BDFF-69E978B7215E}" type="presParOf" srcId="{EF262FCB-047C-448B-83ED-EE953751CED9}" destId="{2B7AF4A3-9DBA-4752-B70F-FD42FB5FC8DB}" srcOrd="0" destOrd="0" presId="urn:microsoft.com/office/officeart/2005/8/layout/orgChart1"/>
    <dgm:cxn modelId="{3DCC1663-58E6-42E7-9F50-3A87635DB4F5}" type="presParOf" srcId="{EF262FCB-047C-448B-83ED-EE953751CED9}" destId="{73165E1B-FB3B-4307-B0A8-7CD52902DB7B}" srcOrd="1" destOrd="0" presId="urn:microsoft.com/office/officeart/2005/8/layout/orgChart1"/>
    <dgm:cxn modelId="{2194BD07-E10D-46C1-A7B8-419BDC5DFFAF}" type="presParOf" srcId="{C7C4C118-7346-49B4-AF92-CC059DB63F6A}" destId="{663F1B49-DC41-435F-AD40-CAF4AD592AB8}" srcOrd="1" destOrd="0" presId="urn:microsoft.com/office/officeart/2005/8/layout/orgChart1"/>
    <dgm:cxn modelId="{A6D25D78-7E4B-4C67-AB2D-228334F1BEAE}" type="presParOf" srcId="{C7C4C118-7346-49B4-AF92-CC059DB63F6A}" destId="{F24BB76D-91E7-4D60-9FCF-C805F63471D3}" srcOrd="2" destOrd="0" presId="urn:microsoft.com/office/officeart/2005/8/layout/orgChart1"/>
    <dgm:cxn modelId="{9BB425BB-7D1C-4CB2-ABDC-02DA4CC8A305}" type="presParOf" srcId="{CAB9806D-9C9E-45E3-98EA-C2E25C72811D}" destId="{B0BE4347-C170-4519-8CA9-542C514CAC35}" srcOrd="2" destOrd="0" presId="urn:microsoft.com/office/officeart/2005/8/layout/orgChart1"/>
    <dgm:cxn modelId="{3546CF97-2911-46C2-BDCC-A9C8F25FFAE5}" type="presParOf" srcId="{619D083C-F8D9-44D3-B3EC-3D85E8BB880C}" destId="{1F4E967A-9589-44CC-94C2-05C430DBAC8D}" srcOrd="2" destOrd="0" presId="urn:microsoft.com/office/officeart/2005/8/layout/orgChart1"/>
    <dgm:cxn modelId="{FF522A55-CA94-4E29-91A1-F78CB358CC18}" type="presParOf" srcId="{1775DD34-FC4D-44D3-B446-B4B269C3F502}" destId="{A46D1F61-904D-46AB-A273-3C20409FD561}" srcOrd="2" destOrd="0" presId="urn:microsoft.com/office/officeart/2005/8/layout/orgChart1"/>
    <dgm:cxn modelId="{D0398201-3BAC-438A-B047-1E4EE1EDF26A}" type="presParOf" srcId="{64C617DC-5AC9-40C2-A92C-B58BCAD98089}" destId="{74AD91F7-EE8F-40AD-B0E2-0A48DC3C887F}" srcOrd="2" destOrd="0" presId="urn:microsoft.com/office/officeart/2005/8/layout/orgChart1"/>
    <dgm:cxn modelId="{6BB96C8D-31D6-44F1-8A5E-2121AD902DDF}" type="presParOf" srcId="{0040686F-8B64-4157-88DD-A650B4D187B5}" destId="{8BB77AEC-418B-4F29-B2DF-B7650F355FA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73FE6B-310D-4AB4-B4FC-E554005CD2D9}">
      <dsp:nvSpPr>
        <dsp:cNvPr id="0" name=""/>
        <dsp:cNvSpPr/>
      </dsp:nvSpPr>
      <dsp:spPr>
        <a:xfrm>
          <a:off x="2725669" y="3446577"/>
          <a:ext cx="154605" cy="474123"/>
        </a:xfrm>
        <a:custGeom>
          <a:avLst/>
          <a:gdLst/>
          <a:ahLst/>
          <a:cxnLst/>
          <a:rect l="0" t="0" r="0" b="0"/>
          <a:pathLst>
            <a:path>
              <a:moveTo>
                <a:pt x="0" y="0"/>
              </a:moveTo>
              <a:lnTo>
                <a:pt x="0" y="474123"/>
              </a:lnTo>
              <a:lnTo>
                <a:pt x="154605" y="4741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7B92E5-23CD-4538-827B-A8B59C69C918}">
      <dsp:nvSpPr>
        <dsp:cNvPr id="0" name=""/>
        <dsp:cNvSpPr/>
      </dsp:nvSpPr>
      <dsp:spPr>
        <a:xfrm>
          <a:off x="3092230" y="2714778"/>
          <a:ext cx="91440" cy="216447"/>
        </a:xfrm>
        <a:custGeom>
          <a:avLst/>
          <a:gdLst/>
          <a:ahLst/>
          <a:cxnLst/>
          <a:rect l="0" t="0" r="0" b="0"/>
          <a:pathLst>
            <a:path>
              <a:moveTo>
                <a:pt x="45720" y="0"/>
              </a:moveTo>
              <a:lnTo>
                <a:pt x="45720" y="21644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5FE6CA-B011-4227-B5FD-BEBCF9DF5D29}">
      <dsp:nvSpPr>
        <dsp:cNvPr id="0" name=""/>
        <dsp:cNvSpPr/>
      </dsp:nvSpPr>
      <dsp:spPr>
        <a:xfrm>
          <a:off x="2331426" y="1982980"/>
          <a:ext cx="806524" cy="216447"/>
        </a:xfrm>
        <a:custGeom>
          <a:avLst/>
          <a:gdLst/>
          <a:ahLst/>
          <a:cxnLst/>
          <a:rect l="0" t="0" r="0" b="0"/>
          <a:pathLst>
            <a:path>
              <a:moveTo>
                <a:pt x="0" y="0"/>
              </a:moveTo>
              <a:lnTo>
                <a:pt x="0" y="108223"/>
              </a:lnTo>
              <a:lnTo>
                <a:pt x="806524" y="108223"/>
              </a:lnTo>
              <a:lnTo>
                <a:pt x="806524" y="21644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E8AF44-1DC5-4E11-BB21-0ECBA5721423}">
      <dsp:nvSpPr>
        <dsp:cNvPr id="0" name=""/>
        <dsp:cNvSpPr/>
      </dsp:nvSpPr>
      <dsp:spPr>
        <a:xfrm>
          <a:off x="1524901" y="3448958"/>
          <a:ext cx="623574" cy="216447"/>
        </a:xfrm>
        <a:custGeom>
          <a:avLst/>
          <a:gdLst/>
          <a:ahLst/>
          <a:cxnLst/>
          <a:rect l="0" t="0" r="0" b="0"/>
          <a:pathLst>
            <a:path>
              <a:moveTo>
                <a:pt x="0" y="0"/>
              </a:moveTo>
              <a:lnTo>
                <a:pt x="0" y="108223"/>
              </a:lnTo>
              <a:lnTo>
                <a:pt x="623574" y="108223"/>
              </a:lnTo>
              <a:lnTo>
                <a:pt x="623574" y="21644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564B8D-3955-4A4D-AFCD-412B39F645C0}">
      <dsp:nvSpPr>
        <dsp:cNvPr id="0" name=""/>
        <dsp:cNvSpPr/>
      </dsp:nvSpPr>
      <dsp:spPr>
        <a:xfrm>
          <a:off x="489045" y="4180756"/>
          <a:ext cx="154605" cy="1208287"/>
        </a:xfrm>
        <a:custGeom>
          <a:avLst/>
          <a:gdLst/>
          <a:ahLst/>
          <a:cxnLst/>
          <a:rect l="0" t="0" r="0" b="0"/>
          <a:pathLst>
            <a:path>
              <a:moveTo>
                <a:pt x="0" y="0"/>
              </a:moveTo>
              <a:lnTo>
                <a:pt x="0" y="1208287"/>
              </a:lnTo>
              <a:lnTo>
                <a:pt x="154605" y="120828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8ACC32-906D-4C62-AA59-7BE676B9DFE8}">
      <dsp:nvSpPr>
        <dsp:cNvPr id="0" name=""/>
        <dsp:cNvSpPr/>
      </dsp:nvSpPr>
      <dsp:spPr>
        <a:xfrm>
          <a:off x="489045" y="4180756"/>
          <a:ext cx="154605" cy="475305"/>
        </a:xfrm>
        <a:custGeom>
          <a:avLst/>
          <a:gdLst/>
          <a:ahLst/>
          <a:cxnLst/>
          <a:rect l="0" t="0" r="0" b="0"/>
          <a:pathLst>
            <a:path>
              <a:moveTo>
                <a:pt x="0" y="0"/>
              </a:moveTo>
              <a:lnTo>
                <a:pt x="0" y="475305"/>
              </a:lnTo>
              <a:lnTo>
                <a:pt x="154605" y="47530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7E2695-9BC0-4F88-B302-E289ABCC5400}">
      <dsp:nvSpPr>
        <dsp:cNvPr id="0" name=""/>
        <dsp:cNvSpPr/>
      </dsp:nvSpPr>
      <dsp:spPr>
        <a:xfrm>
          <a:off x="901326" y="3448958"/>
          <a:ext cx="623574" cy="216447"/>
        </a:xfrm>
        <a:custGeom>
          <a:avLst/>
          <a:gdLst/>
          <a:ahLst/>
          <a:cxnLst/>
          <a:rect l="0" t="0" r="0" b="0"/>
          <a:pathLst>
            <a:path>
              <a:moveTo>
                <a:pt x="623574" y="0"/>
              </a:moveTo>
              <a:lnTo>
                <a:pt x="623574" y="108223"/>
              </a:lnTo>
              <a:lnTo>
                <a:pt x="0" y="108223"/>
              </a:lnTo>
              <a:lnTo>
                <a:pt x="0" y="21644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9D1B84-E4E7-40CC-9763-15592155FD6C}">
      <dsp:nvSpPr>
        <dsp:cNvPr id="0" name=""/>
        <dsp:cNvSpPr/>
      </dsp:nvSpPr>
      <dsp:spPr>
        <a:xfrm>
          <a:off x="1479181" y="2714778"/>
          <a:ext cx="91440" cy="216447"/>
        </a:xfrm>
        <a:custGeom>
          <a:avLst/>
          <a:gdLst/>
          <a:ahLst/>
          <a:cxnLst/>
          <a:rect l="0" t="0" r="0" b="0"/>
          <a:pathLst>
            <a:path>
              <a:moveTo>
                <a:pt x="45720" y="0"/>
              </a:moveTo>
              <a:lnTo>
                <a:pt x="45720" y="21644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519E6C-A5D9-43B2-A566-009634BD4E66}">
      <dsp:nvSpPr>
        <dsp:cNvPr id="0" name=""/>
        <dsp:cNvSpPr/>
      </dsp:nvSpPr>
      <dsp:spPr>
        <a:xfrm>
          <a:off x="1524901" y="1982980"/>
          <a:ext cx="806524" cy="216447"/>
        </a:xfrm>
        <a:custGeom>
          <a:avLst/>
          <a:gdLst/>
          <a:ahLst/>
          <a:cxnLst/>
          <a:rect l="0" t="0" r="0" b="0"/>
          <a:pathLst>
            <a:path>
              <a:moveTo>
                <a:pt x="806524" y="0"/>
              </a:moveTo>
              <a:lnTo>
                <a:pt x="806524" y="108223"/>
              </a:lnTo>
              <a:lnTo>
                <a:pt x="0" y="108223"/>
              </a:lnTo>
              <a:lnTo>
                <a:pt x="0" y="21644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913DA4-9B0B-4A0D-925A-78DEC8131675}">
      <dsp:nvSpPr>
        <dsp:cNvPr id="0" name=""/>
        <dsp:cNvSpPr/>
      </dsp:nvSpPr>
      <dsp:spPr>
        <a:xfrm>
          <a:off x="2285706" y="1247404"/>
          <a:ext cx="91440" cy="216447"/>
        </a:xfrm>
        <a:custGeom>
          <a:avLst/>
          <a:gdLst/>
          <a:ahLst/>
          <a:cxnLst/>
          <a:rect l="0" t="0" r="0" b="0"/>
          <a:pathLst>
            <a:path>
              <a:moveTo>
                <a:pt x="45720" y="0"/>
              </a:moveTo>
              <a:lnTo>
                <a:pt x="45720" y="21644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0F391B-C469-4ACE-A2AB-0F0B490C0151}">
      <dsp:nvSpPr>
        <dsp:cNvPr id="0" name=""/>
        <dsp:cNvSpPr/>
      </dsp:nvSpPr>
      <dsp:spPr>
        <a:xfrm>
          <a:off x="2285706" y="515605"/>
          <a:ext cx="91440" cy="216447"/>
        </a:xfrm>
        <a:custGeom>
          <a:avLst/>
          <a:gdLst/>
          <a:ahLst/>
          <a:cxnLst/>
          <a:rect l="0" t="0" r="0" b="0"/>
          <a:pathLst>
            <a:path>
              <a:moveTo>
                <a:pt x="45720" y="0"/>
              </a:moveTo>
              <a:lnTo>
                <a:pt x="45720" y="21644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29304A-61FE-41BD-B789-3DB0BA47C087}">
      <dsp:nvSpPr>
        <dsp:cNvPr id="0" name=""/>
        <dsp:cNvSpPr/>
      </dsp:nvSpPr>
      <dsp:spPr>
        <a:xfrm>
          <a:off x="1816075" y="254"/>
          <a:ext cx="1030702" cy="515351"/>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t>Employee Management</a:t>
          </a:r>
        </a:p>
      </dsp:txBody>
      <dsp:txXfrm>
        <a:off x="1816075" y="254"/>
        <a:ext cx="1030702" cy="515351"/>
      </dsp:txXfrm>
    </dsp:sp>
    <dsp:sp modelId="{951C466A-0170-480B-AB9F-53141CEF2DBA}">
      <dsp:nvSpPr>
        <dsp:cNvPr id="0" name=""/>
        <dsp:cNvSpPr/>
      </dsp:nvSpPr>
      <dsp:spPr>
        <a:xfrm flipH="1">
          <a:off x="1830051" y="732053"/>
          <a:ext cx="1002749" cy="515351"/>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t>Homepage</a:t>
          </a:r>
        </a:p>
      </dsp:txBody>
      <dsp:txXfrm>
        <a:off x="1830051" y="732053"/>
        <a:ext cx="1002749" cy="515351"/>
      </dsp:txXfrm>
    </dsp:sp>
    <dsp:sp modelId="{990F88A6-6C44-4CED-A64A-B7E198A31147}">
      <dsp:nvSpPr>
        <dsp:cNvPr id="0" name=""/>
        <dsp:cNvSpPr/>
      </dsp:nvSpPr>
      <dsp:spPr>
        <a:xfrm>
          <a:off x="1815059" y="1463851"/>
          <a:ext cx="1032732" cy="519128"/>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t>Login</a:t>
          </a:r>
        </a:p>
      </dsp:txBody>
      <dsp:txXfrm>
        <a:off x="1815059" y="1463851"/>
        <a:ext cx="1032732" cy="519128"/>
      </dsp:txXfrm>
    </dsp:sp>
    <dsp:sp modelId="{34D18EF3-223C-4EEB-AC33-931BF91520F1}">
      <dsp:nvSpPr>
        <dsp:cNvPr id="0" name=""/>
        <dsp:cNvSpPr/>
      </dsp:nvSpPr>
      <dsp:spPr>
        <a:xfrm>
          <a:off x="1009550" y="2199427"/>
          <a:ext cx="1030702" cy="515351"/>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a:t>Admin</a:t>
          </a:r>
        </a:p>
      </dsp:txBody>
      <dsp:txXfrm>
        <a:off x="1009550" y="2199427"/>
        <a:ext cx="1030702" cy="515351"/>
      </dsp:txXfrm>
    </dsp:sp>
    <dsp:sp modelId="{99BAC251-6B56-4182-BBD9-3F5610D59E63}">
      <dsp:nvSpPr>
        <dsp:cNvPr id="0" name=""/>
        <dsp:cNvSpPr/>
      </dsp:nvSpPr>
      <dsp:spPr>
        <a:xfrm>
          <a:off x="1011276" y="2931226"/>
          <a:ext cx="1027249" cy="517732"/>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a:t>Dashboard</a:t>
          </a:r>
        </a:p>
      </dsp:txBody>
      <dsp:txXfrm>
        <a:off x="1011276" y="2931226"/>
        <a:ext cx="1027249" cy="517732"/>
      </dsp:txXfrm>
    </dsp:sp>
    <dsp:sp modelId="{91259C77-C317-41AE-8788-F8AADAC86B6F}">
      <dsp:nvSpPr>
        <dsp:cNvPr id="0" name=""/>
        <dsp:cNvSpPr/>
      </dsp:nvSpPr>
      <dsp:spPr>
        <a:xfrm>
          <a:off x="385975" y="3665405"/>
          <a:ext cx="1030702" cy="515351"/>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a:t>Employee List</a:t>
          </a:r>
        </a:p>
      </dsp:txBody>
      <dsp:txXfrm>
        <a:off x="385975" y="3665405"/>
        <a:ext cx="1030702" cy="515351"/>
      </dsp:txXfrm>
    </dsp:sp>
    <dsp:sp modelId="{95451EE5-D0F3-42E3-9F4D-AA735E5DF539}">
      <dsp:nvSpPr>
        <dsp:cNvPr id="0" name=""/>
        <dsp:cNvSpPr/>
      </dsp:nvSpPr>
      <dsp:spPr>
        <a:xfrm>
          <a:off x="643651" y="4397204"/>
          <a:ext cx="1029341" cy="517716"/>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a:t>Update Employee</a:t>
          </a:r>
        </a:p>
      </dsp:txBody>
      <dsp:txXfrm>
        <a:off x="643651" y="4397204"/>
        <a:ext cx="1029341" cy="517716"/>
      </dsp:txXfrm>
    </dsp:sp>
    <dsp:sp modelId="{88CBB8E0-74B3-4A3B-A40C-5CB0C17C9CDB}">
      <dsp:nvSpPr>
        <dsp:cNvPr id="0" name=""/>
        <dsp:cNvSpPr/>
      </dsp:nvSpPr>
      <dsp:spPr>
        <a:xfrm>
          <a:off x="643651" y="5131368"/>
          <a:ext cx="1030702" cy="515351"/>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a:t>DeleteEmployee</a:t>
          </a:r>
        </a:p>
      </dsp:txBody>
      <dsp:txXfrm>
        <a:off x="643651" y="5131368"/>
        <a:ext cx="1030702" cy="515351"/>
      </dsp:txXfrm>
    </dsp:sp>
    <dsp:sp modelId="{905EC928-1B8A-4483-B3FC-2294FC9D5776}">
      <dsp:nvSpPr>
        <dsp:cNvPr id="0" name=""/>
        <dsp:cNvSpPr/>
      </dsp:nvSpPr>
      <dsp:spPr>
        <a:xfrm>
          <a:off x="1633125" y="3665405"/>
          <a:ext cx="1030702" cy="515351"/>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a:t>Add Employee</a:t>
          </a:r>
        </a:p>
      </dsp:txBody>
      <dsp:txXfrm>
        <a:off x="1633125" y="3665405"/>
        <a:ext cx="1030702" cy="515351"/>
      </dsp:txXfrm>
    </dsp:sp>
    <dsp:sp modelId="{C944F867-5EAD-4BCA-8116-05D1A18AD8FC}">
      <dsp:nvSpPr>
        <dsp:cNvPr id="0" name=""/>
        <dsp:cNvSpPr/>
      </dsp:nvSpPr>
      <dsp:spPr>
        <a:xfrm>
          <a:off x="2622599" y="2199427"/>
          <a:ext cx="1030702" cy="515351"/>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a:t>Employee</a:t>
          </a:r>
        </a:p>
      </dsp:txBody>
      <dsp:txXfrm>
        <a:off x="2622599" y="2199427"/>
        <a:ext cx="1030702" cy="515351"/>
      </dsp:txXfrm>
    </dsp:sp>
    <dsp:sp modelId="{F1F42D65-9770-4FDE-AC40-0D0143183A6E}">
      <dsp:nvSpPr>
        <dsp:cNvPr id="0" name=""/>
        <dsp:cNvSpPr/>
      </dsp:nvSpPr>
      <dsp:spPr>
        <a:xfrm>
          <a:off x="2622599" y="2931226"/>
          <a:ext cx="1030702" cy="515351"/>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a:t>Dashboard</a:t>
          </a:r>
        </a:p>
      </dsp:txBody>
      <dsp:txXfrm>
        <a:off x="2622599" y="2931226"/>
        <a:ext cx="1030702" cy="515351"/>
      </dsp:txXfrm>
    </dsp:sp>
    <dsp:sp modelId="{2B7AF4A3-9DBA-4752-B70F-FD42FB5FC8DB}">
      <dsp:nvSpPr>
        <dsp:cNvPr id="0" name=""/>
        <dsp:cNvSpPr/>
      </dsp:nvSpPr>
      <dsp:spPr>
        <a:xfrm>
          <a:off x="2880275" y="3663024"/>
          <a:ext cx="1030702" cy="515351"/>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a:t>Holiday List </a:t>
          </a:r>
        </a:p>
      </dsp:txBody>
      <dsp:txXfrm>
        <a:off x="2880275" y="3663024"/>
        <a:ext cx="1030702" cy="51535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AEA933-E0AB-4C7D-9CB9-0A95FFDF8D3F}"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CBA50-F449-4652-97A1-C203CCF19D65}" type="slidenum">
              <a:rPr lang="en-US" smtClean="0"/>
              <a:t>‹#›</a:t>
            </a:fld>
            <a:endParaRPr lang="en-US"/>
          </a:p>
        </p:txBody>
      </p:sp>
    </p:spTree>
    <p:extLst>
      <p:ext uri="{BB962C8B-B14F-4D97-AF65-F5344CB8AC3E}">
        <p14:creationId xmlns:p14="http://schemas.microsoft.com/office/powerpoint/2010/main" val="2714818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AEA933-E0AB-4C7D-9CB9-0A95FFDF8D3F}"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CBA50-F449-4652-97A1-C203CCF19D65}" type="slidenum">
              <a:rPr lang="en-US" smtClean="0"/>
              <a:t>‹#›</a:t>
            </a:fld>
            <a:endParaRPr lang="en-US"/>
          </a:p>
        </p:txBody>
      </p:sp>
    </p:spTree>
    <p:extLst>
      <p:ext uri="{BB962C8B-B14F-4D97-AF65-F5344CB8AC3E}">
        <p14:creationId xmlns:p14="http://schemas.microsoft.com/office/powerpoint/2010/main" val="1759837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AEA933-E0AB-4C7D-9CB9-0A95FFDF8D3F}"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CBA50-F449-4652-97A1-C203CCF19D6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24899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AEA933-E0AB-4C7D-9CB9-0A95FFDF8D3F}"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CBA50-F449-4652-97A1-C203CCF19D65}" type="slidenum">
              <a:rPr lang="en-US" smtClean="0"/>
              <a:t>‹#›</a:t>
            </a:fld>
            <a:endParaRPr lang="en-US"/>
          </a:p>
        </p:txBody>
      </p:sp>
    </p:spTree>
    <p:extLst>
      <p:ext uri="{BB962C8B-B14F-4D97-AF65-F5344CB8AC3E}">
        <p14:creationId xmlns:p14="http://schemas.microsoft.com/office/powerpoint/2010/main" val="3645446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AEA933-E0AB-4C7D-9CB9-0A95FFDF8D3F}"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CBA50-F449-4652-97A1-C203CCF19D6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531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AEA933-E0AB-4C7D-9CB9-0A95FFDF8D3F}"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CBA50-F449-4652-97A1-C203CCF19D65}" type="slidenum">
              <a:rPr lang="en-US" smtClean="0"/>
              <a:t>‹#›</a:t>
            </a:fld>
            <a:endParaRPr lang="en-US"/>
          </a:p>
        </p:txBody>
      </p:sp>
    </p:spTree>
    <p:extLst>
      <p:ext uri="{BB962C8B-B14F-4D97-AF65-F5344CB8AC3E}">
        <p14:creationId xmlns:p14="http://schemas.microsoft.com/office/powerpoint/2010/main" val="2661499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AEA933-E0AB-4C7D-9CB9-0A95FFDF8D3F}"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CBA50-F449-4652-97A1-C203CCF19D65}" type="slidenum">
              <a:rPr lang="en-US" smtClean="0"/>
              <a:t>‹#›</a:t>
            </a:fld>
            <a:endParaRPr lang="en-US"/>
          </a:p>
        </p:txBody>
      </p:sp>
    </p:spTree>
    <p:extLst>
      <p:ext uri="{BB962C8B-B14F-4D97-AF65-F5344CB8AC3E}">
        <p14:creationId xmlns:p14="http://schemas.microsoft.com/office/powerpoint/2010/main" val="4033678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AEA933-E0AB-4C7D-9CB9-0A95FFDF8D3F}"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CBA50-F449-4652-97A1-C203CCF19D65}" type="slidenum">
              <a:rPr lang="en-US" smtClean="0"/>
              <a:t>‹#›</a:t>
            </a:fld>
            <a:endParaRPr lang="en-US"/>
          </a:p>
        </p:txBody>
      </p:sp>
    </p:spTree>
    <p:extLst>
      <p:ext uri="{BB962C8B-B14F-4D97-AF65-F5344CB8AC3E}">
        <p14:creationId xmlns:p14="http://schemas.microsoft.com/office/powerpoint/2010/main" val="1721204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AEA933-E0AB-4C7D-9CB9-0A95FFDF8D3F}"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CBA50-F449-4652-97A1-C203CCF19D65}" type="slidenum">
              <a:rPr lang="en-US" smtClean="0"/>
              <a:t>‹#›</a:t>
            </a:fld>
            <a:endParaRPr lang="en-US"/>
          </a:p>
        </p:txBody>
      </p:sp>
    </p:spTree>
    <p:extLst>
      <p:ext uri="{BB962C8B-B14F-4D97-AF65-F5344CB8AC3E}">
        <p14:creationId xmlns:p14="http://schemas.microsoft.com/office/powerpoint/2010/main" val="1874559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AEA933-E0AB-4C7D-9CB9-0A95FFDF8D3F}"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CBA50-F449-4652-97A1-C203CCF19D65}" type="slidenum">
              <a:rPr lang="en-US" smtClean="0"/>
              <a:t>‹#›</a:t>
            </a:fld>
            <a:endParaRPr lang="en-US"/>
          </a:p>
        </p:txBody>
      </p:sp>
    </p:spTree>
    <p:extLst>
      <p:ext uri="{BB962C8B-B14F-4D97-AF65-F5344CB8AC3E}">
        <p14:creationId xmlns:p14="http://schemas.microsoft.com/office/powerpoint/2010/main" val="1571707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AEA933-E0AB-4C7D-9CB9-0A95FFDF8D3F}" type="datetimeFigureOut">
              <a:rPr lang="en-US" smtClean="0"/>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5CBA50-F449-4652-97A1-C203CCF19D65}" type="slidenum">
              <a:rPr lang="en-US" smtClean="0"/>
              <a:t>‹#›</a:t>
            </a:fld>
            <a:endParaRPr lang="en-US"/>
          </a:p>
        </p:txBody>
      </p:sp>
    </p:spTree>
    <p:extLst>
      <p:ext uri="{BB962C8B-B14F-4D97-AF65-F5344CB8AC3E}">
        <p14:creationId xmlns:p14="http://schemas.microsoft.com/office/powerpoint/2010/main" val="655641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AEA933-E0AB-4C7D-9CB9-0A95FFDF8D3F}" type="datetimeFigureOut">
              <a:rPr lang="en-US" smtClean="0"/>
              <a:t>3/31/2023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5CBA50-F449-4652-97A1-C203CCF19D65}" type="slidenum">
              <a:rPr lang="en-US" smtClean="0"/>
              <a:t>‹#›</a:t>
            </a:fld>
            <a:endParaRPr lang="en-US"/>
          </a:p>
        </p:txBody>
      </p:sp>
    </p:spTree>
    <p:extLst>
      <p:ext uri="{BB962C8B-B14F-4D97-AF65-F5344CB8AC3E}">
        <p14:creationId xmlns:p14="http://schemas.microsoft.com/office/powerpoint/2010/main" val="2558236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AEA933-E0AB-4C7D-9CB9-0A95FFDF8D3F}" type="datetimeFigureOut">
              <a:rPr lang="en-US" smtClean="0"/>
              <a:t>3/31/2023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5CBA50-F449-4652-97A1-C203CCF19D65}" type="slidenum">
              <a:rPr lang="en-US" smtClean="0"/>
              <a:t>‹#›</a:t>
            </a:fld>
            <a:endParaRPr lang="en-US"/>
          </a:p>
        </p:txBody>
      </p:sp>
    </p:spTree>
    <p:extLst>
      <p:ext uri="{BB962C8B-B14F-4D97-AF65-F5344CB8AC3E}">
        <p14:creationId xmlns:p14="http://schemas.microsoft.com/office/powerpoint/2010/main" val="3967848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AEA933-E0AB-4C7D-9CB9-0A95FFDF8D3F}" type="datetimeFigureOut">
              <a:rPr lang="en-US" smtClean="0"/>
              <a:t>3/31/2023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5CBA50-F449-4652-97A1-C203CCF19D65}" type="slidenum">
              <a:rPr lang="en-US" smtClean="0"/>
              <a:t>‹#›</a:t>
            </a:fld>
            <a:endParaRPr lang="en-US"/>
          </a:p>
        </p:txBody>
      </p:sp>
    </p:spTree>
    <p:extLst>
      <p:ext uri="{BB962C8B-B14F-4D97-AF65-F5344CB8AC3E}">
        <p14:creationId xmlns:p14="http://schemas.microsoft.com/office/powerpoint/2010/main" val="304716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AEA933-E0AB-4C7D-9CB9-0A95FFDF8D3F}" type="datetimeFigureOut">
              <a:rPr lang="en-US" smtClean="0"/>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5CBA50-F449-4652-97A1-C203CCF19D65}" type="slidenum">
              <a:rPr lang="en-US" smtClean="0"/>
              <a:t>‹#›</a:t>
            </a:fld>
            <a:endParaRPr lang="en-US"/>
          </a:p>
        </p:txBody>
      </p:sp>
    </p:spTree>
    <p:extLst>
      <p:ext uri="{BB962C8B-B14F-4D97-AF65-F5344CB8AC3E}">
        <p14:creationId xmlns:p14="http://schemas.microsoft.com/office/powerpoint/2010/main" val="3076970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AEA933-E0AB-4C7D-9CB9-0A95FFDF8D3F}" type="datetimeFigureOut">
              <a:rPr lang="en-US" smtClean="0"/>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5CBA50-F449-4652-97A1-C203CCF19D65}" type="slidenum">
              <a:rPr lang="en-US" smtClean="0"/>
              <a:t>‹#›</a:t>
            </a:fld>
            <a:endParaRPr lang="en-US"/>
          </a:p>
        </p:txBody>
      </p:sp>
    </p:spTree>
    <p:extLst>
      <p:ext uri="{BB962C8B-B14F-4D97-AF65-F5344CB8AC3E}">
        <p14:creationId xmlns:p14="http://schemas.microsoft.com/office/powerpoint/2010/main" val="2366195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AEA933-E0AB-4C7D-9CB9-0A95FFDF8D3F}" type="datetimeFigureOut">
              <a:rPr lang="en-US" smtClean="0"/>
              <a:t>3/31/2023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85CBA50-F449-4652-97A1-C203CCF19D65}" type="slidenum">
              <a:rPr lang="en-US" smtClean="0"/>
              <a:t>‹#›</a:t>
            </a:fld>
            <a:endParaRPr lang="en-US"/>
          </a:p>
        </p:txBody>
      </p:sp>
    </p:spTree>
    <p:extLst>
      <p:ext uri="{BB962C8B-B14F-4D97-AF65-F5344CB8AC3E}">
        <p14:creationId xmlns:p14="http://schemas.microsoft.com/office/powerpoint/2010/main" val="402724659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21AF4-0D72-641F-8670-D1547DC9C581}"/>
              </a:ext>
            </a:extLst>
          </p:cNvPr>
          <p:cNvSpPr>
            <a:spLocks noGrp="1"/>
          </p:cNvSpPr>
          <p:nvPr>
            <p:ph type="ctrTitle"/>
          </p:nvPr>
        </p:nvSpPr>
        <p:spPr>
          <a:xfrm>
            <a:off x="1507067" y="1382233"/>
            <a:ext cx="7766936" cy="1935125"/>
          </a:xfrm>
        </p:spPr>
        <p:txBody>
          <a:bodyPr/>
          <a:lstStyle/>
          <a:p>
            <a:pPr algn="ctr"/>
            <a:r>
              <a:rPr lang="en-US" sz="4800" dirty="0"/>
              <a:t>Employee Management System</a:t>
            </a:r>
          </a:p>
        </p:txBody>
      </p:sp>
      <p:sp>
        <p:nvSpPr>
          <p:cNvPr id="3" name="Subtitle 2">
            <a:extLst>
              <a:ext uri="{FF2B5EF4-FFF2-40B4-BE49-F238E27FC236}">
                <a16:creationId xmlns:a16="http://schemas.microsoft.com/office/drawing/2014/main" id="{B6378995-9C3F-C4AC-30AD-E4DD02F815B3}"/>
              </a:ext>
            </a:extLst>
          </p:cNvPr>
          <p:cNvSpPr>
            <a:spLocks noGrp="1"/>
          </p:cNvSpPr>
          <p:nvPr>
            <p:ph type="subTitle" idx="1"/>
          </p:nvPr>
        </p:nvSpPr>
        <p:spPr>
          <a:xfrm>
            <a:off x="794687" y="4050836"/>
            <a:ext cx="9017864" cy="1096899"/>
          </a:xfrm>
        </p:spPr>
        <p:txBody>
          <a:bodyPr>
            <a:noAutofit/>
          </a:bodyPr>
          <a:lstStyle/>
          <a:p>
            <a:r>
              <a:rPr lang="en-US" dirty="0">
                <a:solidFill>
                  <a:schemeClr val="tx1"/>
                </a:solidFill>
              </a:rPr>
              <a:t>Made By – Team1</a:t>
            </a:r>
          </a:p>
          <a:p>
            <a:pPr marL="285750" indent="-285750">
              <a:buFont typeface="Arial" panose="020B0604020202020204" pitchFamily="34" charset="0"/>
              <a:buChar char="•"/>
            </a:pPr>
            <a:r>
              <a:rPr lang="en-US" dirty="0">
                <a:solidFill>
                  <a:schemeClr val="tx1"/>
                </a:solidFill>
              </a:rPr>
              <a:t>Abhishek</a:t>
            </a:r>
          </a:p>
          <a:p>
            <a:pPr marL="285750" indent="-285750">
              <a:buFont typeface="Arial" panose="020B0604020202020204" pitchFamily="34" charset="0"/>
              <a:buChar char="•"/>
            </a:pPr>
            <a:r>
              <a:rPr lang="en-US" dirty="0">
                <a:solidFill>
                  <a:schemeClr val="tx1"/>
                </a:solidFill>
              </a:rPr>
              <a:t>Pradeep</a:t>
            </a:r>
          </a:p>
          <a:p>
            <a:pPr marL="285750" indent="-285750">
              <a:buFont typeface="Arial" panose="020B0604020202020204" pitchFamily="34" charset="0"/>
              <a:buChar char="•"/>
            </a:pPr>
            <a:r>
              <a:rPr lang="en-US" dirty="0">
                <a:solidFill>
                  <a:schemeClr val="tx1"/>
                </a:solidFill>
              </a:rPr>
              <a:t>Pranshu</a:t>
            </a:r>
          </a:p>
          <a:p>
            <a:pPr marL="285750" indent="-285750">
              <a:buFont typeface="Arial" panose="020B0604020202020204" pitchFamily="34" charset="0"/>
              <a:buChar char="•"/>
            </a:pPr>
            <a:r>
              <a:rPr lang="en-US" dirty="0">
                <a:solidFill>
                  <a:schemeClr val="tx1"/>
                </a:solidFill>
              </a:rPr>
              <a:t>Kamran Walid</a:t>
            </a:r>
          </a:p>
          <a:p>
            <a:pPr marL="285750" indent="-285750">
              <a:buFont typeface="Arial" panose="020B0604020202020204" pitchFamily="34" charset="0"/>
              <a:buChar char="•"/>
            </a:pPr>
            <a:r>
              <a:rPr lang="en-US" dirty="0">
                <a:solidFill>
                  <a:schemeClr val="tx1"/>
                </a:solidFill>
              </a:rPr>
              <a:t>Khusbu</a:t>
            </a:r>
          </a:p>
        </p:txBody>
      </p:sp>
    </p:spTree>
    <p:extLst>
      <p:ext uri="{BB962C8B-B14F-4D97-AF65-F5344CB8AC3E}">
        <p14:creationId xmlns:p14="http://schemas.microsoft.com/office/powerpoint/2010/main" val="3582831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94A520-9BAB-9C7C-3537-AE4C166D3C0C}"/>
              </a:ext>
            </a:extLst>
          </p:cNvPr>
          <p:cNvSpPr>
            <a:spLocks noGrp="1"/>
          </p:cNvSpPr>
          <p:nvPr>
            <p:ph idx="1"/>
          </p:nvPr>
        </p:nvSpPr>
        <p:spPr>
          <a:xfrm>
            <a:off x="-542259" y="252005"/>
            <a:ext cx="11674548" cy="6478404"/>
          </a:xfrm>
        </p:spPr>
        <p:txBody>
          <a:bodyPr>
            <a:noAutofit/>
          </a:bodyPr>
          <a:lstStyle/>
          <a:p>
            <a:pPr lvl="2"/>
            <a:endParaRPr lang="en-US" sz="1800" dirty="0"/>
          </a:p>
          <a:p>
            <a:pPr lvl="2"/>
            <a:r>
              <a:rPr lang="en-US" sz="2400" u="sng" dirty="0">
                <a:solidFill>
                  <a:schemeClr val="accent1"/>
                </a:solidFill>
              </a:rPr>
              <a:t>Dashboard For Admin:-</a:t>
            </a:r>
          </a:p>
          <a:p>
            <a:pPr lvl="2">
              <a:buFont typeface="Wingdings" panose="05000000000000000000" pitchFamily="2" charset="2"/>
              <a:buChar char="v"/>
            </a:pPr>
            <a:r>
              <a:rPr lang="en-US" sz="2000" dirty="0"/>
              <a:t> On home page user will select admin button then they will move to admin login page ,after giving valid credentials admin will be successfully logged .</a:t>
            </a:r>
          </a:p>
          <a:p>
            <a:pPr lvl="2">
              <a:buFont typeface="Wingdings" panose="05000000000000000000" pitchFamily="2" charset="2"/>
              <a:buChar char="v"/>
            </a:pPr>
            <a:r>
              <a:rPr lang="en-US" sz="2000" dirty="0"/>
              <a:t> Admin can :</a:t>
            </a:r>
          </a:p>
          <a:p>
            <a:pPr marL="914400" lvl="2" indent="0">
              <a:buNone/>
            </a:pPr>
            <a:r>
              <a:rPr lang="en-US" sz="2000" dirty="0"/>
              <a:t>                      1.Can view entire employees list</a:t>
            </a:r>
          </a:p>
          <a:p>
            <a:pPr marL="914400" lvl="2" indent="0">
              <a:buNone/>
            </a:pPr>
            <a:r>
              <a:rPr lang="en-US" sz="2000" dirty="0">
                <a:solidFill>
                  <a:schemeClr val="accent1"/>
                </a:solidFill>
              </a:rPr>
              <a:t>                      </a:t>
            </a:r>
            <a:r>
              <a:rPr lang="en-US" sz="2000" dirty="0">
                <a:solidFill>
                  <a:schemeClr val="tx1">
                    <a:lumMod val="95000"/>
                    <a:lumOff val="5000"/>
                  </a:schemeClr>
                </a:solidFill>
              </a:rPr>
              <a:t>2.Add employee after clicking add employee button.</a:t>
            </a:r>
          </a:p>
          <a:p>
            <a:pPr marL="914400" lvl="2" indent="0">
              <a:buNone/>
            </a:pPr>
            <a:r>
              <a:rPr lang="en-US" sz="2000" dirty="0">
                <a:solidFill>
                  <a:schemeClr val="tx1">
                    <a:lumMod val="95000"/>
                    <a:lumOff val="5000"/>
                  </a:schemeClr>
                </a:solidFill>
              </a:rPr>
              <a:t>                      3.Delete and Edit/update employee details.</a:t>
            </a:r>
          </a:p>
          <a:p>
            <a:pPr marL="914400" lvl="2" indent="0">
              <a:buNone/>
            </a:pPr>
            <a:r>
              <a:rPr lang="en-US" sz="2000" dirty="0">
                <a:solidFill>
                  <a:schemeClr val="tx1">
                    <a:lumMod val="95000"/>
                    <a:lumOff val="5000"/>
                  </a:schemeClr>
                </a:solidFill>
              </a:rPr>
              <a:t>                    </a:t>
            </a:r>
          </a:p>
          <a:p>
            <a:pPr lvl="2"/>
            <a:r>
              <a:rPr lang="en-US" sz="2400" u="sng" dirty="0">
                <a:solidFill>
                  <a:schemeClr val="accent1"/>
                </a:solidFill>
              </a:rPr>
              <a:t>Dashboard For Employee:-</a:t>
            </a:r>
          </a:p>
          <a:p>
            <a:pPr lvl="2">
              <a:buFont typeface="Wingdings" panose="05000000000000000000" pitchFamily="2" charset="2"/>
              <a:buChar char="v"/>
            </a:pPr>
            <a:r>
              <a:rPr lang="en-US" sz="2000" dirty="0">
                <a:solidFill>
                  <a:schemeClr val="accent1"/>
                </a:solidFill>
              </a:rPr>
              <a:t> </a:t>
            </a:r>
            <a:r>
              <a:rPr lang="en-US" sz="2000" dirty="0"/>
              <a:t>On home page user will select employee button then they will move to employee login    page, after giving valid credentials employee will be successfully logged in.</a:t>
            </a:r>
          </a:p>
          <a:p>
            <a:pPr marL="914400" lvl="2" indent="0">
              <a:buNone/>
            </a:pPr>
            <a:r>
              <a:rPr lang="en-US" sz="2000" u="sng" dirty="0">
                <a:solidFill>
                  <a:schemeClr val="accent1"/>
                </a:solidFill>
              </a:rPr>
              <a:t>                 </a:t>
            </a:r>
          </a:p>
          <a:p>
            <a:pPr marL="914400" lvl="2" indent="0">
              <a:buNone/>
            </a:pPr>
            <a:endParaRPr lang="en-US" sz="2000" u="sng" dirty="0">
              <a:solidFill>
                <a:schemeClr val="accent1"/>
              </a:solidFill>
            </a:endParaRPr>
          </a:p>
          <a:p>
            <a:pPr marL="914400" lvl="2" indent="0">
              <a:buNone/>
            </a:pPr>
            <a:endParaRPr lang="en-US" sz="2000" u="sng" dirty="0"/>
          </a:p>
          <a:p>
            <a:pPr marL="914400" lvl="2" indent="0">
              <a:buNone/>
            </a:pPr>
            <a:r>
              <a:rPr lang="en-US" sz="2000" u="sng" dirty="0"/>
              <a:t>              </a:t>
            </a:r>
          </a:p>
        </p:txBody>
      </p:sp>
    </p:spTree>
    <p:extLst>
      <p:ext uri="{BB962C8B-B14F-4D97-AF65-F5344CB8AC3E}">
        <p14:creationId xmlns:p14="http://schemas.microsoft.com/office/powerpoint/2010/main" val="4042745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566BF1-E0BF-2781-E7C3-4BC9D822DF45}"/>
              </a:ext>
            </a:extLst>
          </p:cNvPr>
          <p:cNvSpPr/>
          <p:nvPr/>
        </p:nvSpPr>
        <p:spPr>
          <a:xfrm>
            <a:off x="4332823" y="2967335"/>
            <a:ext cx="352635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Thank You </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014882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79EB1-B8C4-20FD-9B96-A931A572ED8A}"/>
              </a:ext>
            </a:extLst>
          </p:cNvPr>
          <p:cNvSpPr>
            <a:spLocks noGrp="1"/>
          </p:cNvSpPr>
          <p:nvPr>
            <p:ph type="title"/>
          </p:nvPr>
        </p:nvSpPr>
        <p:spPr>
          <a:xfrm>
            <a:off x="751762" y="609601"/>
            <a:ext cx="8596668" cy="724678"/>
          </a:xfrm>
        </p:spPr>
        <p:txBody>
          <a:bodyPr/>
          <a:lstStyle/>
          <a:p>
            <a:r>
              <a:rPr lang="en-US" u="sng" dirty="0"/>
              <a:t>Content</a:t>
            </a:r>
          </a:p>
        </p:txBody>
      </p:sp>
      <p:sp>
        <p:nvSpPr>
          <p:cNvPr id="3" name="Content Placeholder 2">
            <a:extLst>
              <a:ext uri="{FF2B5EF4-FFF2-40B4-BE49-F238E27FC236}">
                <a16:creationId xmlns:a16="http://schemas.microsoft.com/office/drawing/2014/main" id="{9B91081E-D7A0-0B27-4AC8-C39E8E003D16}"/>
              </a:ext>
            </a:extLst>
          </p:cNvPr>
          <p:cNvSpPr>
            <a:spLocks noGrp="1"/>
          </p:cNvSpPr>
          <p:nvPr>
            <p:ph idx="1"/>
          </p:nvPr>
        </p:nvSpPr>
        <p:spPr>
          <a:xfrm>
            <a:off x="677334" y="1334279"/>
            <a:ext cx="8596668" cy="4707084"/>
          </a:xfrm>
        </p:spPr>
        <p:txBody>
          <a:bodyPr/>
          <a:lstStyle/>
          <a:p>
            <a:r>
              <a:rPr lang="en-US" dirty="0"/>
              <a:t>Introduction</a:t>
            </a:r>
          </a:p>
          <a:p>
            <a:r>
              <a:rPr lang="en-US" dirty="0"/>
              <a:t>Objectives</a:t>
            </a:r>
          </a:p>
          <a:p>
            <a:r>
              <a:rPr lang="en-US" dirty="0"/>
              <a:t>System Requirements</a:t>
            </a:r>
          </a:p>
          <a:p>
            <a:r>
              <a:rPr lang="en-US" dirty="0"/>
              <a:t>DFD Diagram at 0 level</a:t>
            </a:r>
          </a:p>
          <a:p>
            <a:r>
              <a:rPr lang="en-US" dirty="0"/>
              <a:t>DFD Diagram at 1 level</a:t>
            </a:r>
          </a:p>
          <a:p>
            <a:r>
              <a:rPr lang="en-US" dirty="0"/>
              <a:t>Structure of the Project</a:t>
            </a:r>
          </a:p>
          <a:p>
            <a:endParaRPr lang="en-US" dirty="0"/>
          </a:p>
        </p:txBody>
      </p:sp>
    </p:spTree>
    <p:extLst>
      <p:ext uri="{BB962C8B-B14F-4D97-AF65-F5344CB8AC3E}">
        <p14:creationId xmlns:p14="http://schemas.microsoft.com/office/powerpoint/2010/main" val="4237579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F6C4C-CBC1-4E7E-836F-1E585E61FD7A}"/>
              </a:ext>
            </a:extLst>
          </p:cNvPr>
          <p:cNvSpPr>
            <a:spLocks noGrp="1"/>
          </p:cNvSpPr>
          <p:nvPr>
            <p:ph type="title"/>
          </p:nvPr>
        </p:nvSpPr>
        <p:spPr>
          <a:xfrm>
            <a:off x="677334" y="609600"/>
            <a:ext cx="8596668" cy="883298"/>
          </a:xfrm>
        </p:spPr>
        <p:txBody>
          <a:bodyPr/>
          <a:lstStyle/>
          <a:p>
            <a:r>
              <a:rPr lang="en-US" u="sng" dirty="0"/>
              <a:t>INTRODUCTION</a:t>
            </a:r>
          </a:p>
        </p:txBody>
      </p:sp>
      <p:sp>
        <p:nvSpPr>
          <p:cNvPr id="3" name="Content Placeholder 2">
            <a:extLst>
              <a:ext uri="{FF2B5EF4-FFF2-40B4-BE49-F238E27FC236}">
                <a16:creationId xmlns:a16="http://schemas.microsoft.com/office/drawing/2014/main" id="{866120C7-1AFA-17DA-A2C6-605D1BDFB154}"/>
              </a:ext>
            </a:extLst>
          </p:cNvPr>
          <p:cNvSpPr>
            <a:spLocks noGrp="1"/>
          </p:cNvSpPr>
          <p:nvPr>
            <p:ph idx="1"/>
          </p:nvPr>
        </p:nvSpPr>
        <p:spPr>
          <a:xfrm>
            <a:off x="677334" y="1782147"/>
            <a:ext cx="8596668" cy="4259215"/>
          </a:xfrm>
        </p:spPr>
        <p:txBody>
          <a:bodyPr/>
          <a:lstStyle/>
          <a:p>
            <a:pPr>
              <a:buFont typeface="Wingdings" panose="05000000000000000000" pitchFamily="2" charset="2"/>
              <a:buChar char="v"/>
            </a:pPr>
            <a:r>
              <a:rPr lang="en-US" dirty="0"/>
              <a:t>Employee Management System is a distributed application, developed to maintain the details of employees working in organization.</a:t>
            </a:r>
          </a:p>
          <a:p>
            <a:pPr>
              <a:buFont typeface="Wingdings" panose="05000000000000000000" pitchFamily="2" charset="2"/>
              <a:buChar char="v"/>
            </a:pPr>
            <a:r>
              <a:rPr lang="en-US" dirty="0"/>
              <a:t>It maintains the information about the personal and official details of the employees.</a:t>
            </a:r>
          </a:p>
          <a:p>
            <a:pPr>
              <a:buFont typeface="Wingdings" panose="05000000000000000000" pitchFamily="2" charset="2"/>
              <a:buChar char="v"/>
            </a:pPr>
            <a:r>
              <a:rPr lang="en-US" dirty="0"/>
              <a:t>The EMS has been developed to override the problems prevailing in the practicing manual system.</a:t>
            </a:r>
          </a:p>
        </p:txBody>
      </p:sp>
    </p:spTree>
    <p:extLst>
      <p:ext uri="{BB962C8B-B14F-4D97-AF65-F5344CB8AC3E}">
        <p14:creationId xmlns:p14="http://schemas.microsoft.com/office/powerpoint/2010/main" val="4290427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6AE4E-D095-48E3-91B7-FCCB7FAE7B08}"/>
              </a:ext>
            </a:extLst>
          </p:cNvPr>
          <p:cNvSpPr>
            <a:spLocks noGrp="1"/>
          </p:cNvSpPr>
          <p:nvPr>
            <p:ph type="title"/>
          </p:nvPr>
        </p:nvSpPr>
        <p:spPr/>
        <p:txBody>
          <a:bodyPr/>
          <a:lstStyle/>
          <a:p>
            <a:r>
              <a:rPr lang="en-US" u="sng" dirty="0"/>
              <a:t>Objectives:-</a:t>
            </a:r>
          </a:p>
        </p:txBody>
      </p:sp>
      <p:sp>
        <p:nvSpPr>
          <p:cNvPr id="3" name="Content Placeholder 2">
            <a:extLst>
              <a:ext uri="{FF2B5EF4-FFF2-40B4-BE49-F238E27FC236}">
                <a16:creationId xmlns:a16="http://schemas.microsoft.com/office/drawing/2014/main" id="{EB8C2DB2-EF57-8D60-2F8D-346967B7A453}"/>
              </a:ext>
            </a:extLst>
          </p:cNvPr>
          <p:cNvSpPr>
            <a:spLocks noGrp="1"/>
          </p:cNvSpPr>
          <p:nvPr>
            <p:ph idx="1"/>
          </p:nvPr>
        </p:nvSpPr>
        <p:spPr>
          <a:xfrm>
            <a:off x="677334" y="1839434"/>
            <a:ext cx="8596668" cy="3088168"/>
          </a:xfrm>
        </p:spPr>
        <p:txBody>
          <a:bodyPr/>
          <a:lstStyle/>
          <a:p>
            <a:pPr>
              <a:buFont typeface="Wingdings" panose="05000000000000000000" pitchFamily="2" charset="2"/>
              <a:buChar char="v"/>
            </a:pPr>
            <a:r>
              <a:rPr lang="en-US" dirty="0"/>
              <a:t>The main objective of the system is to computerized the maintenance of the employee details in the company it also includes the details about the employee personal.</a:t>
            </a:r>
          </a:p>
          <a:p>
            <a:endParaRPr lang="en-US" dirty="0"/>
          </a:p>
          <a:p>
            <a:pPr>
              <a:buFont typeface="Wingdings" panose="05000000000000000000" pitchFamily="2" charset="2"/>
              <a:buChar char="v"/>
            </a:pPr>
            <a:r>
              <a:rPr lang="en-US" dirty="0"/>
              <a:t>To develop a well-designed  database to store employee information.</a:t>
            </a:r>
          </a:p>
          <a:p>
            <a:endParaRPr lang="en-US" dirty="0"/>
          </a:p>
          <a:p>
            <a:pPr>
              <a:buFont typeface="Wingdings" panose="05000000000000000000" pitchFamily="2" charset="2"/>
              <a:buChar char="v"/>
            </a:pPr>
            <a:r>
              <a:rPr lang="en-US" dirty="0"/>
              <a:t>Provides full functional reports to management of company.</a:t>
            </a:r>
          </a:p>
        </p:txBody>
      </p:sp>
    </p:spTree>
    <p:extLst>
      <p:ext uri="{BB962C8B-B14F-4D97-AF65-F5344CB8AC3E}">
        <p14:creationId xmlns:p14="http://schemas.microsoft.com/office/powerpoint/2010/main" val="3163508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57F7-D4BE-55C5-C35F-A65BF1BFF05F}"/>
              </a:ext>
            </a:extLst>
          </p:cNvPr>
          <p:cNvSpPr>
            <a:spLocks noGrp="1"/>
          </p:cNvSpPr>
          <p:nvPr>
            <p:ph type="title"/>
          </p:nvPr>
        </p:nvSpPr>
        <p:spPr>
          <a:xfrm>
            <a:off x="677334" y="609600"/>
            <a:ext cx="8596668" cy="762000"/>
          </a:xfrm>
        </p:spPr>
        <p:txBody>
          <a:bodyPr/>
          <a:lstStyle/>
          <a:p>
            <a:r>
              <a:rPr lang="en-US" u="sng" dirty="0"/>
              <a:t>System Requirements</a:t>
            </a:r>
            <a:r>
              <a:rPr lang="en-US" dirty="0"/>
              <a:t>:-</a:t>
            </a:r>
          </a:p>
        </p:txBody>
      </p:sp>
      <p:sp>
        <p:nvSpPr>
          <p:cNvPr id="3" name="Content Placeholder 2">
            <a:extLst>
              <a:ext uri="{FF2B5EF4-FFF2-40B4-BE49-F238E27FC236}">
                <a16:creationId xmlns:a16="http://schemas.microsoft.com/office/drawing/2014/main" id="{4ECE59C5-299A-6234-D361-6B03144E7E20}"/>
              </a:ext>
            </a:extLst>
          </p:cNvPr>
          <p:cNvSpPr>
            <a:spLocks noGrp="1"/>
          </p:cNvSpPr>
          <p:nvPr>
            <p:ph idx="1"/>
          </p:nvPr>
        </p:nvSpPr>
        <p:spPr>
          <a:xfrm>
            <a:off x="677334" y="1819469"/>
            <a:ext cx="8596668" cy="4221893"/>
          </a:xfrm>
        </p:spPr>
        <p:txBody>
          <a:bodyPr/>
          <a:lstStyle/>
          <a:p>
            <a:r>
              <a:rPr lang="en-US" sz="2400" u="sng" dirty="0">
                <a:solidFill>
                  <a:schemeClr val="accent1"/>
                </a:solidFill>
              </a:rPr>
              <a:t>Software Requirements:-</a:t>
            </a:r>
          </a:p>
          <a:p>
            <a:pPr marL="0" indent="0">
              <a:buNone/>
            </a:pPr>
            <a:r>
              <a:rPr lang="en-US" dirty="0"/>
              <a:t>                                Back end:- PHP </a:t>
            </a:r>
            <a:endParaRPr lang="en-US" dirty="0">
              <a:solidFill>
                <a:schemeClr val="tx1"/>
              </a:solidFill>
            </a:endParaRPr>
          </a:p>
          <a:p>
            <a:pPr marL="0" indent="0">
              <a:buNone/>
            </a:pPr>
            <a:r>
              <a:rPr lang="en-US" dirty="0">
                <a:solidFill>
                  <a:schemeClr val="tx1"/>
                </a:solidFill>
              </a:rPr>
              <a:t>                                Front End:- Html, CSS JavaScript</a:t>
            </a:r>
          </a:p>
          <a:p>
            <a:pPr marL="0" indent="0">
              <a:buNone/>
            </a:pPr>
            <a:r>
              <a:rPr lang="en-US" dirty="0">
                <a:solidFill>
                  <a:schemeClr val="tx1"/>
                </a:solidFill>
              </a:rPr>
              <a:t>                                Database :-  XAMPP(MySQL)</a:t>
            </a:r>
          </a:p>
          <a:p>
            <a:pPr marL="0" indent="0">
              <a:buNone/>
            </a:pPr>
            <a:r>
              <a:rPr lang="en-US" dirty="0">
                <a:solidFill>
                  <a:schemeClr val="tx1"/>
                </a:solidFill>
              </a:rPr>
              <a:t>                                Server:- XAMPP</a:t>
            </a:r>
          </a:p>
          <a:p>
            <a:pPr marL="0" indent="0">
              <a:buNone/>
            </a:pPr>
            <a:r>
              <a:rPr lang="en-US" dirty="0">
                <a:solidFill>
                  <a:schemeClr val="tx1"/>
                </a:solidFill>
              </a:rPr>
              <a:t>                                Operating System:- Window 11 (64 bit)</a:t>
            </a:r>
          </a:p>
        </p:txBody>
      </p:sp>
    </p:spTree>
    <p:extLst>
      <p:ext uri="{BB962C8B-B14F-4D97-AF65-F5344CB8AC3E}">
        <p14:creationId xmlns:p14="http://schemas.microsoft.com/office/powerpoint/2010/main" val="175150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C495D-DDEC-8972-704A-18CA93EC2F50}"/>
              </a:ext>
            </a:extLst>
          </p:cNvPr>
          <p:cNvSpPr>
            <a:spLocks noGrp="1"/>
          </p:cNvSpPr>
          <p:nvPr>
            <p:ph type="title"/>
          </p:nvPr>
        </p:nvSpPr>
        <p:spPr>
          <a:xfrm>
            <a:off x="489458" y="278406"/>
            <a:ext cx="6262216" cy="640702"/>
          </a:xfrm>
        </p:spPr>
        <p:txBody>
          <a:bodyPr>
            <a:normAutofit/>
          </a:bodyPr>
          <a:lstStyle/>
          <a:p>
            <a:r>
              <a:rPr lang="en-US" u="sng" dirty="0"/>
              <a:t>Data Flow Diagram 0 Level:-</a:t>
            </a:r>
            <a:endParaRPr lang="en-US" dirty="0"/>
          </a:p>
        </p:txBody>
      </p:sp>
      <p:sp>
        <p:nvSpPr>
          <p:cNvPr id="7" name="Rectangle: Rounded Corners 32">
            <a:extLst>
              <a:ext uri="{FF2B5EF4-FFF2-40B4-BE49-F238E27FC236}">
                <a16:creationId xmlns:a16="http://schemas.microsoft.com/office/drawing/2014/main" id="{85E4EDFC-B1D9-45DC-73EA-C6DA3106E8AD}"/>
              </a:ext>
            </a:extLst>
          </p:cNvPr>
          <p:cNvSpPr>
            <a:spLocks noChangeArrowheads="1"/>
          </p:cNvSpPr>
          <p:nvPr/>
        </p:nvSpPr>
        <p:spPr bwMode="auto">
          <a:xfrm>
            <a:off x="926097" y="3530478"/>
            <a:ext cx="1835818" cy="794573"/>
          </a:xfrm>
          <a:prstGeom prst="roundRect">
            <a:avLst>
              <a:gd name="adj" fmla="val 16667"/>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altLang="en-US" dirty="0">
                <a:solidFill>
                  <a:schemeClr val="lt1"/>
                </a:solidFill>
              </a:rPr>
              <a:t>Admin</a:t>
            </a:r>
          </a:p>
        </p:txBody>
      </p:sp>
      <p:sp>
        <p:nvSpPr>
          <p:cNvPr id="8" name="Rectangle: Rounded Corners 28">
            <a:extLst>
              <a:ext uri="{FF2B5EF4-FFF2-40B4-BE49-F238E27FC236}">
                <a16:creationId xmlns:a16="http://schemas.microsoft.com/office/drawing/2014/main" id="{DDFC32A8-DF45-9BD8-0E3E-2705948CC2DF}"/>
              </a:ext>
            </a:extLst>
          </p:cNvPr>
          <p:cNvSpPr>
            <a:spLocks noChangeArrowheads="1"/>
          </p:cNvSpPr>
          <p:nvPr/>
        </p:nvSpPr>
        <p:spPr bwMode="auto">
          <a:xfrm>
            <a:off x="6055514" y="3530478"/>
            <a:ext cx="1688894" cy="892175"/>
          </a:xfrm>
          <a:prstGeom prst="roundRect">
            <a:avLst>
              <a:gd name="adj" fmla="val 16667"/>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altLang="en-US" dirty="0">
                <a:solidFill>
                  <a:schemeClr val="lt1"/>
                </a:solidFill>
              </a:rPr>
              <a:t>Employee List</a:t>
            </a:r>
          </a:p>
        </p:txBody>
      </p:sp>
      <p:sp>
        <p:nvSpPr>
          <p:cNvPr id="9" name="Oval 30">
            <a:extLst>
              <a:ext uri="{FF2B5EF4-FFF2-40B4-BE49-F238E27FC236}">
                <a16:creationId xmlns:a16="http://schemas.microsoft.com/office/drawing/2014/main" id="{C5D9E739-5918-64B2-B6BA-4EEEFB1884C0}"/>
              </a:ext>
            </a:extLst>
          </p:cNvPr>
          <p:cNvSpPr>
            <a:spLocks noChangeArrowheads="1"/>
          </p:cNvSpPr>
          <p:nvPr/>
        </p:nvSpPr>
        <p:spPr bwMode="auto">
          <a:xfrm>
            <a:off x="3778898" y="3601747"/>
            <a:ext cx="1259633" cy="977900"/>
          </a:xfrm>
          <a:prstGeom prst="ellipse">
            <a:avLst/>
          </a:prstGeom>
          <a:solidFill>
            <a:schemeClr val="accent1">
              <a:lumMod val="75000"/>
            </a:schemeClr>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Login</a:t>
            </a:r>
            <a:endParaRPr kumimoji="0" lang="en-US" altLang="en-US" sz="1800" b="0" i="0" u="none" strike="noStrike" cap="none" normalizeH="0" baseline="0" dirty="0">
              <a:ln>
                <a:noFill/>
              </a:ln>
              <a:solidFill>
                <a:schemeClr val="bg2"/>
              </a:solidFill>
              <a:effectLst/>
              <a:latin typeface="Arial" panose="020B0604020202020204" pitchFamily="34" charset="0"/>
            </a:endParaRPr>
          </a:p>
        </p:txBody>
      </p:sp>
      <p:sp>
        <p:nvSpPr>
          <p:cNvPr id="10" name="Arrow: Right 9">
            <a:extLst>
              <a:ext uri="{FF2B5EF4-FFF2-40B4-BE49-F238E27FC236}">
                <a16:creationId xmlns:a16="http://schemas.microsoft.com/office/drawing/2014/main" id="{C41FE34D-1B2A-4203-7187-D9AA64FB649B}"/>
              </a:ext>
            </a:extLst>
          </p:cNvPr>
          <p:cNvSpPr/>
          <p:nvPr/>
        </p:nvSpPr>
        <p:spPr>
          <a:xfrm>
            <a:off x="2929815" y="3862097"/>
            <a:ext cx="716554" cy="4533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1" name="Arrow: Right 10">
            <a:extLst>
              <a:ext uri="{FF2B5EF4-FFF2-40B4-BE49-F238E27FC236}">
                <a16:creationId xmlns:a16="http://schemas.microsoft.com/office/drawing/2014/main" id="{336604A4-10C4-3D3E-A82D-21ABBAC4249C}"/>
              </a:ext>
            </a:extLst>
          </p:cNvPr>
          <p:cNvSpPr/>
          <p:nvPr/>
        </p:nvSpPr>
        <p:spPr>
          <a:xfrm>
            <a:off x="5236875" y="3862097"/>
            <a:ext cx="65074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ectangle: Rounded Corners 26">
            <a:extLst>
              <a:ext uri="{FF2B5EF4-FFF2-40B4-BE49-F238E27FC236}">
                <a16:creationId xmlns:a16="http://schemas.microsoft.com/office/drawing/2014/main" id="{E2BD9B90-8474-6642-C5F3-9C4D25136B93}"/>
              </a:ext>
            </a:extLst>
          </p:cNvPr>
          <p:cNvSpPr>
            <a:spLocks noChangeArrowheads="1"/>
          </p:cNvSpPr>
          <p:nvPr/>
        </p:nvSpPr>
        <p:spPr bwMode="auto">
          <a:xfrm>
            <a:off x="3473286" y="5500342"/>
            <a:ext cx="1898158" cy="748058"/>
          </a:xfrm>
          <a:prstGeom prst="roundRect">
            <a:avLst>
              <a:gd name="adj" fmla="val 16667"/>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altLang="en-US" dirty="0">
                <a:solidFill>
                  <a:schemeClr val="lt1"/>
                </a:solidFill>
              </a:rPr>
              <a:t>Holiday List</a:t>
            </a:r>
          </a:p>
        </p:txBody>
      </p:sp>
      <p:sp>
        <p:nvSpPr>
          <p:cNvPr id="13" name="Arrow: Down 12">
            <a:extLst>
              <a:ext uri="{FF2B5EF4-FFF2-40B4-BE49-F238E27FC236}">
                <a16:creationId xmlns:a16="http://schemas.microsoft.com/office/drawing/2014/main" id="{C49C03DC-E193-981A-8537-5BE7C00A078D}"/>
              </a:ext>
            </a:extLst>
          </p:cNvPr>
          <p:cNvSpPr/>
          <p:nvPr/>
        </p:nvSpPr>
        <p:spPr>
          <a:xfrm>
            <a:off x="4166461" y="2805118"/>
            <a:ext cx="484505" cy="6777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Arrow: Down 13">
            <a:extLst>
              <a:ext uri="{FF2B5EF4-FFF2-40B4-BE49-F238E27FC236}">
                <a16:creationId xmlns:a16="http://schemas.microsoft.com/office/drawing/2014/main" id="{9A5147B7-D633-3524-C002-D6C1F0811E79}"/>
              </a:ext>
            </a:extLst>
          </p:cNvPr>
          <p:cNvSpPr/>
          <p:nvPr/>
        </p:nvSpPr>
        <p:spPr>
          <a:xfrm>
            <a:off x="4193766" y="4722185"/>
            <a:ext cx="457200" cy="6356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Rectangle 9">
            <a:extLst>
              <a:ext uri="{FF2B5EF4-FFF2-40B4-BE49-F238E27FC236}">
                <a16:creationId xmlns:a16="http://schemas.microsoft.com/office/drawing/2014/main" id="{1D17DBE6-3FF8-7234-77F9-CC66F4A1786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257300" algn="l"/>
              </a:tabLst>
              <a:defRPr>
                <a:solidFill>
                  <a:schemeClr val="tx1"/>
                </a:solidFill>
                <a:latin typeface="Arial" panose="020B0604020202020204" pitchFamily="34" charset="0"/>
              </a:defRPr>
            </a:lvl1pPr>
            <a:lvl2pPr eaLnBrk="0" fontAlgn="base" hangingPunct="0">
              <a:spcBef>
                <a:spcPct val="0"/>
              </a:spcBef>
              <a:spcAft>
                <a:spcPct val="0"/>
              </a:spcAft>
              <a:tabLst>
                <a:tab pos="1257300" algn="l"/>
              </a:tabLst>
              <a:defRPr>
                <a:solidFill>
                  <a:schemeClr val="tx1"/>
                </a:solidFill>
                <a:latin typeface="Arial" panose="020B0604020202020204" pitchFamily="34" charset="0"/>
              </a:defRPr>
            </a:lvl2pPr>
            <a:lvl3pPr eaLnBrk="0" fontAlgn="base" hangingPunct="0">
              <a:spcBef>
                <a:spcPct val="0"/>
              </a:spcBef>
              <a:spcAft>
                <a:spcPct val="0"/>
              </a:spcAft>
              <a:tabLst>
                <a:tab pos="1257300" algn="l"/>
              </a:tabLst>
              <a:defRPr>
                <a:solidFill>
                  <a:schemeClr val="tx1"/>
                </a:solidFill>
                <a:latin typeface="Arial" panose="020B0604020202020204" pitchFamily="34" charset="0"/>
              </a:defRPr>
            </a:lvl3pPr>
            <a:lvl4pPr eaLnBrk="0" fontAlgn="base" hangingPunct="0">
              <a:spcBef>
                <a:spcPct val="0"/>
              </a:spcBef>
              <a:spcAft>
                <a:spcPct val="0"/>
              </a:spcAft>
              <a:tabLst>
                <a:tab pos="1257300" algn="l"/>
              </a:tabLst>
              <a:defRPr>
                <a:solidFill>
                  <a:schemeClr val="tx1"/>
                </a:solidFill>
                <a:latin typeface="Arial" panose="020B0604020202020204" pitchFamily="34" charset="0"/>
              </a:defRPr>
            </a:lvl4pPr>
            <a:lvl5pPr eaLnBrk="0" fontAlgn="base" hangingPunct="0">
              <a:spcBef>
                <a:spcPct val="0"/>
              </a:spcBef>
              <a:spcAft>
                <a:spcPct val="0"/>
              </a:spcAft>
              <a:tabLst>
                <a:tab pos="1257300" algn="l"/>
              </a:tabLst>
              <a:defRPr>
                <a:solidFill>
                  <a:schemeClr val="tx1"/>
                </a:solidFill>
                <a:latin typeface="Arial" panose="020B0604020202020204" pitchFamily="34" charset="0"/>
              </a:defRPr>
            </a:lvl5pPr>
            <a:lvl6pPr eaLnBrk="0" fontAlgn="base" hangingPunct="0">
              <a:spcBef>
                <a:spcPct val="0"/>
              </a:spcBef>
              <a:spcAft>
                <a:spcPct val="0"/>
              </a:spcAft>
              <a:tabLst>
                <a:tab pos="1257300" algn="l"/>
              </a:tabLst>
              <a:defRPr>
                <a:solidFill>
                  <a:schemeClr val="tx1"/>
                </a:solidFill>
                <a:latin typeface="Arial" panose="020B0604020202020204" pitchFamily="34" charset="0"/>
              </a:defRPr>
            </a:lvl6pPr>
            <a:lvl7pPr eaLnBrk="0" fontAlgn="base" hangingPunct="0">
              <a:spcBef>
                <a:spcPct val="0"/>
              </a:spcBef>
              <a:spcAft>
                <a:spcPct val="0"/>
              </a:spcAft>
              <a:tabLst>
                <a:tab pos="1257300" algn="l"/>
              </a:tabLst>
              <a:defRPr>
                <a:solidFill>
                  <a:schemeClr val="tx1"/>
                </a:solidFill>
                <a:latin typeface="Arial" panose="020B0604020202020204" pitchFamily="34" charset="0"/>
              </a:defRPr>
            </a:lvl7pPr>
            <a:lvl8pPr eaLnBrk="0" fontAlgn="base" hangingPunct="0">
              <a:spcBef>
                <a:spcPct val="0"/>
              </a:spcBef>
              <a:spcAft>
                <a:spcPct val="0"/>
              </a:spcAft>
              <a:tabLst>
                <a:tab pos="1257300" algn="l"/>
              </a:tabLst>
              <a:defRPr>
                <a:solidFill>
                  <a:schemeClr val="tx1"/>
                </a:solidFill>
                <a:latin typeface="Arial" panose="020B0604020202020204" pitchFamily="34" charset="0"/>
              </a:defRPr>
            </a:lvl8pPr>
            <a:lvl9pPr eaLnBrk="0" fontAlgn="base" hangingPunct="0">
              <a:spcBef>
                <a:spcPct val="0"/>
              </a:spcBef>
              <a:spcAft>
                <a:spcPct val="0"/>
              </a:spcAft>
              <a:tabLst>
                <a:tab pos="12573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4">
            <a:extLst>
              <a:ext uri="{FF2B5EF4-FFF2-40B4-BE49-F238E27FC236}">
                <a16:creationId xmlns:a16="http://schemas.microsoft.com/office/drawing/2014/main" id="{03ACD02C-985D-3465-F209-05BB68C613B3}"/>
              </a:ext>
            </a:extLst>
          </p:cNvPr>
          <p:cNvSpPr>
            <a:spLocks noChangeArrowheads="1"/>
          </p:cNvSpPr>
          <p:nvPr/>
        </p:nvSpPr>
        <p:spPr bwMode="auto">
          <a:xfrm>
            <a:off x="519404" y="55686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Rounded Corners 28">
            <a:extLst>
              <a:ext uri="{FF2B5EF4-FFF2-40B4-BE49-F238E27FC236}">
                <a16:creationId xmlns:a16="http://schemas.microsoft.com/office/drawing/2014/main" id="{BB9C90D6-0C4A-2B58-4A94-EB9325D3E710}"/>
              </a:ext>
            </a:extLst>
          </p:cNvPr>
          <p:cNvSpPr>
            <a:spLocks noChangeArrowheads="1"/>
          </p:cNvSpPr>
          <p:nvPr/>
        </p:nvSpPr>
        <p:spPr bwMode="auto">
          <a:xfrm>
            <a:off x="3473286" y="1835095"/>
            <a:ext cx="1898158" cy="768146"/>
          </a:xfrm>
          <a:prstGeom prst="roundRect">
            <a:avLst>
              <a:gd name="adj" fmla="val 16667"/>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altLang="en-US" dirty="0">
                <a:solidFill>
                  <a:schemeClr val="lt1"/>
                </a:solidFill>
              </a:rPr>
              <a:t>Employee </a:t>
            </a:r>
          </a:p>
        </p:txBody>
      </p:sp>
    </p:spTree>
    <p:extLst>
      <p:ext uri="{BB962C8B-B14F-4D97-AF65-F5344CB8AC3E}">
        <p14:creationId xmlns:p14="http://schemas.microsoft.com/office/powerpoint/2010/main" val="330467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F4AB6-8A73-2380-0DDE-7BD1A48004BC}"/>
              </a:ext>
            </a:extLst>
          </p:cNvPr>
          <p:cNvSpPr>
            <a:spLocks noGrp="1"/>
          </p:cNvSpPr>
          <p:nvPr>
            <p:ph type="title"/>
          </p:nvPr>
        </p:nvSpPr>
        <p:spPr>
          <a:xfrm>
            <a:off x="276446" y="265813"/>
            <a:ext cx="9103881" cy="861238"/>
          </a:xfrm>
        </p:spPr>
        <p:txBody>
          <a:bodyPr>
            <a:normAutofit/>
          </a:bodyPr>
          <a:lstStyle/>
          <a:p>
            <a:r>
              <a:rPr lang="en-US" u="sng" dirty="0"/>
              <a:t>Data Flow Diagram 1 Level</a:t>
            </a:r>
            <a:r>
              <a:rPr lang="en-US" dirty="0"/>
              <a:t>:-</a:t>
            </a:r>
          </a:p>
        </p:txBody>
      </p:sp>
      <p:graphicFrame>
        <p:nvGraphicFramePr>
          <p:cNvPr id="8" name="Diagram 7">
            <a:extLst>
              <a:ext uri="{FF2B5EF4-FFF2-40B4-BE49-F238E27FC236}">
                <a16:creationId xmlns:a16="http://schemas.microsoft.com/office/drawing/2014/main" id="{DD00BED7-18DE-BFC5-BD0F-B94989595C30}"/>
              </a:ext>
            </a:extLst>
          </p:cNvPr>
          <p:cNvGraphicFramePr/>
          <p:nvPr>
            <p:extLst>
              <p:ext uri="{D42A27DB-BD31-4B8C-83A1-F6EECF244321}">
                <p14:modId xmlns:p14="http://schemas.microsoft.com/office/powerpoint/2010/main" val="4026316348"/>
              </p:ext>
            </p:extLst>
          </p:nvPr>
        </p:nvGraphicFramePr>
        <p:xfrm>
          <a:off x="4828385" y="1127051"/>
          <a:ext cx="4296953" cy="5646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7279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A78EE-12FA-C3CA-2CD5-2525234F7231}"/>
              </a:ext>
            </a:extLst>
          </p:cNvPr>
          <p:cNvSpPr>
            <a:spLocks noGrp="1"/>
          </p:cNvSpPr>
          <p:nvPr>
            <p:ph type="title"/>
          </p:nvPr>
        </p:nvSpPr>
        <p:spPr>
          <a:xfrm>
            <a:off x="542260" y="609600"/>
            <a:ext cx="8731742" cy="857693"/>
          </a:xfrm>
        </p:spPr>
        <p:txBody>
          <a:bodyPr>
            <a:normAutofit fontScale="90000"/>
          </a:bodyPr>
          <a:lstStyle/>
          <a:p>
            <a:r>
              <a:rPr lang="en-US" sz="4000" u="sng" dirty="0">
                <a:solidFill>
                  <a:schemeClr val="accent2">
                    <a:lumMod val="60000"/>
                    <a:lumOff val="40000"/>
                  </a:schemeClr>
                </a:solidFill>
              </a:rPr>
              <a:t>Structure of the Project:-</a:t>
            </a:r>
            <a:br>
              <a:rPr lang="en-US" sz="3600" u="sng" dirty="0">
                <a:solidFill>
                  <a:schemeClr val="accent2">
                    <a:lumMod val="60000"/>
                    <a:lumOff val="40000"/>
                  </a:schemeClr>
                </a:solidFill>
              </a:rPr>
            </a:br>
            <a:br>
              <a:rPr lang="en-US" sz="3600" u="sng" dirty="0">
                <a:solidFill>
                  <a:schemeClr val="accent2">
                    <a:lumMod val="60000"/>
                    <a:lumOff val="40000"/>
                  </a:schemeClr>
                </a:solidFill>
              </a:rPr>
            </a:br>
            <a:br>
              <a:rPr lang="en-US" sz="3600" u="sng" dirty="0">
                <a:solidFill>
                  <a:schemeClr val="accent2">
                    <a:lumMod val="60000"/>
                    <a:lumOff val="40000"/>
                  </a:schemeClr>
                </a:solidFill>
              </a:rPr>
            </a:br>
            <a:endParaRPr lang="en-US" dirty="0"/>
          </a:p>
        </p:txBody>
      </p:sp>
      <p:sp>
        <p:nvSpPr>
          <p:cNvPr id="3" name="Content Placeholder 2">
            <a:extLst>
              <a:ext uri="{FF2B5EF4-FFF2-40B4-BE49-F238E27FC236}">
                <a16:creationId xmlns:a16="http://schemas.microsoft.com/office/drawing/2014/main" id="{4793E10B-9C42-B5D1-795B-0B16E0E5FD61}"/>
              </a:ext>
            </a:extLst>
          </p:cNvPr>
          <p:cNvSpPr>
            <a:spLocks noGrp="1"/>
          </p:cNvSpPr>
          <p:nvPr>
            <p:ph idx="1"/>
          </p:nvPr>
        </p:nvSpPr>
        <p:spPr>
          <a:xfrm>
            <a:off x="425302" y="1388959"/>
            <a:ext cx="9260958" cy="5497033"/>
          </a:xfrm>
        </p:spPr>
        <p:txBody>
          <a:bodyPr>
            <a:normAutofit/>
          </a:bodyPr>
          <a:lstStyle/>
          <a:p>
            <a:pPr marL="0" indent="0">
              <a:buNone/>
            </a:pPr>
            <a:endParaRPr lang="en-US" sz="2600" u="sng" dirty="0">
              <a:solidFill>
                <a:schemeClr val="accent2">
                  <a:lumMod val="60000"/>
                  <a:lumOff val="40000"/>
                </a:schemeClr>
              </a:solidFill>
            </a:endParaRPr>
          </a:p>
          <a:p>
            <a:r>
              <a:rPr lang="en-US" sz="2600" u="sng" dirty="0">
                <a:solidFill>
                  <a:schemeClr val="accent2">
                    <a:lumMod val="60000"/>
                    <a:lumOff val="40000"/>
                  </a:schemeClr>
                </a:solidFill>
              </a:rPr>
              <a:t>Employee Management System:-</a:t>
            </a:r>
          </a:p>
          <a:p>
            <a:pPr>
              <a:buFont typeface="Wingdings" panose="05000000000000000000" pitchFamily="2" charset="2"/>
              <a:buChar char="v"/>
            </a:pPr>
            <a:r>
              <a:rPr lang="en-US" sz="1900" dirty="0"/>
              <a:t>Employee</a:t>
            </a:r>
            <a:r>
              <a:rPr lang="en-US" sz="1900" dirty="0">
                <a:solidFill>
                  <a:schemeClr val="tx1"/>
                </a:solidFill>
              </a:rPr>
              <a:t> Management System</a:t>
            </a:r>
            <a:r>
              <a:rPr lang="en-US" sz="1900" dirty="0">
                <a:solidFill>
                  <a:schemeClr val="accent2">
                    <a:lumMod val="60000"/>
                    <a:lumOff val="40000"/>
                  </a:schemeClr>
                </a:solidFill>
              </a:rPr>
              <a:t> </a:t>
            </a:r>
            <a:r>
              <a:rPr lang="en-US" sz="1900" dirty="0">
                <a:solidFill>
                  <a:schemeClr val="tx1"/>
                </a:solidFill>
              </a:rPr>
              <a:t>is a software that will help organizations manage their workforce more efficiently.</a:t>
            </a:r>
            <a:r>
              <a:rPr lang="en-US" sz="1900" dirty="0">
                <a:solidFill>
                  <a:schemeClr val="accent2">
                    <a:lumMod val="60000"/>
                    <a:lumOff val="40000"/>
                  </a:schemeClr>
                </a:solidFill>
              </a:rPr>
              <a:t> </a:t>
            </a:r>
            <a:r>
              <a:rPr lang="en-US" sz="1900" dirty="0">
                <a:solidFill>
                  <a:schemeClr val="tx1"/>
                </a:solidFill>
              </a:rPr>
              <a:t> </a:t>
            </a:r>
          </a:p>
          <a:p>
            <a:pPr marL="0" indent="0">
              <a:buNone/>
            </a:pPr>
            <a:r>
              <a:rPr lang="en-US" sz="1900" dirty="0">
                <a:solidFill>
                  <a:schemeClr val="tx1"/>
                </a:solidFill>
              </a:rPr>
              <a:t> </a:t>
            </a:r>
          </a:p>
          <a:p>
            <a:r>
              <a:rPr lang="en-US" sz="2400" u="sng" dirty="0">
                <a:solidFill>
                  <a:schemeClr val="accent2">
                    <a:lumMod val="60000"/>
                    <a:lumOff val="40000"/>
                  </a:schemeClr>
                </a:solidFill>
              </a:rPr>
              <a:t>Homepage </a:t>
            </a:r>
            <a:r>
              <a:rPr lang="en-US" sz="2400" u="sng" dirty="0">
                <a:solidFill>
                  <a:schemeClr val="accent1"/>
                </a:solidFill>
              </a:rPr>
              <a:t>:-</a:t>
            </a:r>
            <a:r>
              <a:rPr lang="en-US" sz="2400" dirty="0">
                <a:solidFill>
                  <a:schemeClr val="accent1"/>
                </a:solidFill>
              </a:rPr>
              <a:t> </a:t>
            </a:r>
            <a:r>
              <a:rPr lang="en-US" sz="2400" dirty="0">
                <a:solidFill>
                  <a:schemeClr val="tx1"/>
                </a:solidFill>
              </a:rPr>
              <a:t> </a:t>
            </a:r>
          </a:p>
          <a:p>
            <a:pPr>
              <a:buFont typeface="Wingdings" panose="05000000000000000000" pitchFamily="2" charset="2"/>
              <a:buChar char="v"/>
            </a:pPr>
            <a:r>
              <a:rPr lang="en-US" sz="1900" dirty="0">
                <a:solidFill>
                  <a:schemeClr val="tx1"/>
                </a:solidFill>
              </a:rPr>
              <a:t>Home page Module have the two module . One is login Admin and another is Employee .</a:t>
            </a:r>
          </a:p>
          <a:p>
            <a:r>
              <a:rPr lang="en-US" sz="2400" u="sng" dirty="0">
                <a:solidFill>
                  <a:schemeClr val="accent1"/>
                </a:solidFill>
              </a:rPr>
              <a:t>Login</a:t>
            </a:r>
            <a:r>
              <a:rPr lang="en-US" sz="2400" dirty="0">
                <a:solidFill>
                  <a:schemeClr val="accent1"/>
                </a:solidFill>
              </a:rPr>
              <a:t>:-</a:t>
            </a:r>
            <a:r>
              <a:rPr lang="en-US" sz="2400" dirty="0"/>
              <a:t> </a:t>
            </a:r>
          </a:p>
          <a:p>
            <a:pPr>
              <a:buFont typeface="Wingdings" panose="05000000000000000000" pitchFamily="2" charset="2"/>
              <a:buChar char="v"/>
            </a:pPr>
            <a:r>
              <a:rPr lang="en-US" sz="2000" dirty="0"/>
              <a:t>In this project there are two login modules one for admin  and second for     employee. User will be redirected to dashboard when they provide valid username and password.</a:t>
            </a:r>
          </a:p>
          <a:p>
            <a:pPr>
              <a:buFont typeface="Wingdings" panose="05000000000000000000" pitchFamily="2" charset="2"/>
              <a:buChar char="v"/>
            </a:pPr>
            <a:endParaRPr lang="en-US" sz="1900" dirty="0">
              <a:solidFill>
                <a:schemeClr val="tx1"/>
              </a:solidFill>
            </a:endParaRPr>
          </a:p>
          <a:p>
            <a:endParaRPr lang="en-US" sz="1900" dirty="0">
              <a:solidFill>
                <a:schemeClr val="tx1"/>
              </a:solidFill>
            </a:endParaRPr>
          </a:p>
          <a:p>
            <a:pPr marL="0" indent="0">
              <a:buNone/>
            </a:pPr>
            <a:endParaRPr lang="en-US" sz="2400" dirty="0">
              <a:solidFill>
                <a:schemeClr val="tx1"/>
              </a:solidFill>
            </a:endParaRPr>
          </a:p>
        </p:txBody>
      </p:sp>
    </p:spTree>
    <p:extLst>
      <p:ext uri="{BB962C8B-B14F-4D97-AF65-F5344CB8AC3E}">
        <p14:creationId xmlns:p14="http://schemas.microsoft.com/office/powerpoint/2010/main" val="2699810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1E637F-A084-04DF-BEE4-A416CE81FFF5}"/>
              </a:ext>
            </a:extLst>
          </p:cNvPr>
          <p:cNvSpPr>
            <a:spLocks noGrp="1"/>
          </p:cNvSpPr>
          <p:nvPr>
            <p:ph idx="1"/>
          </p:nvPr>
        </p:nvSpPr>
        <p:spPr>
          <a:xfrm>
            <a:off x="379622" y="542261"/>
            <a:ext cx="9253475" cy="6007395"/>
          </a:xfrm>
        </p:spPr>
        <p:txBody>
          <a:bodyPr>
            <a:normAutofit/>
          </a:bodyPr>
          <a:lstStyle/>
          <a:p>
            <a:endParaRPr lang="en-US" sz="2400" u="sng" dirty="0">
              <a:solidFill>
                <a:schemeClr val="accent2">
                  <a:lumMod val="60000"/>
                  <a:lumOff val="40000"/>
                </a:schemeClr>
              </a:solidFill>
            </a:endParaRPr>
          </a:p>
          <a:p>
            <a:r>
              <a:rPr lang="en-US" sz="2400" u="sng" dirty="0">
                <a:solidFill>
                  <a:schemeClr val="accent2">
                    <a:lumMod val="60000"/>
                    <a:lumOff val="40000"/>
                  </a:schemeClr>
                </a:solidFill>
              </a:rPr>
              <a:t>Employee Module:-</a:t>
            </a:r>
            <a:r>
              <a:rPr lang="en-US" sz="2400" dirty="0">
                <a:solidFill>
                  <a:schemeClr val="tx1"/>
                </a:solidFill>
              </a:rPr>
              <a:t> </a:t>
            </a:r>
          </a:p>
          <a:p>
            <a:pPr>
              <a:buFont typeface="Wingdings" panose="05000000000000000000" pitchFamily="2" charset="2"/>
              <a:buChar char="v"/>
            </a:pPr>
            <a:r>
              <a:rPr lang="en-US" sz="1800" dirty="0">
                <a:solidFill>
                  <a:schemeClr val="tx1"/>
                </a:solidFill>
              </a:rPr>
              <a:t>It contains the holiday</a:t>
            </a:r>
            <a:r>
              <a:rPr lang="en-US" sz="1800" dirty="0">
                <a:solidFill>
                  <a:schemeClr val="accent2">
                    <a:lumMod val="60000"/>
                    <a:lumOff val="40000"/>
                  </a:schemeClr>
                </a:solidFill>
              </a:rPr>
              <a:t> </a:t>
            </a:r>
            <a:r>
              <a:rPr lang="en-US" sz="1800" dirty="0">
                <a:solidFill>
                  <a:schemeClr val="tx1"/>
                </a:solidFill>
              </a:rPr>
              <a:t>list. Employees only read the holiday list such as date, day, Holiday name.</a:t>
            </a:r>
          </a:p>
          <a:p>
            <a:pPr marL="0" indent="0">
              <a:buNone/>
            </a:pPr>
            <a:endParaRPr lang="en-US" sz="1800" dirty="0">
              <a:solidFill>
                <a:schemeClr val="tx1"/>
              </a:solidFill>
            </a:endParaRPr>
          </a:p>
          <a:p>
            <a:pPr marL="0" indent="0">
              <a:buNone/>
            </a:pPr>
            <a:endParaRPr lang="en-US" sz="1800" u="sng" dirty="0">
              <a:solidFill>
                <a:schemeClr val="accent2">
                  <a:lumMod val="60000"/>
                  <a:lumOff val="40000"/>
                </a:schemeClr>
              </a:solidFill>
            </a:endParaRPr>
          </a:p>
          <a:p>
            <a:r>
              <a:rPr lang="en-US" sz="2000" u="sng" dirty="0">
                <a:solidFill>
                  <a:schemeClr val="accent2">
                    <a:lumMod val="60000"/>
                    <a:lumOff val="40000"/>
                  </a:schemeClr>
                </a:solidFill>
              </a:rPr>
              <a:t>Admin:-</a:t>
            </a:r>
          </a:p>
          <a:p>
            <a:pPr>
              <a:buFont typeface="Wingdings" panose="05000000000000000000" pitchFamily="2" charset="2"/>
              <a:buChar char="v"/>
            </a:pPr>
            <a:r>
              <a:rPr lang="en-US" sz="1800" dirty="0">
                <a:solidFill>
                  <a:schemeClr val="tx1">
                    <a:lumMod val="95000"/>
                    <a:lumOff val="5000"/>
                  </a:schemeClr>
                </a:solidFill>
              </a:rPr>
              <a:t>This is the main module in this project. The administrator can read and write information about any member such as employee, manager  of the company. They can also update, create, delete the record of member as requirement and implementation plan.</a:t>
            </a:r>
          </a:p>
          <a:p>
            <a:endParaRPr lang="en-US" dirty="0"/>
          </a:p>
        </p:txBody>
      </p:sp>
    </p:spTree>
    <p:extLst>
      <p:ext uri="{BB962C8B-B14F-4D97-AF65-F5344CB8AC3E}">
        <p14:creationId xmlns:p14="http://schemas.microsoft.com/office/powerpoint/2010/main" val="22148990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707</TotalTime>
  <Words>465</Words>
  <Application>Microsoft Office PowerPoint</Application>
  <PresentationFormat>Widescreen</PresentationFormat>
  <Paragraphs>85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Trebuchet MS</vt:lpstr>
      <vt:lpstr>Wingdings</vt:lpstr>
      <vt:lpstr>Wingdings 3</vt:lpstr>
      <vt:lpstr>Facet</vt:lpstr>
      <vt:lpstr>Employee Management System</vt:lpstr>
      <vt:lpstr>Content</vt:lpstr>
      <vt:lpstr>INTRODUCTION</vt:lpstr>
      <vt:lpstr>Objectives:-</vt:lpstr>
      <vt:lpstr>System Requirements:-</vt:lpstr>
      <vt:lpstr>Data Flow Diagram 0 Level:-</vt:lpstr>
      <vt:lpstr>Data Flow Diagram 1 Level:-</vt:lpstr>
      <vt:lpstr>Structure of the Project:-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dc:title>
  <dc:creator>Khushbu</dc:creator>
  <cp:lastModifiedBy>Pradeep Kumar</cp:lastModifiedBy>
  <cp:revision>5</cp:revision>
  <dcterms:created xsi:type="dcterms:W3CDTF">2023-03-28T11:52:12Z</dcterms:created>
  <dcterms:modified xsi:type="dcterms:W3CDTF">2023-03-31T07:50:16Z</dcterms:modified>
</cp:coreProperties>
</file>