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7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4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B5CE-E6A0-45E7-A79C-0FF7CAD8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CMW _ Final project _ GURPREET KAUR _633287506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19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1F57-6846-4658-8DF0-7E7C0DAD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First page </a:t>
            </a:r>
            <a:endParaRPr lang="en-IN" dirty="0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66B014F9-13D3-4D0D-A8DC-5C9897DAD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33" y="2103438"/>
            <a:ext cx="6780334" cy="3849687"/>
          </a:xfrm>
        </p:spPr>
      </p:pic>
    </p:spTree>
    <p:extLst>
      <p:ext uri="{BB962C8B-B14F-4D97-AF65-F5344CB8AC3E}">
        <p14:creationId xmlns:p14="http://schemas.microsoft.com/office/powerpoint/2010/main" val="371687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DAF0-78B4-449A-B837-619CF136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big boy restaurant and services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E671ACC-68EC-4237-9A84-B6C294666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2513595"/>
            <a:ext cx="8849960" cy="3029373"/>
          </a:xfrm>
        </p:spPr>
      </p:pic>
    </p:spTree>
    <p:extLst>
      <p:ext uri="{BB962C8B-B14F-4D97-AF65-F5344CB8AC3E}">
        <p14:creationId xmlns:p14="http://schemas.microsoft.com/office/powerpoint/2010/main" val="312087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5A0D-E52F-47F6-9284-F99DE63A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video chef preparing food  in restaurant</a:t>
            </a:r>
            <a:endParaRPr lang="en-IN" dirty="0"/>
          </a:p>
        </p:txBody>
      </p:sp>
      <p:pic>
        <p:nvPicPr>
          <p:cNvPr id="5" name="Content Placeholder 4" descr="A picture containing text, indoor, person, dish&#10;&#10;Description automatically generated">
            <a:extLst>
              <a:ext uri="{FF2B5EF4-FFF2-40B4-BE49-F238E27FC236}">
                <a16:creationId xmlns:a16="http://schemas.microsoft.com/office/drawing/2014/main" id="{E50E1C70-863E-411C-913B-9EF45C4D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79" y="2103438"/>
            <a:ext cx="7202641" cy="3849687"/>
          </a:xfrm>
        </p:spPr>
      </p:pic>
    </p:spTree>
    <p:extLst>
      <p:ext uri="{BB962C8B-B14F-4D97-AF65-F5344CB8AC3E}">
        <p14:creationId xmlns:p14="http://schemas.microsoft.com/office/powerpoint/2010/main" val="340581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85AD-FF46-49FF-8B3D-09D14BE0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Special cakes</a:t>
            </a:r>
            <a:endParaRPr lang="en-IN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33F9012-E6EF-49D9-A28C-24503FC11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22" y="2103438"/>
            <a:ext cx="7150555" cy="3849687"/>
          </a:xfrm>
        </p:spPr>
      </p:pic>
    </p:spTree>
    <p:extLst>
      <p:ext uri="{BB962C8B-B14F-4D97-AF65-F5344CB8AC3E}">
        <p14:creationId xmlns:p14="http://schemas.microsoft.com/office/powerpoint/2010/main" val="331992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9141-C6A6-4522-9B8B-1D25FDDD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Juices and </a:t>
            </a:r>
            <a:r>
              <a:rPr lang="en-US" dirty="0" err="1"/>
              <a:t>sandwichs</a:t>
            </a:r>
            <a:endParaRPr lang="en-IN" dirty="0"/>
          </a:p>
        </p:txBody>
      </p:sp>
      <p:pic>
        <p:nvPicPr>
          <p:cNvPr id="5" name="Content Placeholder 4" descr="A picture containing food, different, several&#10;&#10;Description automatically generated">
            <a:extLst>
              <a:ext uri="{FF2B5EF4-FFF2-40B4-BE49-F238E27FC236}">
                <a16:creationId xmlns:a16="http://schemas.microsoft.com/office/drawing/2014/main" id="{6015F44F-97E4-4F2E-BCDE-2E110AEF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15" y="2103438"/>
            <a:ext cx="6532370" cy="3849687"/>
          </a:xfrm>
        </p:spPr>
      </p:pic>
    </p:spTree>
    <p:extLst>
      <p:ext uri="{BB962C8B-B14F-4D97-AF65-F5344CB8AC3E}">
        <p14:creationId xmlns:p14="http://schemas.microsoft.com/office/powerpoint/2010/main" val="99184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888B-F6B1-4A77-90B9-0C404431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Contact us and about us 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4C7708-ABBA-42DE-AC46-8F606FB08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26" y="2103438"/>
            <a:ext cx="6799348" cy="3849687"/>
          </a:xfrm>
        </p:spPr>
      </p:pic>
    </p:spTree>
    <p:extLst>
      <p:ext uri="{BB962C8B-B14F-4D97-AF65-F5344CB8AC3E}">
        <p14:creationId xmlns:p14="http://schemas.microsoft.com/office/powerpoint/2010/main" val="258619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9E3A-F24D-4C01-8747-77BA959A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Footer</a:t>
            </a:r>
            <a:endParaRPr lang="en-IN" dirty="0"/>
          </a:p>
        </p:txBody>
      </p:sp>
      <p:pic>
        <p:nvPicPr>
          <p:cNvPr id="5" name="Content Placeholder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BC3965FC-3B18-4CE6-A437-3DEA4E6A4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2575516"/>
            <a:ext cx="9297698" cy="2905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4984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_2SEEDS">
      <a:dk1>
        <a:srgbClr val="000000"/>
      </a:dk1>
      <a:lt1>
        <a:srgbClr val="FFFFFF"/>
      </a:lt1>
      <a:dk2>
        <a:srgbClr val="1C2732"/>
      </a:dk2>
      <a:lt2>
        <a:srgbClr val="E8E5E2"/>
      </a:lt2>
      <a:accent1>
        <a:srgbClr val="1774D5"/>
      </a:accent1>
      <a:accent2>
        <a:srgbClr val="23B4C3"/>
      </a:accent2>
      <a:accent3>
        <a:srgbClr val="2937E7"/>
      </a:accent3>
      <a:accent4>
        <a:srgbClr val="D51724"/>
      </a:accent4>
      <a:accent5>
        <a:srgbClr val="E76B29"/>
      </a:accent5>
      <a:accent6>
        <a:srgbClr val="C59C15"/>
      </a:accent6>
      <a:hlink>
        <a:srgbClr val="BF3FBD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Garamond</vt:lpstr>
      <vt:lpstr>Gill Sans MT</vt:lpstr>
      <vt:lpstr>SavonVTI</vt:lpstr>
      <vt:lpstr>CMW _ Final project _ GURPREET KAUR _633287506</vt:lpstr>
      <vt:lpstr>                    First page </vt:lpstr>
      <vt:lpstr>About big boy restaurant and services</vt:lpstr>
      <vt:lpstr>Short video chef preparing food  in restaurant</vt:lpstr>
      <vt:lpstr>                    Special cakes</vt:lpstr>
      <vt:lpstr>         Juices and sandwichs</vt:lpstr>
      <vt:lpstr>        Contact us and about us 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 _ Final project _ GURPREET KAUR _633287506</dc:title>
  <dc:creator>Gurpreet Kaur Gurpreet Kaur</dc:creator>
  <cp:lastModifiedBy>Gurpreet Kaur Gurpreet Kaur</cp:lastModifiedBy>
  <cp:revision>2</cp:revision>
  <dcterms:created xsi:type="dcterms:W3CDTF">2021-10-08T09:02:53Z</dcterms:created>
  <dcterms:modified xsi:type="dcterms:W3CDTF">2021-10-08T09:24:59Z</dcterms:modified>
</cp:coreProperties>
</file>