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2" r:id="rId5"/>
    <p:sldId id="257" r:id="rId6"/>
    <p:sldId id="291" r:id="rId7"/>
    <p:sldId id="285" r:id="rId8"/>
    <p:sldId id="286" r:id="rId9"/>
    <p:sldId id="287" r:id="rId10"/>
    <p:sldId id="288" r:id="rId11"/>
    <p:sldId id="289" r:id="rId12"/>
    <p:sldId id="290" r:id="rId13"/>
    <p:sldId id="264" r:id="rId14"/>
    <p:sldId id="266" r:id="rId15"/>
    <p:sldId id="269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22-May-20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22-May-20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16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24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20D939B-7BD9-4A06-BE26-1673757625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199" r="19199"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5DBD4-7E28-4F35-B50E-BFEC0783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ADB02E-90F7-47C3-AB4A-FC94A2D4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3780" y="-186945"/>
            <a:ext cx="5085650" cy="1311965"/>
          </a:xfrm>
        </p:spPr>
        <p:txBody>
          <a:bodyPr/>
          <a:lstStyle/>
          <a:p>
            <a:r>
              <a:rPr lang="en-US" sz="6600" dirty="0"/>
              <a:t>COVID-NEWS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2B60D4-4D9F-4E01-BAE8-1FF10F3A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9321" y="3949010"/>
            <a:ext cx="5245113" cy="1311964"/>
          </a:xfrm>
        </p:spPr>
        <p:txBody>
          <a:bodyPr>
            <a:noAutofit/>
          </a:bodyPr>
          <a:lstStyle/>
          <a:p>
            <a:r>
              <a:rPr lang="en-US" sz="3200" dirty="0"/>
              <a:t>Project Presentation</a:t>
            </a:r>
          </a:p>
          <a:p>
            <a:r>
              <a:rPr lang="en-US" sz="2800" dirty="0"/>
              <a:t>Gurpreet Singh And Kiranjeet Kaur</a:t>
            </a:r>
          </a:p>
        </p:txBody>
      </p:sp>
    </p:spTree>
    <p:extLst>
      <p:ext uri="{BB962C8B-B14F-4D97-AF65-F5344CB8AC3E}">
        <p14:creationId xmlns:p14="http://schemas.microsoft.com/office/powerpoint/2010/main" val="2186155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4557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421" y="596349"/>
            <a:ext cx="3863221" cy="1222181"/>
          </a:xfrm>
        </p:spPr>
        <p:txBody>
          <a:bodyPr/>
          <a:lstStyle/>
          <a:p>
            <a:r>
              <a:rPr lang="en-US" dirty="0"/>
              <a:t>Detail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5420" y="2726191"/>
            <a:ext cx="3863221" cy="180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Detail page include</a:t>
            </a:r>
          </a:p>
          <a:p>
            <a:r>
              <a:rPr lang="en-US" dirty="0"/>
              <a:t>The detail of the blog also has video in it. </a:t>
            </a:r>
          </a:p>
          <a:p>
            <a:r>
              <a:rPr lang="en-US" dirty="0"/>
              <a:t>And at the bottom, the feedback option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10</a:t>
            </a:fld>
            <a:endParaRPr lang="en-US" b="1" i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F0DCDE9-8064-4373-BDA4-76224A6B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8" y="596349"/>
            <a:ext cx="6075272" cy="53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About us…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967D97-002C-499C-8398-F64373A7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864000"/>
            <a:ext cx="6254572" cy="59721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615745D-6DF7-47EB-87FE-06408B6C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74" y="864000"/>
            <a:ext cx="5937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Subscribe Page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48452" y="443897"/>
            <a:ext cx="7911548" cy="431999"/>
          </a:xfrm>
        </p:spPr>
        <p:txBody>
          <a:bodyPr/>
          <a:lstStyle/>
          <a:p>
            <a:r>
              <a:rPr lang="en-US" dirty="0"/>
              <a:t>Subscription page asks for name and email to subscribe.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12</a:t>
            </a:fld>
            <a:endParaRPr lang="en-US" b="1" i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845C5F-8DDB-4113-910F-7C6A48C62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571" y="1192695"/>
            <a:ext cx="11916857" cy="5527997"/>
          </a:xfrm>
        </p:spPr>
      </p:pic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454D7DF-CE15-4EE4-B808-FCB033DB1A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07" r="6907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main idea of the website is to provide information about coronavirus.</a:t>
            </a:r>
          </a:p>
          <a:p>
            <a:r>
              <a:rPr lang="en-US" dirty="0"/>
              <a:t>The blogs are given by the Doctors, Specialists and journalists.</a:t>
            </a:r>
          </a:p>
          <a:p>
            <a:r>
              <a:rPr lang="en-US" dirty="0"/>
              <a:t>This website includes all the elements we have covered in the class.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705566" y="3674372"/>
            <a:ext cx="5085650" cy="720000"/>
          </a:xfrm>
        </p:spPr>
        <p:txBody>
          <a:bodyPr/>
          <a:lstStyle/>
          <a:p>
            <a:r>
              <a:rPr lang="en-US" sz="5400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Gurpreet Singh And Kiranjeet Kaur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059754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45292" y="5383610"/>
            <a:ext cx="4681330" cy="252000"/>
          </a:xfrm>
        </p:spPr>
        <p:txBody>
          <a:bodyPr/>
          <a:lstStyle/>
          <a:p>
            <a:r>
              <a:rPr lang="en-US" dirty="0"/>
              <a:t>web@covidnews.com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441821"/>
            <a:ext cx="218900" cy="21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3527" y="5722360"/>
            <a:ext cx="4683095" cy="252413"/>
          </a:xfrm>
        </p:spPr>
        <p:txBody>
          <a:bodyPr/>
          <a:lstStyle/>
          <a:p>
            <a:r>
              <a:rPr lang="en-US" dirty="0"/>
              <a:t>www.covidnews.com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70078" y="5729987"/>
            <a:ext cx="244786" cy="244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61" y="909375"/>
            <a:ext cx="10143235" cy="503925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17562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421438" y="345744"/>
            <a:ext cx="5085650" cy="93810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767880" y="2040697"/>
            <a:ext cx="4873616" cy="3405945"/>
          </a:xfrm>
        </p:spPr>
        <p:txBody>
          <a:bodyPr/>
          <a:lstStyle/>
          <a:p>
            <a:pPr algn="ctr"/>
            <a:r>
              <a:rPr lang="en-US" dirty="0"/>
              <a:t>This presentation is based on the website we made for the project.</a:t>
            </a:r>
          </a:p>
          <a:p>
            <a:pPr algn="ctr"/>
            <a:r>
              <a:rPr lang="en-US" dirty="0"/>
              <a:t>The main idea of the website is to provide as much as information to others regarding 2020 pandemic of a novel Corona Virus. </a:t>
            </a:r>
          </a:p>
          <a:p>
            <a:pPr algn="l"/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55BA3B-1A28-4D06-B4DB-1208441988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101" r="12101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686869" y="590809"/>
            <a:ext cx="685800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8749" y="1033670"/>
            <a:ext cx="4444800" cy="5124174"/>
          </a:xfrm>
        </p:spPr>
        <p:txBody>
          <a:bodyPr/>
          <a:lstStyle/>
          <a:p>
            <a:r>
              <a:rPr lang="en-US" b="1" dirty="0"/>
              <a:t>Covid news website has these following web pages</a:t>
            </a:r>
            <a:r>
              <a:rPr lang="en-US" dirty="0"/>
              <a:t>.</a:t>
            </a:r>
          </a:p>
          <a:p>
            <a:r>
              <a:rPr lang="en-US" dirty="0"/>
              <a:t>Home page: Blog topics.</a:t>
            </a:r>
          </a:p>
          <a:p>
            <a:r>
              <a:rPr lang="en-US" dirty="0"/>
              <a:t>Detail pages: Full details of the topic.</a:t>
            </a:r>
          </a:p>
          <a:p>
            <a:r>
              <a:rPr lang="en-US" dirty="0"/>
              <a:t>Gallery page: Photos of the services.</a:t>
            </a:r>
          </a:p>
          <a:p>
            <a:r>
              <a:rPr lang="en-US" dirty="0"/>
              <a:t>Contact page: Contact information, address.</a:t>
            </a:r>
          </a:p>
          <a:p>
            <a:r>
              <a:rPr lang="en-US" dirty="0"/>
              <a:t>About page: Information about our team.</a:t>
            </a:r>
          </a:p>
          <a:p>
            <a:r>
              <a:rPr lang="en-US" dirty="0"/>
              <a:t>Subscribe page: To subscribe with 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599868"/>
            <a:ext cx="5085650" cy="720000"/>
          </a:xfrm>
        </p:spPr>
        <p:txBody>
          <a:bodyPr/>
          <a:lstStyle/>
          <a:p>
            <a:r>
              <a:rPr lang="en-US" sz="5400" dirty="0"/>
              <a:t>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0DF-9430-43B3-89F9-CB40018E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              </a:t>
            </a:r>
            <a:r>
              <a:rPr lang="en-US" sz="4000" b="1" dirty="0">
                <a:solidFill>
                  <a:srgbClr val="7030A0"/>
                </a:solidFill>
              </a:rPr>
              <a:t>Home Page of the Website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A3B751-2DF0-41DD-9593-710AF50B73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39270" y="1020418"/>
            <a:ext cx="3193773" cy="5700275"/>
          </a:xfrm>
        </p:spPr>
        <p:txBody>
          <a:bodyPr/>
          <a:lstStyle/>
          <a:p>
            <a:r>
              <a:rPr lang="en-US" dirty="0"/>
              <a:t>This is the home page of the website.</a:t>
            </a:r>
          </a:p>
          <a:p>
            <a:r>
              <a:rPr lang="en-US" dirty="0"/>
              <a:t>It includes :</a:t>
            </a:r>
          </a:p>
          <a:p>
            <a:r>
              <a:rPr lang="en-US" dirty="0"/>
              <a:t>Header with Logo, link to all other pages.</a:t>
            </a:r>
          </a:p>
          <a:p>
            <a:r>
              <a:rPr lang="en-US" dirty="0"/>
              <a:t>Body with all the blogs regarding Covid-19</a:t>
            </a:r>
          </a:p>
          <a:p>
            <a:r>
              <a:rPr lang="en-US" dirty="0"/>
              <a:t>Footer with recent posts, tag cloud and about us.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3C4A2B-5D73-4BA8-93AF-67500CC66B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572" y="1020419"/>
            <a:ext cx="7310150" cy="340580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4C296C-E655-44DC-9046-4B59E55B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2" y="4532243"/>
            <a:ext cx="7310150" cy="21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7024-83A2-455D-94D2-53050884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      Detail Page of the Website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FACC08-2B3B-4A23-A1FB-2C3C047870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1675" y="2015988"/>
            <a:ext cx="3069500" cy="3051192"/>
          </a:xfrm>
        </p:spPr>
        <p:txBody>
          <a:bodyPr/>
          <a:lstStyle/>
          <a:p>
            <a:r>
              <a:rPr lang="en-US" dirty="0"/>
              <a:t>Clicking on any blog on the Home Page will take us to the detail page of that blog.</a:t>
            </a:r>
          </a:p>
          <a:p>
            <a:r>
              <a:rPr lang="en-US" dirty="0"/>
              <a:t>The Aside bars include Recent posts and Tag Covid.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1009E4D-EA47-4EEB-B886-61417F69B5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774" y="1192696"/>
            <a:ext cx="7275443" cy="5527997"/>
          </a:xfrm>
        </p:spPr>
      </p:pic>
    </p:spTree>
    <p:extLst>
      <p:ext uri="{BB962C8B-B14F-4D97-AF65-F5344CB8AC3E}">
        <p14:creationId xmlns:p14="http://schemas.microsoft.com/office/powerpoint/2010/main" val="247625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191-7392-4EE5-B057-81AF3230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37307"/>
            <a:ext cx="10143235" cy="618067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Reply option on the Detail Page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1CFDC-E2C9-46A0-AB15-F76FEE9F6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4642115"/>
            <a:ext cx="5958428" cy="1946413"/>
          </a:xfrm>
        </p:spPr>
        <p:txBody>
          <a:bodyPr/>
          <a:lstStyle/>
          <a:p>
            <a:r>
              <a:rPr lang="en-US" dirty="0"/>
              <a:t>The bottom of the Detail page include a form, that asks the reply of the reader.</a:t>
            </a:r>
          </a:p>
          <a:p>
            <a:r>
              <a:rPr lang="en-US" dirty="0"/>
              <a:t>Clicking on the Send button show us the shown message.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E8F648-B19B-4533-99C2-945212C43A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897" y="1244356"/>
            <a:ext cx="5658678" cy="521200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1548F0-F4F3-4D54-B5E1-AB4BD716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64" y="1244355"/>
            <a:ext cx="6112763" cy="32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55E3-848C-4FB6-BC13-32DFE84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1" y="405495"/>
            <a:ext cx="3983855" cy="1224521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Gallery Page of the Website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629081-28C4-4269-A2CC-2B69A8E50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7850" y="49451"/>
            <a:ext cx="8834150" cy="67590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FACC52-24A7-48BE-AE16-F8EDD068F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570" y="2037941"/>
            <a:ext cx="2931929" cy="3051192"/>
          </a:xfrm>
        </p:spPr>
        <p:txBody>
          <a:bodyPr/>
          <a:lstStyle/>
          <a:p>
            <a:r>
              <a:rPr lang="en-US" dirty="0"/>
              <a:t>Gallery includes the pictures of the services provided by us.</a:t>
            </a:r>
          </a:p>
        </p:txBody>
      </p:sp>
    </p:spTree>
    <p:extLst>
      <p:ext uri="{BB962C8B-B14F-4D97-AF65-F5344CB8AC3E}">
        <p14:creationId xmlns:p14="http://schemas.microsoft.com/office/powerpoint/2010/main" val="369993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A17-BEA9-4CBD-8556-FBC86B5B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8" y="431999"/>
            <a:ext cx="3988905" cy="105224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Contact Page of the Website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596C4B-C260-46D2-9345-8523079EA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31414"/>
            <a:ext cx="7142922" cy="688941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1B8BFE-E32B-4B27-8AA7-B4C2B97F92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93047" y="1903404"/>
            <a:ext cx="3069500" cy="3051192"/>
          </a:xfrm>
        </p:spPr>
        <p:txBody>
          <a:bodyPr/>
          <a:lstStyle/>
          <a:p>
            <a:r>
              <a:rPr lang="en-US" dirty="0"/>
              <a:t>This page include the Address of our team within a map.</a:t>
            </a:r>
          </a:p>
        </p:txBody>
      </p:sp>
    </p:spTree>
    <p:extLst>
      <p:ext uri="{BB962C8B-B14F-4D97-AF65-F5344CB8AC3E}">
        <p14:creationId xmlns:p14="http://schemas.microsoft.com/office/powerpoint/2010/main" val="3337245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6D1B-66EB-4DD6-A298-D266F81D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069" y="431999"/>
            <a:ext cx="2531166" cy="133053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Continued….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E4F77B-88C8-48BC-A0BF-D456D5FB26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018" y="106017"/>
            <a:ext cx="7832035" cy="532737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07AB21-ECFA-4DE6-8F5D-C823D61DC7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870" y="5685183"/>
            <a:ext cx="7315199" cy="903345"/>
          </a:xfrm>
        </p:spPr>
        <p:txBody>
          <a:bodyPr/>
          <a:lstStyle/>
          <a:p>
            <a:r>
              <a:rPr lang="en-US" dirty="0"/>
              <a:t>Bottom of Contact page include a form that asks the reader for the feedback.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DE824F-E8EF-45E8-BB78-A33407D40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685433566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424</Words>
  <Application>Microsoft Office PowerPoint</Application>
  <PresentationFormat>Widescreen</PresentationFormat>
  <Paragraphs>66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Office Theme</vt:lpstr>
      <vt:lpstr>COVID-NEWS</vt:lpstr>
      <vt:lpstr>OVERVIEW</vt:lpstr>
      <vt:lpstr>Web Pages</vt:lpstr>
      <vt:lpstr>              Home Page of the Website</vt:lpstr>
      <vt:lpstr>      Detail Page of the Website</vt:lpstr>
      <vt:lpstr>Reply option on the Detail Page</vt:lpstr>
      <vt:lpstr>Gallery Page of the Website </vt:lpstr>
      <vt:lpstr>Contact Page of the Website </vt:lpstr>
      <vt:lpstr>Continued….</vt:lpstr>
      <vt:lpstr>Detail Page</vt:lpstr>
      <vt:lpstr>About us…</vt:lpstr>
      <vt:lpstr>Subscribe Page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2020-05-23T02:12:12Z</dcterms:created>
  <dcterms:modified xsi:type="dcterms:W3CDTF">2020-05-23T20:02:28Z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