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2"/>
  </p:notesMasterIdLst>
  <p:sldIdLst>
    <p:sldId id="256" r:id="rId2"/>
    <p:sldId id="260" r:id="rId3"/>
    <p:sldId id="259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1"/>
    <p:restoredTop sz="68980" autoAdjust="0"/>
  </p:normalViewPr>
  <p:slideViewPr>
    <p:cSldViewPr snapToGrid="0">
      <p:cViewPr varScale="1">
        <p:scale>
          <a:sx n="86" d="100"/>
          <a:sy n="86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2DA44-48D8-DB48-82D0-C813EFA52DF5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2D6B-A3B3-494A-9389-CF5091E4F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7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E2D6B-A3B3-494A-9389-CF5091E4FF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6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3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bref.com/e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diumguid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www.stadiumguide.com/riazo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5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7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0DC665F-D31E-151D-CC08-A31B9209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08" b="1639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D1EA-BF1F-7C77-3163-D8FDE0FF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4804105" cy="1828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University of Toronto Data Visualization Boot Camp – Project 2 Football App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7EC083E-5D15-2F97-D1CA-7C1AF9F4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2895600"/>
            <a:ext cx="4804104" cy="3162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Mauricio Avila, Gurpreet </a:t>
            </a:r>
            <a:r>
              <a:rPr lang="en-US" dirty="0" err="1">
                <a:solidFill>
                  <a:srgbClr val="FFFFFF"/>
                </a:solidFill>
              </a:rPr>
              <a:t>Chugh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Jeremy Mallory, Doran Rainford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Gavin Toole, Anthony Verma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1045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5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 showing team, player, and stadium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app contains and filters by league:</a:t>
            </a:r>
          </a:p>
          <a:p>
            <a:r>
              <a:rPr lang="en-US" dirty="0"/>
              <a:t>Leaflet map with stadiums showing name, capacity, and trivia about the stadium</a:t>
            </a:r>
          </a:p>
          <a:p>
            <a:pPr lvl="1"/>
            <a:r>
              <a:rPr lang="en-US" dirty="0"/>
              <a:t>Add from the original data set</a:t>
            </a:r>
          </a:p>
          <a:p>
            <a:r>
              <a:rPr lang="en-US" dirty="0"/>
              <a:t>Sunburst chart showing the goals scored broken down by league, team, players</a:t>
            </a:r>
          </a:p>
          <a:p>
            <a:pPr lvl="1"/>
            <a:r>
              <a:rPr lang="en-US" dirty="0"/>
              <a:t>Player goals was added from the original dataset as during our presentation a question was asked regarding players</a:t>
            </a:r>
          </a:p>
          <a:p>
            <a:r>
              <a:rPr lang="en-US" dirty="0"/>
              <a:t>Combination bar and line graph outlining team total points and wages.</a:t>
            </a:r>
          </a:p>
          <a:p>
            <a:endParaRPr lang="en-US" dirty="0"/>
          </a:p>
        </p:txBody>
      </p:sp>
      <p:pic>
        <p:nvPicPr>
          <p:cNvPr id="31" name="Picture 30" descr="Logo&#10;&#10;Description automatically generated with medium confidence">
            <a:extLst>
              <a:ext uri="{FF2B5EF4-FFF2-40B4-BE49-F238E27FC236}">
                <a16:creationId xmlns:a16="http://schemas.microsoft.com/office/drawing/2014/main" id="{41B2FDC7-0D4E-A595-AE57-97C00A72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89" y="5190837"/>
            <a:ext cx="1155207" cy="1116412"/>
          </a:xfrm>
          <a:prstGeom prst="rect">
            <a:avLst/>
          </a:prstGeom>
        </p:spPr>
      </p:pic>
      <p:pic>
        <p:nvPicPr>
          <p:cNvPr id="32" name="Picture 3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98D3007-C2FC-2129-D8D3-A3DC7034D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70" y="5177775"/>
            <a:ext cx="1542261" cy="1116412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C567C0B4-3275-B1EC-7FB0-B1988E1C0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232" y="5190837"/>
            <a:ext cx="1155207" cy="1116412"/>
          </a:xfrm>
          <a:prstGeom prst="rect">
            <a:avLst/>
          </a:prstGeom>
        </p:spPr>
      </p:pic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942BFE-4225-B071-1D8B-E66137B5CB3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873497" y="5177775"/>
            <a:ext cx="1540276" cy="1116412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A540ED4C-9BC8-745E-477D-93ADB3079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740" y="5082155"/>
            <a:ext cx="1115948" cy="122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60E566-672A-1E6D-A8C8-B5B9410CD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9072" y="5369187"/>
            <a:ext cx="1667666" cy="9380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94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– Player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Original data was retrieved from: </a:t>
            </a:r>
            <a:r>
              <a:rPr lang="en-US" dirty="0">
                <a:hlinkClick r:id="rId3"/>
              </a:rPr>
              <a:t>https://fbref.com/en</a:t>
            </a:r>
            <a:endParaRPr lang="en-US" dirty="0"/>
          </a:p>
          <a:p>
            <a:r>
              <a:rPr lang="en-US" dirty="0"/>
              <a:t>Site was used to extract the player data as well, previous we used the </a:t>
            </a:r>
            <a:r>
              <a:rPr lang="en-US" dirty="0" err="1"/>
              <a:t>pd.read_html</a:t>
            </a:r>
            <a:r>
              <a:rPr lang="en-US" dirty="0"/>
              <a:t> but the player data was not in the same format, Beautiful soup was used to web scrap the player data.</a:t>
            </a:r>
          </a:p>
          <a:p>
            <a:pPr marL="0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97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– Stadium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Stadium data was retrieved from: </a:t>
            </a:r>
            <a:r>
              <a:rPr lang="en-US" dirty="0">
                <a:hlinkClick r:id="rId3"/>
              </a:rPr>
              <a:t>https://stadiumguide.com</a:t>
            </a:r>
            <a:endParaRPr lang="en-US" dirty="0"/>
          </a:p>
          <a:p>
            <a:pPr lvl="1"/>
            <a:r>
              <a:rPr lang="en-US" dirty="0"/>
              <a:t>This site didn’t have the latitude and longitude, code created to get coordinates from </a:t>
            </a:r>
            <a:r>
              <a:rPr lang="en-US" dirty="0" err="1"/>
              <a:t>geoapify</a:t>
            </a:r>
            <a:endParaRPr lang="en-US" dirty="0"/>
          </a:p>
          <a:p>
            <a:pPr lvl="1"/>
            <a:r>
              <a:rPr lang="en-CA" i="0" dirty="0">
                <a:effectLst/>
              </a:rPr>
              <a:t>Challenge in retrieving trivia for the stadium was that in stadium table, on clicking stadium name, the </a:t>
            </a:r>
            <a:r>
              <a:rPr lang="en-CA" i="0" dirty="0" err="1">
                <a:effectLst/>
              </a:rPr>
              <a:t>url</a:t>
            </a:r>
            <a:r>
              <a:rPr lang="en-CA" i="0" dirty="0">
                <a:effectLst/>
              </a:rPr>
              <a:t> of the page containing description about the stadium did not have the stadium name consistent with the stadium name on home page. E.g. The stadium name on the home page </a:t>
            </a:r>
            <a:r>
              <a:rPr lang="en-CA" i="0" dirty="0" err="1">
                <a:effectLst/>
              </a:rPr>
              <a:t>www.stadiumguide.com</a:t>
            </a:r>
            <a:r>
              <a:rPr lang="en-CA" i="0" dirty="0">
                <a:effectLst/>
              </a:rPr>
              <a:t> is Estadio ABANCA-</a:t>
            </a:r>
            <a:r>
              <a:rPr lang="en-CA" i="0" dirty="0" err="1">
                <a:effectLst/>
              </a:rPr>
              <a:t>Riazor</a:t>
            </a:r>
            <a:r>
              <a:rPr lang="en-CA" i="0" dirty="0">
                <a:effectLst/>
              </a:rPr>
              <a:t> but the stadium description </a:t>
            </a:r>
            <a:r>
              <a:rPr lang="en-CA" i="0" dirty="0" err="1">
                <a:effectLst/>
              </a:rPr>
              <a:t>url</a:t>
            </a:r>
            <a:r>
              <a:rPr lang="en-CA" i="0" dirty="0">
                <a:effectLst/>
              </a:rPr>
              <a:t> for the stadium </a:t>
            </a:r>
            <a:r>
              <a:rPr lang="en-CA" i="0" u="none" strike="noStrike" dirty="0">
                <a:effectLst/>
                <a:hlinkClick r:id="rId4"/>
              </a:rPr>
              <a:t>https://www.stadiumguide.com/riazor/</a:t>
            </a:r>
            <a:r>
              <a:rPr lang="en-CA" i="0" dirty="0">
                <a:effectLst/>
              </a:rPr>
              <a:t> contains </a:t>
            </a:r>
            <a:r>
              <a:rPr lang="en-CA" i="0" dirty="0" err="1">
                <a:effectLst/>
              </a:rPr>
              <a:t>riazor</a:t>
            </a:r>
            <a:r>
              <a:rPr lang="en-CA" i="0" dirty="0">
                <a:effectLst/>
              </a:rPr>
              <a:t>. We accessed the </a:t>
            </a:r>
            <a:r>
              <a:rPr lang="en-CA" i="0" dirty="0" err="1">
                <a:effectLst/>
              </a:rPr>
              <a:t>href</a:t>
            </a:r>
            <a:r>
              <a:rPr lang="en-CA" i="0" dirty="0">
                <a:effectLst/>
              </a:rPr>
              <a:t> links in all the tags on home page and then using those </a:t>
            </a:r>
            <a:r>
              <a:rPr lang="en-CA" i="0" dirty="0" err="1">
                <a:effectLst/>
              </a:rPr>
              <a:t>href</a:t>
            </a:r>
            <a:r>
              <a:rPr lang="en-CA" i="0" dirty="0">
                <a:effectLst/>
              </a:rPr>
              <a:t> </a:t>
            </a:r>
            <a:r>
              <a:rPr lang="en-CA" i="0" dirty="0" err="1">
                <a:effectLst/>
              </a:rPr>
              <a:t>urls</a:t>
            </a:r>
            <a:r>
              <a:rPr lang="en-CA" i="0" dirty="0">
                <a:effectLst/>
              </a:rPr>
              <a:t> we accessed the stadium page to get the trivia</a:t>
            </a:r>
          </a:p>
          <a:p>
            <a:pPr marL="0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0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custom map marker was added by downloading icon and adding to html script</a:t>
            </a:r>
          </a:p>
          <a:p>
            <a:pPr lvl="1"/>
            <a:r>
              <a:rPr lang="en-US" dirty="0"/>
              <a:t>Pop up on marker included:</a:t>
            </a:r>
          </a:p>
          <a:p>
            <a:pPr lvl="2"/>
            <a:r>
              <a:rPr lang="en-US" dirty="0"/>
              <a:t>Stadium Name</a:t>
            </a:r>
          </a:p>
          <a:p>
            <a:pPr lvl="2"/>
            <a:r>
              <a:rPr lang="en-US" dirty="0"/>
              <a:t>Capacity</a:t>
            </a:r>
          </a:p>
          <a:p>
            <a:pPr lvl="2"/>
            <a:r>
              <a:rPr lang="en-US" dirty="0"/>
              <a:t>Trivia about the stadium</a:t>
            </a:r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06D1586-54C8-343F-D73C-6F90C271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2806700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407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Sunburst Plot</a:t>
            </a:r>
          </a:p>
          <a:p>
            <a:pPr lvl="1"/>
            <a:r>
              <a:rPr lang="en-CA" b="0" i="0" dirty="0">
                <a:solidFill>
                  <a:srgbClr val="202124"/>
                </a:solidFill>
                <a:effectLst/>
              </a:rPr>
              <a:t>Displays the country, team and player goals</a:t>
            </a:r>
          </a:p>
          <a:p>
            <a:pPr marL="274320" lvl="1" indent="0">
              <a:buNone/>
            </a:pPr>
            <a:endParaRPr lang="en-CA" dirty="0">
              <a:solidFill>
                <a:srgbClr val="202124"/>
              </a:solidFill>
            </a:endParaRP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Bar chart with Line Plot</a:t>
            </a:r>
          </a:p>
          <a:p>
            <a:pPr lvl="1"/>
            <a:r>
              <a:rPr lang="en-US" dirty="0"/>
              <a:t>Displays Team points on the bars with wages on the line plot</a:t>
            </a:r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8902AD87-660E-C16F-5FDD-D0FBF8A5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03" y="950976"/>
            <a:ext cx="2340000" cy="234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6939BF-D9F4-3E11-4ECC-98949184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503" y="3844925"/>
            <a:ext cx="2340000" cy="23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14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0C6-2655-99E0-5A5D-D6A8A41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CEF-1315-E8CA-4249-2BC0C4FE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ADD LINK TO THE APP</a:t>
            </a:r>
            <a:endParaRPr lang="en-US" dirty="0"/>
          </a:p>
          <a:p>
            <a:pPr lvl="2"/>
            <a:endParaRPr lang="en-US" sz="1400" dirty="0"/>
          </a:p>
          <a:p>
            <a:pPr marL="274320" lvl="1" indent="0">
              <a:buNone/>
            </a:pPr>
            <a:r>
              <a:rPr lang="en-US" dirty="0"/>
              <a:t>					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436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BACKING_FORM_KEY" val="7672756-c:\users\io951017\desktop\project_football final presentation.pptx"/>
  <p:tag name="ARTICULATE_PRESENTER_VERSION" val="8"/>
  <p:tag name="ARTICULATE_PRESENTATION_ID" val="336000"/>
  <p:tag name="ARTICULATE_SLIDE_COUNT" val="1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420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 Medium</vt:lpstr>
      <vt:lpstr>Arial</vt:lpstr>
      <vt:lpstr>Calibri</vt:lpstr>
      <vt:lpstr>Univers Light</vt:lpstr>
      <vt:lpstr>TribuneVTI</vt:lpstr>
      <vt:lpstr>University of Toronto Data Visualization Boot Camp – Project 2 Football App</vt:lpstr>
      <vt:lpstr>Create an app showing team, player, and stadium data</vt:lpstr>
      <vt:lpstr>Analysis Process – Player Data</vt:lpstr>
      <vt:lpstr>Analysis Process – Stadium Data</vt:lpstr>
      <vt:lpstr>Database </vt:lpstr>
      <vt:lpstr>Flask</vt:lpstr>
      <vt:lpstr>Leaflet</vt:lpstr>
      <vt:lpstr>Plotly</vt:lpstr>
      <vt:lpstr>App creation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 – Project Football</dc:title>
  <dc:creator>Gavin Toole</dc:creator>
  <cp:lastModifiedBy>Gavin Toole</cp:lastModifiedBy>
  <cp:revision>22</cp:revision>
  <dcterms:created xsi:type="dcterms:W3CDTF">2023-03-30T21:49:36Z</dcterms:created>
  <dcterms:modified xsi:type="dcterms:W3CDTF">2023-06-11T11:52:35Z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Project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1FEA8721-AB9A-4FD2-80EB-13BB482914AE</vt:lpwstr>
  </property>
  <property fmtid="{D5CDD505-2E9C-101B-9397-08002B2CF9AE}" pid="6" name="ArticulateProjectFull">
    <vt:lpwstr>C:\Users\IO951017\Desktop\Project_Football Final Presentation.ppta</vt:lpwstr>
  </property>
</Properties>
</file>