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5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6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1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6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6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3/30/23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8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5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7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011A86-DB53-41C7-94D9-9B8BF9DF1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258B9E-C015-412F-9B81-E40D361E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90DC665F-D31E-151D-CC08-A31B9209B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8" b="1639"/>
          <a:stretch/>
        </p:blipFill>
        <p:spPr>
          <a:xfrm>
            <a:off x="-1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3FD1EA-BF1F-7C77-3163-D8FDE0FF3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4804105" cy="1828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University of Toronto Data Visualization Boot Camp – Project Football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4332FE-82B3-4EC0-8568-D8763144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" y="677785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7EC083E-5D15-2F97-D1CA-7C1AF9F4B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2895600"/>
            <a:ext cx="4804104" cy="31623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Maurricio</a:t>
            </a:r>
            <a:r>
              <a:rPr lang="en-US" dirty="0">
                <a:solidFill>
                  <a:srgbClr val="FFFFFF"/>
                </a:solidFill>
              </a:rPr>
              <a:t> Avila, Gurpreet Chug,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Jeremy Mallory, Doran Rainford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Gavin Toole, Anthony Verma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5E59FA-8FDE-43F6-BEAF-F8D715BA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45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0F8B2-6DB1-A119-CC27-3DAD49A6E970}"/>
              </a:ext>
            </a:extLst>
          </p:cNvPr>
          <p:cNvSpPr txBox="1"/>
          <p:nvPr/>
        </p:nvSpPr>
        <p:spPr>
          <a:xfrm>
            <a:off x="430925" y="1019503"/>
            <a:ext cx="109307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An executive summary or overview of the project and project goals: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Explain how the project relates to the industry you selected.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An overview of the data collection, cleanup, and exploration processes: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Describe the source of your data and why you chose it for your project.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Describe the collection, exploration, and cleanup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The approach that your group took to achieve the project goals: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Include any relevant code or demonstrations of the application or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Discuss any unanticipated insights or problems that arose and how you resolved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The results/conclusions of the application or analysis: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Include relevant images or examples to support your work.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If the project goal was not achieved, discuss the issues and how you attempted to resolve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Next steps: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Briefly discuss potential next steps for the project.</a:t>
            </a:r>
          </a:p>
          <a:p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2842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177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Medium</vt:lpstr>
      <vt:lpstr>Arial</vt:lpstr>
      <vt:lpstr>Roboto</vt:lpstr>
      <vt:lpstr>Univers Light</vt:lpstr>
      <vt:lpstr>TribuneVTI</vt:lpstr>
      <vt:lpstr>University of Toronto Data Visualization Boot Camp – Project Football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Toronto Data Visualization Boot Camp – Project Football</dc:title>
  <dc:creator>Gavin Toole</dc:creator>
  <cp:lastModifiedBy>Gavin Toole</cp:lastModifiedBy>
  <cp:revision>1</cp:revision>
  <dcterms:created xsi:type="dcterms:W3CDTF">2023-03-30T21:49:36Z</dcterms:created>
  <dcterms:modified xsi:type="dcterms:W3CDTF">2023-03-30T22:19:44Z</dcterms:modified>
</cp:coreProperties>
</file>