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76" r:id="rId7"/>
    <p:sldId id="263" r:id="rId8"/>
    <p:sldId id="265" r:id="rId9"/>
    <p:sldId id="266" r:id="rId10"/>
    <p:sldId id="267" r:id="rId11"/>
    <p:sldId id="268" r:id="rId12"/>
    <p:sldId id="269" r:id="rId13"/>
    <p:sldId id="274" r:id="rId14"/>
    <p:sldId id="270" r:id="rId15"/>
    <p:sldId id="271" r:id="rId16"/>
    <p:sldId id="272"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86" d="100"/>
          <a:sy n="86" d="100"/>
        </p:scale>
        <p:origin x="7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preet Kaur" userId="67e089ca5d286eea" providerId="LiveId" clId="{0C84FC0E-AD11-44CA-A69F-70BA61E41C6A}"/>
    <pc:docChg chg="undo custSel addSld delSld modSld">
      <pc:chgData name="Gurpreet Kaur" userId="67e089ca5d286eea" providerId="LiveId" clId="{0C84FC0E-AD11-44CA-A69F-70BA61E41C6A}" dt="2022-04-21T15:07:02.884" v="1157" actId="2696"/>
      <pc:docMkLst>
        <pc:docMk/>
      </pc:docMkLst>
      <pc:sldChg chg="modSp mod">
        <pc:chgData name="Gurpreet Kaur" userId="67e089ca5d286eea" providerId="LiveId" clId="{0C84FC0E-AD11-44CA-A69F-70BA61E41C6A}" dt="2022-04-21T14:28:07.266" v="1143"/>
        <pc:sldMkLst>
          <pc:docMk/>
          <pc:sldMk cId="3941507729" sldId="256"/>
        </pc:sldMkLst>
        <pc:spChg chg="mod">
          <ac:chgData name="Gurpreet Kaur" userId="67e089ca5d286eea" providerId="LiveId" clId="{0C84FC0E-AD11-44CA-A69F-70BA61E41C6A}" dt="2022-04-21T14:28:07.266" v="1143"/>
          <ac:spMkLst>
            <pc:docMk/>
            <pc:sldMk cId="3941507729" sldId="256"/>
            <ac:spMk id="3" creationId="{52F11B11-0AE0-445D-ACC7-1EE9212F3F08}"/>
          </ac:spMkLst>
        </pc:spChg>
      </pc:sldChg>
      <pc:sldChg chg="modSp mod">
        <pc:chgData name="Gurpreet Kaur" userId="67e089ca5d286eea" providerId="LiveId" clId="{0C84FC0E-AD11-44CA-A69F-70BA61E41C6A}" dt="2022-04-21T15:06:46.026" v="1156" actId="403"/>
        <pc:sldMkLst>
          <pc:docMk/>
          <pc:sldMk cId="850477231" sldId="257"/>
        </pc:sldMkLst>
        <pc:spChg chg="mod">
          <ac:chgData name="Gurpreet Kaur" userId="67e089ca5d286eea" providerId="LiveId" clId="{0C84FC0E-AD11-44CA-A69F-70BA61E41C6A}" dt="2022-04-21T15:06:46.026" v="1156" actId="403"/>
          <ac:spMkLst>
            <pc:docMk/>
            <pc:sldMk cId="850477231" sldId="257"/>
            <ac:spMk id="3" creationId="{DE57BE24-AA34-4E3B-B47F-347935FB5420}"/>
          </ac:spMkLst>
        </pc:spChg>
      </pc:sldChg>
      <pc:sldChg chg="modSp del mod">
        <pc:chgData name="Gurpreet Kaur" userId="67e089ca5d286eea" providerId="LiveId" clId="{0C84FC0E-AD11-44CA-A69F-70BA61E41C6A}" dt="2022-04-21T15:07:02.884" v="1157" actId="2696"/>
        <pc:sldMkLst>
          <pc:docMk/>
          <pc:sldMk cId="3433253171" sldId="258"/>
        </pc:sldMkLst>
        <pc:spChg chg="mod">
          <ac:chgData name="Gurpreet Kaur" userId="67e089ca5d286eea" providerId="LiveId" clId="{0C84FC0E-AD11-44CA-A69F-70BA61E41C6A}" dt="2022-04-21T13:14:55.394" v="852" actId="403"/>
          <ac:spMkLst>
            <pc:docMk/>
            <pc:sldMk cId="3433253171" sldId="258"/>
            <ac:spMk id="5" creationId="{AFD91520-20AD-4151-888E-6B51F0FEF368}"/>
          </ac:spMkLst>
        </pc:spChg>
      </pc:sldChg>
      <pc:sldChg chg="modSp mod">
        <pc:chgData name="Gurpreet Kaur" userId="67e089ca5d286eea" providerId="LiveId" clId="{0C84FC0E-AD11-44CA-A69F-70BA61E41C6A}" dt="2022-04-21T13:43:03.019" v="1135" actId="20577"/>
        <pc:sldMkLst>
          <pc:docMk/>
          <pc:sldMk cId="3093257029" sldId="259"/>
        </pc:sldMkLst>
        <pc:spChg chg="mod">
          <ac:chgData name="Gurpreet Kaur" userId="67e089ca5d286eea" providerId="LiveId" clId="{0C84FC0E-AD11-44CA-A69F-70BA61E41C6A}" dt="2022-04-21T13:43:03.019" v="1135" actId="20577"/>
          <ac:spMkLst>
            <pc:docMk/>
            <pc:sldMk cId="3093257029" sldId="259"/>
            <ac:spMk id="3" creationId="{22FB62A5-2038-4582-B71E-80688D36A12D}"/>
          </ac:spMkLst>
        </pc:spChg>
      </pc:sldChg>
      <pc:sldChg chg="addSp delSp modSp mod">
        <pc:chgData name="Gurpreet Kaur" userId="67e089ca5d286eea" providerId="LiveId" clId="{0C84FC0E-AD11-44CA-A69F-70BA61E41C6A}" dt="2022-04-21T13:17:21.910" v="867" actId="403"/>
        <pc:sldMkLst>
          <pc:docMk/>
          <pc:sldMk cId="1575670261" sldId="260"/>
        </pc:sldMkLst>
        <pc:spChg chg="add mod">
          <ac:chgData name="Gurpreet Kaur" userId="67e089ca5d286eea" providerId="LiveId" clId="{0C84FC0E-AD11-44CA-A69F-70BA61E41C6A}" dt="2022-04-21T13:17:21.910" v="867" actId="403"/>
          <ac:spMkLst>
            <pc:docMk/>
            <pc:sldMk cId="1575670261" sldId="260"/>
            <ac:spMk id="3" creationId="{269810F1-FE58-4166-B744-FDB97EC0E4D5}"/>
          </ac:spMkLst>
        </pc:spChg>
        <pc:graphicFrameChg chg="add del mod modGraphic">
          <ac:chgData name="Gurpreet Kaur" userId="67e089ca5d286eea" providerId="LiveId" clId="{0C84FC0E-AD11-44CA-A69F-70BA61E41C6A}" dt="2022-04-10T23:32:46.717" v="134" actId="478"/>
          <ac:graphicFrameMkLst>
            <pc:docMk/>
            <pc:sldMk cId="1575670261" sldId="260"/>
            <ac:graphicFrameMk id="4" creationId="{064E0132-0C96-4821-953A-D22811B92F58}"/>
          </ac:graphicFrameMkLst>
        </pc:graphicFrameChg>
      </pc:sldChg>
      <pc:sldChg chg="addSp delSp modSp mod">
        <pc:chgData name="Gurpreet Kaur" userId="67e089ca5d286eea" providerId="LiveId" clId="{0C84FC0E-AD11-44CA-A69F-70BA61E41C6A}" dt="2022-04-21T13:22:17.027" v="900" actId="403"/>
        <pc:sldMkLst>
          <pc:docMk/>
          <pc:sldMk cId="1503839589" sldId="261"/>
        </pc:sldMkLst>
        <pc:spChg chg="add mod">
          <ac:chgData name="Gurpreet Kaur" userId="67e089ca5d286eea" providerId="LiveId" clId="{0C84FC0E-AD11-44CA-A69F-70BA61E41C6A}" dt="2022-04-21T13:21:48.517" v="896" actId="404"/>
          <ac:spMkLst>
            <pc:docMk/>
            <pc:sldMk cId="1503839589" sldId="261"/>
            <ac:spMk id="6" creationId="{FF1A833C-597A-4E37-8485-9D20C3EC173D}"/>
          </ac:spMkLst>
        </pc:spChg>
        <pc:graphicFrameChg chg="add del mod modGraphic">
          <ac:chgData name="Gurpreet Kaur" userId="67e089ca5d286eea" providerId="LiveId" clId="{0C84FC0E-AD11-44CA-A69F-70BA61E41C6A}" dt="2022-04-21T13:21:07.428" v="892" actId="478"/>
          <ac:graphicFrameMkLst>
            <pc:docMk/>
            <pc:sldMk cId="1503839589" sldId="261"/>
            <ac:graphicFrameMk id="2" creationId="{28538C76-A54E-48E4-AF04-C3059771CE8D}"/>
          </ac:graphicFrameMkLst>
        </pc:graphicFrameChg>
        <pc:graphicFrameChg chg="add del mod modGraphic">
          <ac:chgData name="Gurpreet Kaur" userId="67e089ca5d286eea" providerId="LiveId" clId="{0C84FC0E-AD11-44CA-A69F-70BA61E41C6A}" dt="2022-04-18T13:51:46.126" v="809" actId="21"/>
          <ac:graphicFrameMkLst>
            <pc:docMk/>
            <pc:sldMk cId="1503839589" sldId="261"/>
            <ac:graphicFrameMk id="2" creationId="{4B943DFC-CC99-4AE4-A421-5883276D6F92}"/>
          </ac:graphicFrameMkLst>
        </pc:graphicFrameChg>
        <pc:graphicFrameChg chg="add del mod">
          <ac:chgData name="Gurpreet Kaur" userId="67e089ca5d286eea" providerId="LiveId" clId="{0C84FC0E-AD11-44CA-A69F-70BA61E41C6A}" dt="2022-04-18T13:52:09.369" v="811" actId="478"/>
          <ac:graphicFrameMkLst>
            <pc:docMk/>
            <pc:sldMk cId="1503839589" sldId="261"/>
            <ac:graphicFrameMk id="3" creationId="{0F9D30CD-B7D7-4B3C-B087-738E2C6C522D}"/>
          </ac:graphicFrameMkLst>
        </pc:graphicFrameChg>
        <pc:graphicFrameChg chg="add mod modGraphic">
          <ac:chgData name="Gurpreet Kaur" userId="67e089ca5d286eea" providerId="LiveId" clId="{0C84FC0E-AD11-44CA-A69F-70BA61E41C6A}" dt="2022-04-21T13:22:17.027" v="900" actId="403"/>
          <ac:graphicFrameMkLst>
            <pc:docMk/>
            <pc:sldMk cId="1503839589" sldId="261"/>
            <ac:graphicFrameMk id="3" creationId="{2DC60F67-5797-4CE9-81FA-1279DD398668}"/>
          </ac:graphicFrameMkLst>
        </pc:graphicFrameChg>
        <pc:graphicFrameChg chg="add del mod modGraphic">
          <ac:chgData name="Gurpreet Kaur" userId="67e089ca5d286eea" providerId="LiveId" clId="{0C84FC0E-AD11-44CA-A69F-70BA61E41C6A}" dt="2022-04-21T13:17:50.745" v="868" actId="478"/>
          <ac:graphicFrameMkLst>
            <pc:docMk/>
            <pc:sldMk cId="1503839589" sldId="261"/>
            <ac:graphicFrameMk id="4" creationId="{D4E8ACC2-9AAD-4A63-8E4B-6D4A2F583DE8}"/>
          </ac:graphicFrameMkLst>
        </pc:graphicFrameChg>
      </pc:sldChg>
      <pc:sldChg chg="new del">
        <pc:chgData name="Gurpreet Kaur" userId="67e089ca5d286eea" providerId="LiveId" clId="{0C84FC0E-AD11-44CA-A69F-70BA61E41C6A}" dt="2022-04-11T01:02:17.786" v="788" actId="2696"/>
        <pc:sldMkLst>
          <pc:docMk/>
          <pc:sldMk cId="833932578" sldId="262"/>
        </pc:sldMkLst>
      </pc:sldChg>
      <pc:sldChg chg="addSp modSp new mod">
        <pc:chgData name="Gurpreet Kaur" userId="67e089ca5d286eea" providerId="LiveId" clId="{0C84FC0E-AD11-44CA-A69F-70BA61E41C6A}" dt="2022-04-21T13:24:52.379" v="923" actId="14100"/>
        <pc:sldMkLst>
          <pc:docMk/>
          <pc:sldMk cId="1856664777" sldId="263"/>
        </pc:sldMkLst>
        <pc:spChg chg="add mod">
          <ac:chgData name="Gurpreet Kaur" userId="67e089ca5d286eea" providerId="LiveId" clId="{0C84FC0E-AD11-44CA-A69F-70BA61E41C6A}" dt="2022-04-21T13:24:17.578" v="918" actId="2710"/>
          <ac:spMkLst>
            <pc:docMk/>
            <pc:sldMk cId="1856664777" sldId="263"/>
            <ac:spMk id="3" creationId="{A13C01C5-A3F8-4744-88D4-B0B8F3AAF672}"/>
          </ac:spMkLst>
        </pc:spChg>
        <pc:spChg chg="add mod">
          <ac:chgData name="Gurpreet Kaur" userId="67e089ca5d286eea" providerId="LiveId" clId="{0C84FC0E-AD11-44CA-A69F-70BA61E41C6A}" dt="2022-04-21T13:24:40.541" v="921" actId="14100"/>
          <ac:spMkLst>
            <pc:docMk/>
            <pc:sldMk cId="1856664777" sldId="263"/>
            <ac:spMk id="6" creationId="{DB5CB942-93CE-41FC-A352-8298D1CE1BAF}"/>
          </ac:spMkLst>
        </pc:spChg>
        <pc:picChg chg="add mod">
          <ac:chgData name="Gurpreet Kaur" userId="67e089ca5d286eea" providerId="LiveId" clId="{0C84FC0E-AD11-44CA-A69F-70BA61E41C6A}" dt="2022-04-21T13:24:52.379" v="923" actId="14100"/>
          <ac:picMkLst>
            <pc:docMk/>
            <pc:sldMk cId="1856664777" sldId="263"/>
            <ac:picMk id="4" creationId="{B3160153-F6C4-4DB4-8A2A-4A53C4050693}"/>
          </ac:picMkLst>
        </pc:picChg>
      </pc:sldChg>
      <pc:sldChg chg="addSp modSp new del mod">
        <pc:chgData name="Gurpreet Kaur" userId="67e089ca5d286eea" providerId="LiveId" clId="{0C84FC0E-AD11-44CA-A69F-70BA61E41C6A}" dt="2022-04-21T14:29:32.827" v="1151" actId="2696"/>
        <pc:sldMkLst>
          <pc:docMk/>
          <pc:sldMk cId="3947105184" sldId="264"/>
        </pc:sldMkLst>
        <pc:spChg chg="mod">
          <ac:chgData name="Gurpreet Kaur" userId="67e089ca5d286eea" providerId="LiveId" clId="{0C84FC0E-AD11-44CA-A69F-70BA61E41C6A}" dt="2022-04-21T13:23:51.171" v="911" actId="207"/>
          <ac:spMkLst>
            <pc:docMk/>
            <pc:sldMk cId="3947105184" sldId="264"/>
            <ac:spMk id="2" creationId="{16E7078B-7FE5-426B-9C9F-02D3B3897938}"/>
          </ac:spMkLst>
        </pc:spChg>
        <pc:spChg chg="add mod">
          <ac:chgData name="Gurpreet Kaur" userId="67e089ca5d286eea" providerId="LiveId" clId="{0C84FC0E-AD11-44CA-A69F-70BA61E41C6A}" dt="2022-04-21T13:52:18.457" v="1138" actId="20577"/>
          <ac:spMkLst>
            <pc:docMk/>
            <pc:sldMk cId="3947105184" sldId="264"/>
            <ac:spMk id="5" creationId="{7B92CC5E-42B1-46CE-8473-C6F7B12DC3A0}"/>
          </ac:spMkLst>
        </pc:spChg>
        <pc:picChg chg="add mod">
          <ac:chgData name="Gurpreet Kaur" userId="67e089ca5d286eea" providerId="LiveId" clId="{0C84FC0E-AD11-44CA-A69F-70BA61E41C6A}" dt="2022-04-21T13:52:29.079" v="1140" actId="1036"/>
          <ac:picMkLst>
            <pc:docMk/>
            <pc:sldMk cId="3947105184" sldId="264"/>
            <ac:picMk id="3" creationId="{F4267B15-C73A-466C-9427-D0315ADA2222}"/>
          </ac:picMkLst>
        </pc:picChg>
      </pc:sldChg>
      <pc:sldChg chg="addSp modSp new mod">
        <pc:chgData name="Gurpreet Kaur" userId="67e089ca5d286eea" providerId="LiveId" clId="{0C84FC0E-AD11-44CA-A69F-70BA61E41C6A}" dt="2022-04-21T13:25:51.237" v="938" actId="14100"/>
        <pc:sldMkLst>
          <pc:docMk/>
          <pc:sldMk cId="84599561" sldId="265"/>
        </pc:sldMkLst>
        <pc:spChg chg="add mod">
          <ac:chgData name="Gurpreet Kaur" userId="67e089ca5d286eea" providerId="LiveId" clId="{0C84FC0E-AD11-44CA-A69F-70BA61E41C6A}" dt="2022-04-21T13:25:23.802" v="934" actId="2710"/>
          <ac:spMkLst>
            <pc:docMk/>
            <pc:sldMk cId="84599561" sldId="265"/>
            <ac:spMk id="3" creationId="{C2C9D77F-1ADF-401A-92EF-7D816690CCC7}"/>
          </ac:spMkLst>
        </pc:spChg>
        <pc:spChg chg="add mod">
          <ac:chgData name="Gurpreet Kaur" userId="67e089ca5d286eea" providerId="LiveId" clId="{0C84FC0E-AD11-44CA-A69F-70BA61E41C6A}" dt="2022-04-21T13:25:30.771" v="935" actId="404"/>
          <ac:spMkLst>
            <pc:docMk/>
            <pc:sldMk cId="84599561" sldId="265"/>
            <ac:spMk id="6" creationId="{B34A787B-BC34-4A38-BE7E-06EF9A3706FE}"/>
          </ac:spMkLst>
        </pc:spChg>
        <pc:picChg chg="add mod">
          <ac:chgData name="Gurpreet Kaur" userId="67e089ca5d286eea" providerId="LiveId" clId="{0C84FC0E-AD11-44CA-A69F-70BA61E41C6A}" dt="2022-04-21T13:25:51.237" v="938" actId="14100"/>
          <ac:picMkLst>
            <pc:docMk/>
            <pc:sldMk cId="84599561" sldId="265"/>
            <ac:picMk id="4" creationId="{F1C44A3D-4B60-49D9-AE52-EFFF89694521}"/>
          </ac:picMkLst>
        </pc:picChg>
      </pc:sldChg>
      <pc:sldChg chg="addSp modSp new mod">
        <pc:chgData name="Gurpreet Kaur" userId="67e089ca5d286eea" providerId="LiveId" clId="{0C84FC0E-AD11-44CA-A69F-70BA61E41C6A}" dt="2022-04-21T13:28:21.690" v="989" actId="14100"/>
        <pc:sldMkLst>
          <pc:docMk/>
          <pc:sldMk cId="440366066" sldId="266"/>
        </pc:sldMkLst>
        <pc:spChg chg="add mod">
          <ac:chgData name="Gurpreet Kaur" userId="67e089ca5d286eea" providerId="LiveId" clId="{0C84FC0E-AD11-44CA-A69F-70BA61E41C6A}" dt="2022-04-21T13:28:21.690" v="989" actId="14100"/>
          <ac:spMkLst>
            <pc:docMk/>
            <pc:sldMk cId="440366066" sldId="266"/>
            <ac:spMk id="4" creationId="{F59D20A1-C507-44A7-B417-B98C6035E9E8}"/>
          </ac:spMkLst>
        </pc:spChg>
        <pc:spChg chg="add mod">
          <ac:chgData name="Gurpreet Kaur" userId="67e089ca5d286eea" providerId="LiveId" clId="{0C84FC0E-AD11-44CA-A69F-70BA61E41C6A}" dt="2022-04-21T13:26:49.967" v="969" actId="20577"/>
          <ac:spMkLst>
            <pc:docMk/>
            <pc:sldMk cId="440366066" sldId="266"/>
            <ac:spMk id="6" creationId="{6B06A5E1-99B7-4CAE-BFBE-172C971DCB59}"/>
          </ac:spMkLst>
        </pc:spChg>
        <pc:picChg chg="add mod">
          <ac:chgData name="Gurpreet Kaur" userId="67e089ca5d286eea" providerId="LiveId" clId="{0C84FC0E-AD11-44CA-A69F-70BA61E41C6A}" dt="2022-04-11T00:05:55.391" v="452" actId="1076"/>
          <ac:picMkLst>
            <pc:docMk/>
            <pc:sldMk cId="440366066" sldId="266"/>
            <ac:picMk id="2" creationId="{7A405619-FFF9-40FA-9067-0B75586E195B}"/>
          </ac:picMkLst>
        </pc:picChg>
      </pc:sldChg>
      <pc:sldChg chg="addSp delSp modSp new mod">
        <pc:chgData name="Gurpreet Kaur" userId="67e089ca5d286eea" providerId="LiveId" clId="{0C84FC0E-AD11-44CA-A69F-70BA61E41C6A}" dt="2022-04-21T13:30:07.663" v="1025" actId="2711"/>
        <pc:sldMkLst>
          <pc:docMk/>
          <pc:sldMk cId="44591033" sldId="267"/>
        </pc:sldMkLst>
        <pc:spChg chg="add mod">
          <ac:chgData name="Gurpreet Kaur" userId="67e089ca5d286eea" providerId="LiveId" clId="{0C84FC0E-AD11-44CA-A69F-70BA61E41C6A}" dt="2022-04-21T13:28:47.278" v="997" actId="404"/>
          <ac:spMkLst>
            <pc:docMk/>
            <pc:sldMk cId="44591033" sldId="267"/>
            <ac:spMk id="3" creationId="{94FD4ECA-0035-4C82-A0AD-B9C63784EAD4}"/>
          </ac:spMkLst>
        </pc:spChg>
        <pc:spChg chg="add mod">
          <ac:chgData name="Gurpreet Kaur" userId="67e089ca5d286eea" providerId="LiveId" clId="{0C84FC0E-AD11-44CA-A69F-70BA61E41C6A}" dt="2022-04-21T13:30:07.663" v="1025" actId="2711"/>
          <ac:spMkLst>
            <pc:docMk/>
            <pc:sldMk cId="44591033" sldId="267"/>
            <ac:spMk id="5" creationId="{21AD3070-9955-4D31-B6BE-9AFF8017F88D}"/>
          </ac:spMkLst>
        </pc:spChg>
        <pc:spChg chg="add del mod">
          <ac:chgData name="Gurpreet Kaur" userId="67e089ca5d286eea" providerId="LiveId" clId="{0C84FC0E-AD11-44CA-A69F-70BA61E41C6A}" dt="2022-04-11T00:14:43.189" v="508"/>
          <ac:spMkLst>
            <pc:docMk/>
            <pc:sldMk cId="44591033" sldId="267"/>
            <ac:spMk id="7" creationId="{A74CE4F1-74D3-4759-8272-3F294A947CFC}"/>
          </ac:spMkLst>
        </pc:spChg>
      </pc:sldChg>
      <pc:sldChg chg="addSp modSp new mod">
        <pc:chgData name="Gurpreet Kaur" userId="67e089ca5d286eea" providerId="LiveId" clId="{0C84FC0E-AD11-44CA-A69F-70BA61E41C6A}" dt="2022-04-21T13:31:00.539" v="1036" actId="403"/>
        <pc:sldMkLst>
          <pc:docMk/>
          <pc:sldMk cId="3982448195" sldId="268"/>
        </pc:sldMkLst>
        <pc:spChg chg="add mod">
          <ac:chgData name="Gurpreet Kaur" userId="67e089ca5d286eea" providerId="LiveId" clId="{0C84FC0E-AD11-44CA-A69F-70BA61E41C6A}" dt="2022-04-21T13:30:47.101" v="1033" actId="2711"/>
          <ac:spMkLst>
            <pc:docMk/>
            <pc:sldMk cId="3982448195" sldId="268"/>
            <ac:spMk id="4" creationId="{AA683A86-9AD0-481A-BD1F-CB1FCE7D0E98}"/>
          </ac:spMkLst>
        </pc:spChg>
        <pc:graphicFrameChg chg="add mod modGraphic">
          <ac:chgData name="Gurpreet Kaur" userId="67e089ca5d286eea" providerId="LiveId" clId="{0C84FC0E-AD11-44CA-A69F-70BA61E41C6A}" dt="2022-04-21T13:31:00.539" v="1036" actId="403"/>
          <ac:graphicFrameMkLst>
            <pc:docMk/>
            <pc:sldMk cId="3982448195" sldId="268"/>
            <ac:graphicFrameMk id="2" creationId="{1F18D528-ED08-4B20-97E0-D86554C7CABE}"/>
          </ac:graphicFrameMkLst>
        </pc:graphicFrameChg>
      </pc:sldChg>
      <pc:sldChg chg="addSp delSp modSp new mod">
        <pc:chgData name="Gurpreet Kaur" userId="67e089ca5d286eea" providerId="LiveId" clId="{0C84FC0E-AD11-44CA-A69F-70BA61E41C6A}" dt="2022-04-21T13:32:36.653" v="1051" actId="404"/>
        <pc:sldMkLst>
          <pc:docMk/>
          <pc:sldMk cId="3578051421" sldId="269"/>
        </pc:sldMkLst>
        <pc:spChg chg="add mod">
          <ac:chgData name="Gurpreet Kaur" userId="67e089ca5d286eea" providerId="LiveId" clId="{0C84FC0E-AD11-44CA-A69F-70BA61E41C6A}" dt="2022-04-21T13:31:33.335" v="1046" actId="20577"/>
          <ac:spMkLst>
            <pc:docMk/>
            <pc:sldMk cId="3578051421" sldId="269"/>
            <ac:spMk id="3" creationId="{4FFF135D-3694-4260-9CBE-3F29AED727E5}"/>
          </ac:spMkLst>
        </pc:spChg>
        <pc:spChg chg="add mod">
          <ac:chgData name="Gurpreet Kaur" userId="67e089ca5d286eea" providerId="LiveId" clId="{0C84FC0E-AD11-44CA-A69F-70BA61E41C6A}" dt="2022-04-21T13:31:54.606" v="1048" actId="404"/>
          <ac:spMkLst>
            <pc:docMk/>
            <pc:sldMk cId="3578051421" sldId="269"/>
            <ac:spMk id="5" creationId="{4780F262-9422-42AF-855D-C6E3CADC0F69}"/>
          </ac:spMkLst>
        </pc:spChg>
        <pc:spChg chg="add mod">
          <ac:chgData name="Gurpreet Kaur" userId="67e089ca5d286eea" providerId="LiveId" clId="{0C84FC0E-AD11-44CA-A69F-70BA61E41C6A}" dt="2022-04-21T13:32:36.653" v="1051" actId="404"/>
          <ac:spMkLst>
            <pc:docMk/>
            <pc:sldMk cId="3578051421" sldId="269"/>
            <ac:spMk id="7" creationId="{31A859E3-A1A0-4175-A368-0FC9C8A5340E}"/>
          </ac:spMkLst>
        </pc:spChg>
        <pc:spChg chg="add del mod">
          <ac:chgData name="Gurpreet Kaur" userId="67e089ca5d286eea" providerId="LiveId" clId="{0C84FC0E-AD11-44CA-A69F-70BA61E41C6A}" dt="2022-04-11T01:06:26.773" v="800"/>
          <ac:spMkLst>
            <pc:docMk/>
            <pc:sldMk cId="3578051421" sldId="269"/>
            <ac:spMk id="9" creationId="{977DD449-605E-4331-A695-0E7EEF835034}"/>
          </ac:spMkLst>
        </pc:spChg>
      </pc:sldChg>
      <pc:sldChg chg="addSp modSp new mod">
        <pc:chgData name="Gurpreet Kaur" userId="67e089ca5d286eea" providerId="LiveId" clId="{0C84FC0E-AD11-44CA-A69F-70BA61E41C6A}" dt="2022-04-21T13:34:24.709" v="1068" actId="403"/>
        <pc:sldMkLst>
          <pc:docMk/>
          <pc:sldMk cId="122459916" sldId="270"/>
        </pc:sldMkLst>
        <pc:spChg chg="add mod">
          <ac:chgData name="Gurpreet Kaur" userId="67e089ca5d286eea" providerId="LiveId" clId="{0C84FC0E-AD11-44CA-A69F-70BA61E41C6A}" dt="2022-04-21T13:33:56.103" v="1062" actId="20577"/>
          <ac:spMkLst>
            <pc:docMk/>
            <pc:sldMk cId="122459916" sldId="270"/>
            <ac:spMk id="4" creationId="{117D19B1-6A76-4BD9-B405-FC498A848365}"/>
          </ac:spMkLst>
        </pc:spChg>
        <pc:graphicFrameChg chg="add mod modGraphic">
          <ac:chgData name="Gurpreet Kaur" userId="67e089ca5d286eea" providerId="LiveId" clId="{0C84FC0E-AD11-44CA-A69F-70BA61E41C6A}" dt="2022-04-21T13:34:24.709" v="1068" actId="403"/>
          <ac:graphicFrameMkLst>
            <pc:docMk/>
            <pc:sldMk cId="122459916" sldId="270"/>
            <ac:graphicFrameMk id="2" creationId="{D7D0428D-45F8-449E-8670-E788D2C8B38E}"/>
          </ac:graphicFrameMkLst>
        </pc:graphicFrameChg>
      </pc:sldChg>
      <pc:sldChg chg="addSp modSp new mod">
        <pc:chgData name="Gurpreet Kaur" userId="67e089ca5d286eea" providerId="LiveId" clId="{0C84FC0E-AD11-44CA-A69F-70BA61E41C6A}" dt="2022-04-21T13:35:44.601" v="1082" actId="1076"/>
        <pc:sldMkLst>
          <pc:docMk/>
          <pc:sldMk cId="3333170239" sldId="271"/>
        </pc:sldMkLst>
        <pc:spChg chg="add mod">
          <ac:chgData name="Gurpreet Kaur" userId="67e089ca5d286eea" providerId="LiveId" clId="{0C84FC0E-AD11-44CA-A69F-70BA61E41C6A}" dt="2022-04-21T13:35:38.067" v="1081" actId="313"/>
          <ac:spMkLst>
            <pc:docMk/>
            <pc:sldMk cId="3333170239" sldId="271"/>
            <ac:spMk id="3" creationId="{D7C4F4F4-E61B-414E-8429-402E3CA76813}"/>
          </ac:spMkLst>
        </pc:spChg>
        <pc:spChg chg="add mod">
          <ac:chgData name="Gurpreet Kaur" userId="67e089ca5d286eea" providerId="LiveId" clId="{0C84FC0E-AD11-44CA-A69F-70BA61E41C6A}" dt="2022-04-21T13:35:31.294" v="1080" actId="1076"/>
          <ac:spMkLst>
            <pc:docMk/>
            <pc:sldMk cId="3333170239" sldId="271"/>
            <ac:spMk id="6" creationId="{77C50EA4-246B-4910-B470-18EEFF9B1101}"/>
          </ac:spMkLst>
        </pc:spChg>
        <pc:picChg chg="add mod">
          <ac:chgData name="Gurpreet Kaur" userId="67e089ca5d286eea" providerId="LiveId" clId="{0C84FC0E-AD11-44CA-A69F-70BA61E41C6A}" dt="2022-04-21T13:35:44.601" v="1082" actId="1076"/>
          <ac:picMkLst>
            <pc:docMk/>
            <pc:sldMk cId="3333170239" sldId="271"/>
            <ac:picMk id="4" creationId="{CAFCAAAD-9DC5-4A71-B960-E7F513E02DBF}"/>
          </ac:picMkLst>
        </pc:picChg>
      </pc:sldChg>
      <pc:sldChg chg="addSp delSp modSp new mod">
        <pc:chgData name="Gurpreet Kaur" userId="67e089ca5d286eea" providerId="LiveId" clId="{0C84FC0E-AD11-44CA-A69F-70BA61E41C6A}" dt="2022-04-21T13:36:33.272" v="1088" actId="14100"/>
        <pc:sldMkLst>
          <pc:docMk/>
          <pc:sldMk cId="3521711566" sldId="272"/>
        </pc:sldMkLst>
        <pc:spChg chg="add mod">
          <ac:chgData name="Gurpreet Kaur" userId="67e089ca5d286eea" providerId="LiveId" clId="{0C84FC0E-AD11-44CA-A69F-70BA61E41C6A}" dt="2022-04-11T00:34:32.760" v="600"/>
          <ac:spMkLst>
            <pc:docMk/>
            <pc:sldMk cId="3521711566" sldId="272"/>
            <ac:spMk id="2" creationId="{230E448D-1B05-43A0-95C0-50099B8D7A4F}"/>
          </ac:spMkLst>
        </pc:spChg>
        <pc:spChg chg="add del mod">
          <ac:chgData name="Gurpreet Kaur" userId="67e089ca5d286eea" providerId="LiveId" clId="{0C84FC0E-AD11-44CA-A69F-70BA61E41C6A}" dt="2022-04-11T00:34:44.156" v="602" actId="478"/>
          <ac:spMkLst>
            <pc:docMk/>
            <pc:sldMk cId="3521711566" sldId="272"/>
            <ac:spMk id="3" creationId="{D3D0CAF5-3436-4828-9B53-BA3584DAAC6D}"/>
          </ac:spMkLst>
        </pc:spChg>
        <pc:spChg chg="add del mod">
          <ac:chgData name="Gurpreet Kaur" userId="67e089ca5d286eea" providerId="LiveId" clId="{0C84FC0E-AD11-44CA-A69F-70BA61E41C6A}" dt="2022-04-11T00:34:53.606" v="604" actId="478"/>
          <ac:spMkLst>
            <pc:docMk/>
            <pc:sldMk cId="3521711566" sldId="272"/>
            <ac:spMk id="4" creationId="{4183803C-031A-4958-8D32-AFA4690FF79F}"/>
          </ac:spMkLst>
        </pc:spChg>
        <pc:spChg chg="add mod">
          <ac:chgData name="Gurpreet Kaur" userId="67e089ca5d286eea" providerId="LiveId" clId="{0C84FC0E-AD11-44CA-A69F-70BA61E41C6A}" dt="2022-04-21T13:36:33.272" v="1088" actId="14100"/>
          <ac:spMkLst>
            <pc:docMk/>
            <pc:sldMk cId="3521711566" sldId="272"/>
            <ac:spMk id="6" creationId="{FA4AF896-6DEA-44C4-8804-265196635263}"/>
          </ac:spMkLst>
        </pc:spChg>
        <pc:graphicFrameChg chg="add mod modGraphic">
          <ac:chgData name="Gurpreet Kaur" userId="67e089ca5d286eea" providerId="LiveId" clId="{0C84FC0E-AD11-44CA-A69F-70BA61E41C6A}" dt="2022-04-21T13:36:00.583" v="1085" actId="403"/>
          <ac:graphicFrameMkLst>
            <pc:docMk/>
            <pc:sldMk cId="3521711566" sldId="272"/>
            <ac:graphicFrameMk id="7" creationId="{0CCF848A-E75B-4D4D-B19D-82EE61445A48}"/>
          </ac:graphicFrameMkLst>
        </pc:graphicFrameChg>
      </pc:sldChg>
      <pc:sldChg chg="addSp delSp modSp new mod">
        <pc:chgData name="Gurpreet Kaur" userId="67e089ca5d286eea" providerId="LiveId" clId="{0C84FC0E-AD11-44CA-A69F-70BA61E41C6A}" dt="2022-04-21T13:37:16.766" v="1095" actId="404"/>
        <pc:sldMkLst>
          <pc:docMk/>
          <pc:sldMk cId="2496389839" sldId="273"/>
        </pc:sldMkLst>
        <pc:spChg chg="add del mod">
          <ac:chgData name="Gurpreet Kaur" userId="67e089ca5d286eea" providerId="LiveId" clId="{0C84FC0E-AD11-44CA-A69F-70BA61E41C6A}" dt="2022-04-11T00:51:41.532" v="612" actId="478"/>
          <ac:spMkLst>
            <pc:docMk/>
            <pc:sldMk cId="2496389839" sldId="273"/>
            <ac:spMk id="3" creationId="{EE072E7E-9152-4E83-8484-5C7AB4781454}"/>
          </ac:spMkLst>
        </pc:spChg>
        <pc:spChg chg="add del mod">
          <ac:chgData name="Gurpreet Kaur" userId="67e089ca5d286eea" providerId="LiveId" clId="{0C84FC0E-AD11-44CA-A69F-70BA61E41C6A}" dt="2022-04-11T00:51:56.963" v="619"/>
          <ac:spMkLst>
            <pc:docMk/>
            <pc:sldMk cId="2496389839" sldId="273"/>
            <ac:spMk id="6" creationId="{1EF37231-E915-4B88-96CE-3D31F4FEF82E}"/>
          </ac:spMkLst>
        </pc:spChg>
        <pc:spChg chg="add mod">
          <ac:chgData name="Gurpreet Kaur" userId="67e089ca5d286eea" providerId="LiveId" clId="{0C84FC0E-AD11-44CA-A69F-70BA61E41C6A}" dt="2022-04-21T13:37:16.766" v="1095" actId="404"/>
          <ac:spMkLst>
            <pc:docMk/>
            <pc:sldMk cId="2496389839" sldId="273"/>
            <ac:spMk id="9" creationId="{6F213CC3-C1F1-4C81-A535-37348A20E941}"/>
          </ac:spMkLst>
        </pc:spChg>
        <pc:spChg chg="add mod">
          <ac:chgData name="Gurpreet Kaur" userId="67e089ca5d286eea" providerId="LiveId" clId="{0C84FC0E-AD11-44CA-A69F-70BA61E41C6A}" dt="2022-04-21T13:37:00.517" v="1092" actId="207"/>
          <ac:spMkLst>
            <pc:docMk/>
            <pc:sldMk cId="2496389839" sldId="273"/>
            <ac:spMk id="11" creationId="{AEDCD310-6788-47D0-9DB2-914DE7620BB1}"/>
          </ac:spMkLst>
        </pc:spChg>
        <pc:graphicFrameChg chg="add del mod modGraphic">
          <ac:chgData name="Gurpreet Kaur" userId="67e089ca5d286eea" providerId="LiveId" clId="{0C84FC0E-AD11-44CA-A69F-70BA61E41C6A}" dt="2022-04-11T00:51:43.518" v="613" actId="478"/>
          <ac:graphicFrameMkLst>
            <pc:docMk/>
            <pc:sldMk cId="2496389839" sldId="273"/>
            <ac:graphicFrameMk id="4" creationId="{AF63F10D-E603-4963-A68C-602B77284158}"/>
          </ac:graphicFrameMkLst>
        </pc:graphicFrameChg>
        <pc:picChg chg="add mod">
          <ac:chgData name="Gurpreet Kaur" userId="67e089ca5d286eea" providerId="LiveId" clId="{0C84FC0E-AD11-44CA-A69F-70BA61E41C6A}" dt="2022-04-21T13:37:07.701" v="1094" actId="14100"/>
          <ac:picMkLst>
            <pc:docMk/>
            <pc:sldMk cId="2496389839" sldId="273"/>
            <ac:picMk id="7" creationId="{64A15BB2-2BE2-4559-8B31-699F7AC0112C}"/>
          </ac:picMkLst>
        </pc:picChg>
      </pc:sldChg>
      <pc:sldChg chg="addSp modSp new mod">
        <pc:chgData name="Gurpreet Kaur" userId="67e089ca5d286eea" providerId="LiveId" clId="{0C84FC0E-AD11-44CA-A69F-70BA61E41C6A}" dt="2022-04-21T13:33:12.348" v="1055" actId="403"/>
        <pc:sldMkLst>
          <pc:docMk/>
          <pc:sldMk cId="4167882111" sldId="274"/>
        </pc:sldMkLst>
        <pc:spChg chg="add mod">
          <ac:chgData name="Gurpreet Kaur" userId="67e089ca5d286eea" providerId="LiveId" clId="{0C84FC0E-AD11-44CA-A69F-70BA61E41C6A}" dt="2022-04-21T13:33:12.348" v="1055" actId="403"/>
          <ac:spMkLst>
            <pc:docMk/>
            <pc:sldMk cId="4167882111" sldId="274"/>
            <ac:spMk id="3" creationId="{B0047C3E-4E34-4522-A975-026427A9C7BF}"/>
          </ac:spMkLst>
        </pc:spChg>
      </pc:sldChg>
      <pc:sldChg chg="new del">
        <pc:chgData name="Gurpreet Kaur" userId="67e089ca5d286eea" providerId="LiveId" clId="{0C84FC0E-AD11-44CA-A69F-70BA61E41C6A}" dt="2022-04-21T13:39:26.693" v="1110" actId="2696"/>
        <pc:sldMkLst>
          <pc:docMk/>
          <pc:sldMk cId="321343936" sldId="275"/>
        </pc:sldMkLst>
      </pc:sldChg>
      <pc:sldChg chg="modSp new del mod">
        <pc:chgData name="Gurpreet Kaur" userId="67e089ca5d286eea" providerId="LiveId" clId="{0C84FC0E-AD11-44CA-A69F-70BA61E41C6A}" dt="2022-04-21T13:39:02.621" v="1108" actId="2696"/>
        <pc:sldMkLst>
          <pc:docMk/>
          <pc:sldMk cId="1285295856" sldId="275"/>
        </pc:sldMkLst>
        <pc:spChg chg="mod">
          <ac:chgData name="Gurpreet Kaur" userId="67e089ca5d286eea" providerId="LiveId" clId="{0C84FC0E-AD11-44CA-A69F-70BA61E41C6A}" dt="2022-04-21T13:38:10.522" v="1107" actId="20577"/>
          <ac:spMkLst>
            <pc:docMk/>
            <pc:sldMk cId="1285295856" sldId="275"/>
            <ac:spMk id="2" creationId="{9F570612-E063-49F2-A54A-EBB312F948ED}"/>
          </ac:spMkLst>
        </pc:spChg>
      </pc:sldChg>
      <pc:sldChg chg="addSp modSp new mod">
        <pc:chgData name="Gurpreet Kaur" userId="67e089ca5d286eea" providerId="LiveId" clId="{0C84FC0E-AD11-44CA-A69F-70BA61E41C6A}" dt="2022-04-21T13:41:59.063" v="1131" actId="207"/>
        <pc:sldMkLst>
          <pc:docMk/>
          <pc:sldMk cId="3976291261" sldId="275"/>
        </pc:sldMkLst>
        <pc:spChg chg="add mod">
          <ac:chgData name="Gurpreet Kaur" userId="67e089ca5d286eea" providerId="LiveId" clId="{0C84FC0E-AD11-44CA-A69F-70BA61E41C6A}" dt="2022-04-21T13:41:59.063" v="1131" actId="207"/>
          <ac:spMkLst>
            <pc:docMk/>
            <pc:sldMk cId="3976291261" sldId="275"/>
            <ac:spMk id="3" creationId="{8C434CD0-F87F-43F5-B0C5-4E359F2C64FC}"/>
          </ac:spMkLst>
        </pc:spChg>
      </pc:sldChg>
      <pc:sldChg chg="new del">
        <pc:chgData name="Gurpreet Kaur" userId="67e089ca5d286eea" providerId="LiveId" clId="{0C84FC0E-AD11-44CA-A69F-70BA61E41C6A}" dt="2022-04-21T14:27:47.580" v="1142" actId="2696"/>
        <pc:sldMkLst>
          <pc:docMk/>
          <pc:sldMk cId="2029312473" sldId="276"/>
        </pc:sldMkLst>
      </pc:sldChg>
      <pc:sldChg chg="addSp modSp new mod">
        <pc:chgData name="Gurpreet Kaur" userId="67e089ca5d286eea" providerId="LiveId" clId="{0C84FC0E-AD11-44CA-A69F-70BA61E41C6A}" dt="2022-04-21T14:29:23.429" v="1150"/>
        <pc:sldMkLst>
          <pc:docMk/>
          <pc:sldMk cId="3507263199" sldId="276"/>
        </pc:sldMkLst>
        <pc:spChg chg="add mod">
          <ac:chgData name="Gurpreet Kaur" userId="67e089ca5d286eea" providerId="LiveId" clId="{0C84FC0E-AD11-44CA-A69F-70BA61E41C6A}" dt="2022-04-21T14:28:43.120" v="1146" actId="14100"/>
          <ac:spMkLst>
            <pc:docMk/>
            <pc:sldMk cId="3507263199" sldId="276"/>
            <ac:spMk id="3" creationId="{DF02F2AF-61AC-464E-A229-74879D57968B}"/>
          </ac:spMkLst>
        </pc:spChg>
        <pc:spChg chg="add mod">
          <ac:chgData name="Gurpreet Kaur" userId="67e089ca5d286eea" providerId="LiveId" clId="{0C84FC0E-AD11-44CA-A69F-70BA61E41C6A}" dt="2022-04-21T14:29:13.370" v="1149" actId="14100"/>
          <ac:spMkLst>
            <pc:docMk/>
            <pc:sldMk cId="3507263199" sldId="276"/>
            <ac:spMk id="5" creationId="{9011F44D-13DD-4E52-A181-FFC172AD4173}"/>
          </ac:spMkLst>
        </pc:spChg>
        <pc:picChg chg="add mod">
          <ac:chgData name="Gurpreet Kaur" userId="67e089ca5d286eea" providerId="LiveId" clId="{0C84FC0E-AD11-44CA-A69F-70BA61E41C6A}" dt="2022-04-21T14:29:23.429" v="1150"/>
          <ac:picMkLst>
            <pc:docMk/>
            <pc:sldMk cId="3507263199" sldId="276"/>
            <ac:picMk id="6" creationId="{3C7CD173-F571-4AE3-9483-3380B281BB2F}"/>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40804EE-D3B7-438B-81FE-D8BEF1171AC7}" type="datetimeFigureOut">
              <a:rPr lang="en-CA" smtClean="0"/>
              <a:t>2022-04-21</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CDCC7AC5-1FEC-41FC-9867-86FDCF6BBAFC}"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634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0804EE-D3B7-438B-81FE-D8BEF1171AC7}" type="datetimeFigureOut">
              <a:rPr lang="en-CA" smtClean="0"/>
              <a:t>2022-04-21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DCC7AC5-1FEC-41FC-9867-86FDCF6BBAFC}" type="slidenum">
              <a:rPr lang="en-CA" smtClean="0"/>
              <a:t>‹#›</a:t>
            </a:fld>
            <a:endParaRPr lang="en-CA"/>
          </a:p>
        </p:txBody>
      </p:sp>
    </p:spTree>
    <p:extLst>
      <p:ext uri="{BB962C8B-B14F-4D97-AF65-F5344CB8AC3E}">
        <p14:creationId xmlns:p14="http://schemas.microsoft.com/office/powerpoint/2010/main" val="59211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804EE-D3B7-438B-81FE-D8BEF1171AC7}" type="datetimeFigureOut">
              <a:rPr lang="en-CA" smtClean="0"/>
              <a:t>2022-04-21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CC7AC5-1FEC-41FC-9867-86FDCF6BBAFC}"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747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804EE-D3B7-438B-81FE-D8BEF1171AC7}" type="datetimeFigureOut">
              <a:rPr lang="en-CA" smtClean="0"/>
              <a:t>2022-04-21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CC7AC5-1FEC-41FC-9867-86FDCF6BBAFC}"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366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804EE-D3B7-438B-81FE-D8BEF1171AC7}" type="datetimeFigureOut">
              <a:rPr lang="en-CA" smtClean="0"/>
              <a:t>2022-04-21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CC7AC5-1FEC-41FC-9867-86FDCF6BBAFC}" type="slidenum">
              <a:rPr lang="en-CA" smtClean="0"/>
              <a:t>‹#›</a:t>
            </a:fld>
            <a:endParaRPr lang="en-CA"/>
          </a:p>
        </p:txBody>
      </p:sp>
    </p:spTree>
    <p:extLst>
      <p:ext uri="{BB962C8B-B14F-4D97-AF65-F5344CB8AC3E}">
        <p14:creationId xmlns:p14="http://schemas.microsoft.com/office/powerpoint/2010/main" val="3832608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804EE-D3B7-438B-81FE-D8BEF1171AC7}" type="datetimeFigureOut">
              <a:rPr lang="en-CA" smtClean="0"/>
              <a:t>2022-04-21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CC7AC5-1FEC-41FC-9867-86FDCF6BBAFC}"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6933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804EE-D3B7-438B-81FE-D8BEF1171AC7}" type="datetimeFigureOut">
              <a:rPr lang="en-CA" smtClean="0"/>
              <a:t>2022-04-21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CC7AC5-1FEC-41FC-9867-86FDCF6BBAFC}"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6468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804EE-D3B7-438B-81FE-D8BEF1171AC7}" type="datetimeFigureOut">
              <a:rPr lang="en-CA" smtClean="0"/>
              <a:t>2022-04-21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CC7AC5-1FEC-41FC-9867-86FDCF6BBAFC}"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164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804EE-D3B7-438B-81FE-D8BEF1171AC7}" type="datetimeFigureOut">
              <a:rPr lang="en-CA" smtClean="0"/>
              <a:t>2022-04-21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CC7AC5-1FEC-41FC-9867-86FDCF6BBAFC}"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103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804EE-D3B7-438B-81FE-D8BEF1171AC7}" type="datetimeFigureOut">
              <a:rPr lang="en-CA" smtClean="0"/>
              <a:t>2022-04-21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CC7AC5-1FEC-41FC-9867-86FDCF6BBAFC}" type="slidenum">
              <a:rPr lang="en-CA" smtClean="0"/>
              <a:t>‹#›</a:t>
            </a:fld>
            <a:endParaRPr lang="en-CA"/>
          </a:p>
        </p:txBody>
      </p:sp>
    </p:spTree>
    <p:extLst>
      <p:ext uri="{BB962C8B-B14F-4D97-AF65-F5344CB8AC3E}">
        <p14:creationId xmlns:p14="http://schemas.microsoft.com/office/powerpoint/2010/main" val="83663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804EE-D3B7-438B-81FE-D8BEF1171AC7}" type="datetimeFigureOut">
              <a:rPr lang="en-CA" smtClean="0"/>
              <a:t>2022-04-21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DCC7AC5-1FEC-41FC-9867-86FDCF6BBAFC}"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99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804EE-D3B7-438B-81FE-D8BEF1171AC7}" type="datetimeFigureOut">
              <a:rPr lang="en-CA" smtClean="0"/>
              <a:t>2022-04-21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DCC7AC5-1FEC-41FC-9867-86FDCF6BBAFC}" type="slidenum">
              <a:rPr lang="en-CA" smtClean="0"/>
              <a:t>‹#›</a:t>
            </a:fld>
            <a:endParaRPr lang="en-CA"/>
          </a:p>
        </p:txBody>
      </p:sp>
    </p:spTree>
    <p:extLst>
      <p:ext uri="{BB962C8B-B14F-4D97-AF65-F5344CB8AC3E}">
        <p14:creationId xmlns:p14="http://schemas.microsoft.com/office/powerpoint/2010/main" val="110095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804EE-D3B7-438B-81FE-D8BEF1171AC7}" type="datetimeFigureOut">
              <a:rPr lang="en-CA" smtClean="0"/>
              <a:t>2022-04-21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DCC7AC5-1FEC-41FC-9867-86FDCF6BBAFC}"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79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804EE-D3B7-438B-81FE-D8BEF1171AC7}" type="datetimeFigureOut">
              <a:rPr lang="en-CA" smtClean="0"/>
              <a:t>2022-04-21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DCC7AC5-1FEC-41FC-9867-86FDCF6BBAFC}"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614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804EE-D3B7-438B-81FE-D8BEF1171AC7}" type="datetimeFigureOut">
              <a:rPr lang="en-CA" smtClean="0"/>
              <a:t>2022-04-21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DCC7AC5-1FEC-41FC-9867-86FDCF6BBAFC}" type="slidenum">
              <a:rPr lang="en-CA" smtClean="0"/>
              <a:t>‹#›</a:t>
            </a:fld>
            <a:endParaRPr lang="en-CA"/>
          </a:p>
        </p:txBody>
      </p:sp>
    </p:spTree>
    <p:extLst>
      <p:ext uri="{BB962C8B-B14F-4D97-AF65-F5344CB8AC3E}">
        <p14:creationId xmlns:p14="http://schemas.microsoft.com/office/powerpoint/2010/main" val="417086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0804EE-D3B7-438B-81FE-D8BEF1171AC7}" type="datetimeFigureOut">
              <a:rPr lang="en-CA" smtClean="0"/>
              <a:t>2022-04-21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DCC7AC5-1FEC-41FC-9867-86FDCF6BBAFC}"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978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0804EE-D3B7-438B-81FE-D8BEF1171AC7}" type="datetimeFigureOut">
              <a:rPr lang="en-CA" smtClean="0"/>
              <a:t>2022-04-21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DCC7AC5-1FEC-41FC-9867-86FDCF6BBAFC}" type="slidenum">
              <a:rPr lang="en-CA" smtClean="0"/>
              <a:t>‹#›</a:t>
            </a:fld>
            <a:endParaRPr lang="en-CA"/>
          </a:p>
        </p:txBody>
      </p:sp>
    </p:spTree>
    <p:extLst>
      <p:ext uri="{BB962C8B-B14F-4D97-AF65-F5344CB8AC3E}">
        <p14:creationId xmlns:p14="http://schemas.microsoft.com/office/powerpoint/2010/main" val="30009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0804EE-D3B7-438B-81FE-D8BEF1171AC7}" type="datetimeFigureOut">
              <a:rPr lang="en-CA" smtClean="0"/>
              <a:t>2022-04-21</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CC7AC5-1FEC-41FC-9867-86FDCF6BBAFC}" type="slidenum">
              <a:rPr lang="en-CA" smtClean="0"/>
              <a:t>‹#›</a:t>
            </a:fld>
            <a:endParaRPr lang="en-CA"/>
          </a:p>
        </p:txBody>
      </p:sp>
    </p:spTree>
    <p:extLst>
      <p:ext uri="{BB962C8B-B14F-4D97-AF65-F5344CB8AC3E}">
        <p14:creationId xmlns:p14="http://schemas.microsoft.com/office/powerpoint/2010/main" val="31425873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6D06-27E5-4064-A2E6-D132262F8BA9}"/>
              </a:ext>
            </a:extLst>
          </p:cNvPr>
          <p:cNvSpPr>
            <a:spLocks noGrp="1"/>
          </p:cNvSpPr>
          <p:nvPr>
            <p:ph type="ctrTitle"/>
          </p:nvPr>
        </p:nvSpPr>
        <p:spPr>
          <a:xfrm>
            <a:off x="1524000" y="1376039"/>
            <a:ext cx="9144000" cy="2317072"/>
          </a:xfrm>
        </p:spPr>
        <p:txBody>
          <a:bodyPr>
            <a:normAutofit/>
          </a:bodyPr>
          <a:lstStyle/>
          <a:p>
            <a:r>
              <a:rPr lang="en-IN" dirty="0">
                <a:latin typeface="Times New Roman" panose="02020603050405020304" pitchFamily="18" charset="0"/>
                <a:cs typeface="Times New Roman" panose="02020603050405020304" pitchFamily="18" charset="0"/>
              </a:rPr>
              <a:t>Capstone Project</a:t>
            </a:r>
            <a:br>
              <a:rPr lang="en-IN" dirty="0">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PREDICTIVE &amp; DESCRIPTIVE ANALYSIS ON SALES DATA</a:t>
            </a:r>
            <a:br>
              <a:rPr kumimoji="0" lang="en-US" altLang="en-US" sz="6000" b="0" i="0" u="none" strike="noStrike" cap="none" normalizeH="0" baseline="0" dirty="0">
                <a:ln>
                  <a:noFill/>
                </a:ln>
                <a:solidFill>
                  <a:schemeClr val="tx1"/>
                </a:solidFill>
                <a:effectLst/>
                <a:latin typeface="Arial" panose="020B0604020202020204" pitchFamily="34" charset="0"/>
              </a:rPr>
            </a:br>
            <a:endParaRPr lang="en-CA"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2F11B11-0AE0-445D-ACC7-1EE9212F3F08}"/>
              </a:ext>
            </a:extLst>
          </p:cNvPr>
          <p:cNvSpPr>
            <a:spLocks noGrp="1"/>
          </p:cNvSpPr>
          <p:nvPr>
            <p:ph type="subTitle" idx="1"/>
          </p:nvPr>
        </p:nvSpPr>
        <p:spPr/>
        <p:txBody>
          <a:bodyPr/>
          <a:lstStyle/>
          <a:p>
            <a:pPr>
              <a:spcBef>
                <a:spcPts val="200"/>
              </a:spcBef>
              <a:spcAft>
                <a:spcPts val="200"/>
              </a:spcAft>
            </a:pPr>
            <a:r>
              <a:rPr lang="en-CA" sz="1600"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Name: Gurpreet Kaur</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00"/>
              </a:spcBef>
              <a:spcAft>
                <a:spcPts val="200"/>
              </a:spcAft>
            </a:pPr>
            <a:r>
              <a:rPr lang="en-CA" sz="1600"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Student ID: 0776519</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00"/>
              </a:spcBef>
              <a:spcAft>
                <a:spcPts val="200"/>
              </a:spcAft>
            </a:pPr>
            <a:r>
              <a:rPr lang="en-CA" sz="1600"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Supervisor’s Name: Savita Seharawat</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CA" sz="1600"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Data analytics For Business</a:t>
            </a:r>
            <a:r>
              <a:rPr lang="en-CA" sz="1600" cap="all" dirty="0">
                <a:solidFill>
                  <a:srgbClr val="7F7F7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7F7F7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ln>
                  <a:noFill/>
                </a:ln>
                <a:solidFill>
                  <a:srgbClr val="4472C4"/>
                </a:solidFill>
                <a:effectLst>
                  <a:outerShdw blurRad="38100" dist="25400" dir="5400000" algn="ctr">
                    <a:srgbClr val="6E747A">
                      <a:alpha val="43000"/>
                    </a:srgbClr>
                  </a:outerShdw>
                </a:effectLst>
                <a:latin typeface="Times New Roman" panose="02020603050405020304" pitchFamily="18" charset="0"/>
                <a:ea typeface="Times New Roman" panose="02020603050405020304" pitchFamily="18" charset="0"/>
                <a:cs typeface="Times New Roman" panose="02020603050405020304" pitchFamily="18" charset="0"/>
              </a:rPr>
              <a:t>St. Clair College Ace Acumen </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94150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FD4ECA-0035-4C82-A0AD-B9C63784EAD4}"/>
              </a:ext>
            </a:extLst>
          </p:cNvPr>
          <p:cNvSpPr txBox="1"/>
          <p:nvPr/>
        </p:nvSpPr>
        <p:spPr>
          <a:xfrm>
            <a:off x="408373" y="363984"/>
            <a:ext cx="8733407" cy="923330"/>
          </a:xfrm>
          <a:prstGeom prst="rect">
            <a:avLst/>
          </a:prstGeom>
          <a:noFill/>
        </p:spPr>
        <p:txBody>
          <a:bodyPr wrap="square">
            <a:spAutoFit/>
          </a:bodyPr>
          <a:lstStyle/>
          <a:p>
            <a:endParaRPr lang="en-CA" sz="1800" b="1" dirty="0">
              <a:solidFill>
                <a:schemeClr val="accent1"/>
              </a:solidFill>
              <a:effectLst/>
              <a:latin typeface="Times New Roman" panose="02020603050405020304" pitchFamily="18" charset="0"/>
              <a:ea typeface="Times New Roman" panose="02020603050405020304" pitchFamily="18" charset="0"/>
            </a:endParaRPr>
          </a:p>
          <a:p>
            <a:endParaRPr lang="en-CA" b="1" dirty="0">
              <a:solidFill>
                <a:schemeClr val="accent1"/>
              </a:solidFill>
              <a:latin typeface="Times New Roman" panose="02020603050405020304" pitchFamily="18" charset="0"/>
              <a:ea typeface="Times New Roman" panose="02020603050405020304" pitchFamily="18" charset="0"/>
            </a:endParaRPr>
          </a:p>
          <a:p>
            <a:r>
              <a:rPr lang="en-CA" sz="1800" b="1" dirty="0">
                <a:solidFill>
                  <a:schemeClr val="accent1"/>
                </a:solidFill>
                <a:effectLst/>
                <a:latin typeface="Times New Roman" panose="02020603050405020304" pitchFamily="18" charset="0"/>
                <a:ea typeface="Times New Roman" panose="02020603050405020304" pitchFamily="18" charset="0"/>
              </a:rPr>
              <a:t>    </a:t>
            </a:r>
            <a:r>
              <a:rPr lang="en-CA" sz="1600" b="1" dirty="0">
                <a:solidFill>
                  <a:schemeClr val="accent3"/>
                </a:solidFill>
                <a:effectLst/>
                <a:latin typeface="Times New Roman" panose="02020603050405020304" pitchFamily="18" charset="0"/>
                <a:ea typeface="Times New Roman" panose="02020603050405020304" pitchFamily="18" charset="0"/>
              </a:rPr>
              <a:t>Experimental Design</a:t>
            </a:r>
            <a:endParaRPr lang="en-CA" dirty="0">
              <a:solidFill>
                <a:schemeClr val="accent3"/>
              </a:solidFill>
            </a:endParaRPr>
          </a:p>
        </p:txBody>
      </p:sp>
      <p:sp>
        <p:nvSpPr>
          <p:cNvPr id="5" name="TextBox 4">
            <a:extLst>
              <a:ext uri="{FF2B5EF4-FFF2-40B4-BE49-F238E27FC236}">
                <a16:creationId xmlns:a16="http://schemas.microsoft.com/office/drawing/2014/main" id="{21AD3070-9955-4D31-B6BE-9AFF8017F88D}"/>
              </a:ext>
            </a:extLst>
          </p:cNvPr>
          <p:cNvSpPr txBox="1"/>
          <p:nvPr/>
        </p:nvSpPr>
        <p:spPr>
          <a:xfrm>
            <a:off x="772357" y="1287314"/>
            <a:ext cx="9771235" cy="1991827"/>
          </a:xfrm>
          <a:prstGeom prst="rect">
            <a:avLst/>
          </a:prstGeom>
          <a:noFill/>
        </p:spPr>
        <p:txBody>
          <a:bodyPr wrap="square">
            <a:spAutoFit/>
          </a:bodyPr>
          <a:lstStyle/>
          <a:p>
            <a:pPr algn="just">
              <a:lnSpc>
                <a:spcPct val="200000"/>
              </a:lnSpc>
              <a:spcBef>
                <a:spcPts val="800"/>
              </a:spcBef>
            </a:pPr>
            <a:r>
              <a:rPr lang="en-CA" sz="1600" b="1"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Train-Test-Split Method</a:t>
            </a:r>
            <a:endParaRPr lang="en-CA" b="1"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Aft>
                <a:spcPts val="600"/>
              </a:spcAft>
            </a:pPr>
            <a:r>
              <a:rPr lang="en-CA"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In train-test-split method the entire dataset is partitioned into training and testing sets. The training set contain 70%    records and, in the testing, set it contain 30% records. Then I apply the under-sampling technique to </a:t>
            </a:r>
            <a:r>
              <a:rPr lang="en-CA" sz="16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balance the</a:t>
            </a:r>
            <a:r>
              <a:rPr lang="en-CA"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target variable. </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91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18D528-ED08-4B20-97E0-D86554C7CABE}"/>
              </a:ext>
            </a:extLst>
          </p:cNvPr>
          <p:cNvGraphicFramePr>
            <a:graphicFrameLocks noGrp="1"/>
          </p:cNvGraphicFramePr>
          <p:nvPr>
            <p:extLst>
              <p:ext uri="{D42A27DB-BD31-4B8C-83A1-F6EECF244321}">
                <p14:modId xmlns:p14="http://schemas.microsoft.com/office/powerpoint/2010/main" val="3803114020"/>
              </p:ext>
            </p:extLst>
          </p:nvPr>
        </p:nvGraphicFramePr>
        <p:xfrm>
          <a:off x="1553593" y="3116062"/>
          <a:ext cx="6826927" cy="2734321"/>
        </p:xfrm>
        <a:graphic>
          <a:graphicData uri="http://schemas.openxmlformats.org/drawingml/2006/table">
            <a:tbl>
              <a:tblPr firstRow="1" firstCol="1" bandRow="1">
                <a:tableStyleId>{5C22544A-7EE6-4342-B048-85BDC9FD1C3A}</a:tableStyleId>
              </a:tblPr>
              <a:tblGrid>
                <a:gridCol w="1516613">
                  <a:extLst>
                    <a:ext uri="{9D8B030D-6E8A-4147-A177-3AD203B41FA5}">
                      <a16:colId xmlns:a16="http://schemas.microsoft.com/office/drawing/2014/main" val="2578979193"/>
                    </a:ext>
                  </a:extLst>
                </a:gridCol>
                <a:gridCol w="2898976">
                  <a:extLst>
                    <a:ext uri="{9D8B030D-6E8A-4147-A177-3AD203B41FA5}">
                      <a16:colId xmlns:a16="http://schemas.microsoft.com/office/drawing/2014/main" val="455089531"/>
                    </a:ext>
                  </a:extLst>
                </a:gridCol>
                <a:gridCol w="2411338">
                  <a:extLst>
                    <a:ext uri="{9D8B030D-6E8A-4147-A177-3AD203B41FA5}">
                      <a16:colId xmlns:a16="http://schemas.microsoft.com/office/drawing/2014/main" val="645627675"/>
                    </a:ext>
                  </a:extLst>
                </a:gridCol>
              </a:tblGrid>
              <a:tr h="550888">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Column1</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Model</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Train test split</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9811801"/>
                  </a:ext>
                </a:extLst>
              </a:tr>
              <a:tr h="550888">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0</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Logistic Regression</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66.59166667</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95018888"/>
                  </a:ext>
                </a:extLst>
              </a:tr>
              <a:tr h="550888">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1</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KNN</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56.98333333</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1066007"/>
                  </a:ext>
                </a:extLst>
              </a:tr>
              <a:tr h="550888">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2</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Naive Bayes</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43.06666667</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5763445"/>
                  </a:ext>
                </a:extLst>
              </a:tr>
              <a:tr h="530769">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3</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random forest</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66.20833333</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7763245"/>
                  </a:ext>
                </a:extLst>
              </a:tr>
            </a:tbl>
          </a:graphicData>
        </a:graphic>
      </p:graphicFrame>
      <p:sp>
        <p:nvSpPr>
          <p:cNvPr id="4" name="TextBox 3">
            <a:extLst>
              <a:ext uri="{FF2B5EF4-FFF2-40B4-BE49-F238E27FC236}">
                <a16:creationId xmlns:a16="http://schemas.microsoft.com/office/drawing/2014/main" id="{AA683A86-9AD0-481A-BD1F-CB1FCE7D0E98}"/>
              </a:ext>
            </a:extLst>
          </p:cNvPr>
          <p:cNvSpPr txBox="1"/>
          <p:nvPr/>
        </p:nvSpPr>
        <p:spPr>
          <a:xfrm>
            <a:off x="568171" y="266330"/>
            <a:ext cx="8573609" cy="2507738"/>
          </a:xfrm>
          <a:prstGeom prst="rect">
            <a:avLst/>
          </a:prstGeom>
          <a:noFill/>
        </p:spPr>
        <p:txBody>
          <a:bodyPr wrap="square">
            <a:spAutoFit/>
          </a:bodyPr>
          <a:lstStyle/>
          <a:p>
            <a:pPr algn="just">
              <a:lnSpc>
                <a:spcPct val="200000"/>
              </a:lnSpc>
              <a:spcBef>
                <a:spcPts val="800"/>
              </a:spcBef>
            </a:pPr>
            <a:r>
              <a:rPr lang="en-CA"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200000"/>
              </a:lnSpc>
              <a:spcBef>
                <a:spcPts val="800"/>
              </a:spcBef>
            </a:pPr>
            <a:r>
              <a:rPr lang="en-CA" sz="20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Aft>
                <a:spcPts val="600"/>
              </a:spcAft>
            </a:pPr>
            <a:r>
              <a:rPr lang="en-CA" sz="2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In the modelling part there are four methods Logistic Regression, KNN, Naive Bayes, random forest that I have applied on my dataset. </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44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FF135D-3694-4260-9CBE-3F29AED727E5}"/>
              </a:ext>
            </a:extLst>
          </p:cNvPr>
          <p:cNvSpPr txBox="1"/>
          <p:nvPr/>
        </p:nvSpPr>
        <p:spPr>
          <a:xfrm>
            <a:off x="470517" y="248576"/>
            <a:ext cx="8671263" cy="1223861"/>
          </a:xfrm>
          <a:prstGeom prst="rect">
            <a:avLst/>
          </a:prstGeom>
          <a:noFill/>
        </p:spPr>
        <p:txBody>
          <a:bodyPr wrap="square">
            <a:spAutoFit/>
          </a:bodyPr>
          <a:lstStyle/>
          <a:p>
            <a:pPr algn="just">
              <a:lnSpc>
                <a:spcPct val="200000"/>
              </a:lnSpc>
              <a:spcBef>
                <a:spcPts val="800"/>
              </a:spcBef>
            </a:pPr>
            <a:r>
              <a:rPr lang="en-CA"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200000"/>
              </a:lnSpc>
              <a:spcBef>
                <a:spcPts val="800"/>
              </a:spcBef>
            </a:pPr>
            <a:r>
              <a:rPr lang="en-CA"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   </a:t>
            </a:r>
            <a:r>
              <a:rPr lang="en-CA"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Cross Validation:</a:t>
            </a:r>
            <a:endParaRPr lang="en-CA"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780F262-9422-42AF-855D-C6E3CADC0F69}"/>
              </a:ext>
            </a:extLst>
          </p:cNvPr>
          <p:cNvSpPr txBox="1"/>
          <p:nvPr/>
        </p:nvSpPr>
        <p:spPr>
          <a:xfrm>
            <a:off x="639191" y="815848"/>
            <a:ext cx="10351363" cy="2582117"/>
          </a:xfrm>
          <a:prstGeom prst="rect">
            <a:avLst/>
          </a:prstGeom>
          <a:noFill/>
        </p:spPr>
        <p:txBody>
          <a:bodyPr wrap="square">
            <a:spAutoFit/>
          </a:bodyPr>
          <a:lstStyle/>
          <a:p>
            <a:pPr algn="just">
              <a:lnSpc>
                <a:spcPct val="200000"/>
              </a:lnSpc>
              <a:spcBef>
                <a:spcPts val="800"/>
              </a:spcBef>
            </a:pPr>
            <a:endParaRPr lang="en-CA" sz="16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Bef>
                <a:spcPts val="800"/>
              </a:spcBef>
            </a:pPr>
            <a:r>
              <a:rPr lang="en-CA" sz="16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K-Folds Cross Validation</a:t>
            </a:r>
            <a:endParaRPr lang="en-CA"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pPr>
            <a:r>
              <a:rPr lang="en-C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K-Folds technique Divide the dataset into k-folds in a series. At random, I divided the records into 5 folds. The four folds are then used for training part, and the fifth fold is used for testing. Repeat till each fold has been used as a take a look at set. </a:t>
            </a:r>
            <a:endParaRPr lang="en-CA"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1A859E3-A1A0-4175-A368-0FC9C8A5340E}"/>
              </a:ext>
            </a:extLst>
          </p:cNvPr>
          <p:cNvSpPr txBox="1"/>
          <p:nvPr/>
        </p:nvSpPr>
        <p:spPr>
          <a:xfrm>
            <a:off x="559837" y="3410150"/>
            <a:ext cx="10430718" cy="2110193"/>
          </a:xfrm>
          <a:prstGeom prst="rect">
            <a:avLst/>
          </a:prstGeom>
          <a:noFill/>
        </p:spPr>
        <p:txBody>
          <a:bodyPr wrap="square">
            <a:spAutoFit/>
          </a:bodyPr>
          <a:lstStyle/>
          <a:p>
            <a:pPr algn="just">
              <a:lnSpc>
                <a:spcPct val="200000"/>
              </a:lnSpc>
              <a:spcBef>
                <a:spcPts val="800"/>
              </a:spcBef>
            </a:pPr>
            <a:r>
              <a:rPr lang="en-CA" sz="20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Stratified K Fold:</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pPr>
            <a:r>
              <a:rPr lang="en-C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pass-validation object returns stratified folds and is a variation of K-Fold. The folds are made by using preserving the share of samples in every class. I divided the data into 5 stratified folds. The 4 folds are then used to healthy the version, and the 5th fold is used to check it. Repeat until each fold has been used as a take a look at set. </a:t>
            </a:r>
            <a:endParaRPr lang="en-CA"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05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047C3E-4E34-4522-A975-026427A9C7BF}"/>
              </a:ext>
            </a:extLst>
          </p:cNvPr>
          <p:cNvSpPr txBox="1"/>
          <p:nvPr/>
        </p:nvSpPr>
        <p:spPr>
          <a:xfrm>
            <a:off x="774441" y="793102"/>
            <a:ext cx="9741159" cy="2602636"/>
          </a:xfrm>
          <a:prstGeom prst="rect">
            <a:avLst/>
          </a:prstGeom>
          <a:noFill/>
        </p:spPr>
        <p:txBody>
          <a:bodyPr wrap="square">
            <a:spAutoFit/>
          </a:bodyPr>
          <a:lstStyle/>
          <a:p>
            <a:pPr algn="just">
              <a:lnSpc>
                <a:spcPct val="200000"/>
              </a:lnSpc>
              <a:spcBef>
                <a:spcPts val="800"/>
              </a:spcBef>
            </a:pPr>
            <a:r>
              <a:rPr lang="en-CA" sz="20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Repeated Random Train-Test-Split</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Aft>
                <a:spcPts val="600"/>
              </a:spcAft>
            </a:pPr>
            <a:r>
              <a:rPr lang="en-C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method combines the k-fold-cross-validation approach with typical train-test-splits. I create random divides of the information in the training-check set, similar to the move-validation technique, and then repeat the procedure of splitting and trying out the algorithm many times. I divided the statistics into five Repeated Random Test-Train Splits.</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88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7D0428D-45F8-449E-8670-E788D2C8B38E}"/>
              </a:ext>
            </a:extLst>
          </p:cNvPr>
          <p:cNvGraphicFramePr>
            <a:graphicFrameLocks noGrp="1"/>
          </p:cNvGraphicFramePr>
          <p:nvPr>
            <p:extLst>
              <p:ext uri="{D42A27DB-BD31-4B8C-83A1-F6EECF244321}">
                <p14:modId xmlns:p14="http://schemas.microsoft.com/office/powerpoint/2010/main" val="2613688146"/>
              </p:ext>
            </p:extLst>
          </p:nvPr>
        </p:nvGraphicFramePr>
        <p:xfrm>
          <a:off x="2050743" y="1677880"/>
          <a:ext cx="7688060" cy="4216892"/>
        </p:xfrm>
        <a:graphic>
          <a:graphicData uri="http://schemas.openxmlformats.org/drawingml/2006/table">
            <a:tbl>
              <a:tblPr firstRow="1" firstCol="1" bandRow="1">
                <a:tableStyleId>{5C22544A-7EE6-4342-B048-85BDC9FD1C3A}</a:tableStyleId>
              </a:tblPr>
              <a:tblGrid>
                <a:gridCol w="784417">
                  <a:extLst>
                    <a:ext uri="{9D8B030D-6E8A-4147-A177-3AD203B41FA5}">
                      <a16:colId xmlns:a16="http://schemas.microsoft.com/office/drawing/2014/main" val="1491196250"/>
                    </a:ext>
                  </a:extLst>
                </a:gridCol>
                <a:gridCol w="1361196">
                  <a:extLst>
                    <a:ext uri="{9D8B030D-6E8A-4147-A177-3AD203B41FA5}">
                      <a16:colId xmlns:a16="http://schemas.microsoft.com/office/drawing/2014/main" val="2573107344"/>
                    </a:ext>
                  </a:extLst>
                </a:gridCol>
                <a:gridCol w="1246609">
                  <a:extLst>
                    <a:ext uri="{9D8B030D-6E8A-4147-A177-3AD203B41FA5}">
                      <a16:colId xmlns:a16="http://schemas.microsoft.com/office/drawing/2014/main" val="3785302617"/>
                    </a:ext>
                  </a:extLst>
                </a:gridCol>
                <a:gridCol w="938224">
                  <a:extLst>
                    <a:ext uri="{9D8B030D-6E8A-4147-A177-3AD203B41FA5}">
                      <a16:colId xmlns:a16="http://schemas.microsoft.com/office/drawing/2014/main" val="1854691260"/>
                    </a:ext>
                  </a:extLst>
                </a:gridCol>
                <a:gridCol w="1509619">
                  <a:extLst>
                    <a:ext uri="{9D8B030D-6E8A-4147-A177-3AD203B41FA5}">
                      <a16:colId xmlns:a16="http://schemas.microsoft.com/office/drawing/2014/main" val="3205648708"/>
                    </a:ext>
                  </a:extLst>
                </a:gridCol>
                <a:gridCol w="1847995">
                  <a:extLst>
                    <a:ext uri="{9D8B030D-6E8A-4147-A177-3AD203B41FA5}">
                      <a16:colId xmlns:a16="http://schemas.microsoft.com/office/drawing/2014/main" val="4245576441"/>
                    </a:ext>
                  </a:extLst>
                </a:gridCol>
              </a:tblGrid>
              <a:tr h="926233">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Column1</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Model</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Train test split</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kfolds_5</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Stratifiedkfold_5</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RRTestTrainSplits_5</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91573887"/>
                  </a:ext>
                </a:extLst>
              </a:tr>
              <a:tr h="926233">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0</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Logistic Regression</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66.59166667</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39.49689</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55.20891182</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56.0113852</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1977541"/>
                  </a:ext>
                </a:extLst>
              </a:tr>
              <a:tr h="797940">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1</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KNN</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56.98333333</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11.13009</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56.22795792</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56.28842505</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6013171"/>
                  </a:ext>
                </a:extLst>
              </a:tr>
              <a:tr h="797940">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2</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Naive Bayes</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43.06666667</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14.01036</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54.53710675</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54.08349146</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63207082"/>
                  </a:ext>
                </a:extLst>
              </a:tr>
              <a:tr h="768546">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3</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random forest</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66.20833333</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50.48972</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65.12576833</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65.17267552</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66045815"/>
                  </a:ext>
                </a:extLst>
              </a:tr>
            </a:tbl>
          </a:graphicData>
        </a:graphic>
      </p:graphicFrame>
      <p:sp>
        <p:nvSpPr>
          <p:cNvPr id="4" name="TextBox 3">
            <a:extLst>
              <a:ext uri="{FF2B5EF4-FFF2-40B4-BE49-F238E27FC236}">
                <a16:creationId xmlns:a16="http://schemas.microsoft.com/office/drawing/2014/main" id="{117D19B1-6A76-4BD9-B405-FC498A848365}"/>
              </a:ext>
            </a:extLst>
          </p:cNvPr>
          <p:cNvSpPr txBox="1"/>
          <p:nvPr/>
        </p:nvSpPr>
        <p:spPr>
          <a:xfrm>
            <a:off x="2512382" y="452762"/>
            <a:ext cx="6629398" cy="1079142"/>
          </a:xfrm>
          <a:prstGeom prst="rect">
            <a:avLst/>
          </a:prstGeom>
          <a:noFill/>
        </p:spPr>
        <p:txBody>
          <a:bodyPr wrap="square">
            <a:spAutoFit/>
          </a:bodyPr>
          <a:lstStyle/>
          <a:p>
            <a:pPr>
              <a:lnSpc>
                <a:spcPct val="200000"/>
              </a:lnSpc>
              <a:spcAft>
                <a:spcPts val="600"/>
              </a:spcAft>
            </a:pPr>
            <a:endParaRPr lang="en-CA" sz="1600" b="1" dirty="0">
              <a:solidFill>
                <a:schemeClr val="accent3"/>
              </a:solidFill>
              <a:latin typeface="Times New Roman" panose="02020603050405020304" pitchFamily="18" charset="0"/>
              <a:ea typeface="Times New Roman" panose="02020603050405020304" pitchFamily="18" charset="0"/>
            </a:endParaRPr>
          </a:p>
          <a:p>
            <a:pPr>
              <a:lnSpc>
                <a:spcPct val="200000"/>
              </a:lnSpc>
              <a:spcAft>
                <a:spcPts val="600"/>
              </a:spcAft>
            </a:pPr>
            <a:r>
              <a:rPr lang="en-CA" sz="1600" b="1" dirty="0">
                <a:solidFill>
                  <a:schemeClr val="accent3"/>
                </a:solidFill>
                <a:effectLst/>
                <a:latin typeface="Times New Roman" panose="02020603050405020304" pitchFamily="18" charset="0"/>
                <a:ea typeface="Times New Roman" panose="02020603050405020304" pitchFamily="18" charset="0"/>
              </a:rPr>
              <a:t>Accuracy Matrix</a:t>
            </a:r>
          </a:p>
        </p:txBody>
      </p:sp>
    </p:spTree>
    <p:extLst>
      <p:ext uri="{BB962C8B-B14F-4D97-AF65-F5344CB8AC3E}">
        <p14:creationId xmlns:p14="http://schemas.microsoft.com/office/powerpoint/2010/main" val="12245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C4F4F4-E61B-414E-8429-402E3CA76813}"/>
              </a:ext>
            </a:extLst>
          </p:cNvPr>
          <p:cNvSpPr txBox="1"/>
          <p:nvPr/>
        </p:nvSpPr>
        <p:spPr>
          <a:xfrm>
            <a:off x="541538" y="248575"/>
            <a:ext cx="8600242" cy="1223861"/>
          </a:xfrm>
          <a:prstGeom prst="rect">
            <a:avLst/>
          </a:prstGeom>
          <a:noFill/>
        </p:spPr>
        <p:txBody>
          <a:bodyPr wrap="square">
            <a:spAutoFit/>
          </a:bodyPr>
          <a:lstStyle/>
          <a:p>
            <a:pPr algn="just">
              <a:lnSpc>
                <a:spcPct val="200000"/>
              </a:lnSpc>
              <a:spcBef>
                <a:spcPts val="800"/>
              </a:spcBef>
            </a:pPr>
            <a:endParaRPr lang="en-CA"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Bef>
                <a:spcPts val="800"/>
              </a:spcBef>
            </a:pPr>
            <a:r>
              <a:rPr lang="en-CA"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 </a:t>
            </a:r>
            <a:r>
              <a:rPr lang="en-CA"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 Corresponding to Random Forest Classifier Algorithm</a:t>
            </a:r>
            <a:endParaRPr lang="en-CA"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FCAAAD-9DC5-4A71-B960-E7F513E02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540" y="1499069"/>
            <a:ext cx="4722919" cy="4436202"/>
          </a:xfrm>
          <a:prstGeom prst="rect">
            <a:avLst/>
          </a:prstGeom>
        </p:spPr>
      </p:pic>
      <p:sp>
        <p:nvSpPr>
          <p:cNvPr id="6" name="TextBox 5">
            <a:extLst>
              <a:ext uri="{FF2B5EF4-FFF2-40B4-BE49-F238E27FC236}">
                <a16:creationId xmlns:a16="http://schemas.microsoft.com/office/drawing/2014/main" id="{77C50EA4-246B-4910-B470-18EEFF9B1101}"/>
              </a:ext>
            </a:extLst>
          </p:cNvPr>
          <p:cNvSpPr txBox="1"/>
          <p:nvPr/>
        </p:nvSpPr>
        <p:spPr>
          <a:xfrm>
            <a:off x="541538" y="1313895"/>
            <a:ext cx="5655076" cy="3956852"/>
          </a:xfrm>
          <a:prstGeom prst="rect">
            <a:avLst/>
          </a:prstGeom>
          <a:noFill/>
        </p:spPr>
        <p:txBody>
          <a:bodyPr wrap="square">
            <a:spAutoFit/>
          </a:bodyPr>
          <a:lstStyle/>
          <a:p>
            <a:pPr algn="just">
              <a:lnSpc>
                <a:spcPct val="200000"/>
              </a:lnSpc>
              <a:spcAft>
                <a:spcPts val="600"/>
              </a:spcAft>
            </a:pPr>
            <a:r>
              <a:rPr lang="en-CA" sz="1600" dirty="0">
                <a:solidFill>
                  <a:srgbClr val="000000"/>
                </a:solidFill>
                <a:effectLst/>
                <a:latin typeface="Times New Roman" panose="02020603050405020304" pitchFamily="18" charset="0"/>
                <a:ea typeface="Times New Roman" panose="02020603050405020304" pitchFamily="18" charset="0"/>
              </a:rPr>
              <a:t>When the target variable's actual value is 1 and the predicted value is also 1 and 45.42% of observation fall into first quadrant. 22.95% of observations fall into the second quadrant; whilst the target variable's actual value is 1 and predicted value is 2. 11.64 % of observations fall into the third quadrant; and while the target variable's actual value is 2 and predicted value 1, 19.99% of observations fall into the fourth quadrant. The actual and predicted values are each 2.</a:t>
            </a:r>
            <a:endParaRPr lang="en-CA"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317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E448D-1B05-43A0-95C0-50099B8D7A4F}"/>
              </a:ext>
            </a:extLst>
          </p:cNvPr>
          <p:cNvSpPr txBox="1"/>
          <p:nvPr/>
        </p:nvSpPr>
        <p:spPr>
          <a:xfrm>
            <a:off x="1154097" y="612559"/>
            <a:ext cx="8262891" cy="567271"/>
          </a:xfrm>
          <a:prstGeom prst="rect">
            <a:avLst/>
          </a:prstGeom>
          <a:noFill/>
        </p:spPr>
        <p:txBody>
          <a:bodyPr wrap="square">
            <a:spAutoFit/>
          </a:bodyPr>
          <a:lstStyle/>
          <a:p>
            <a:pPr algn="just">
              <a:lnSpc>
                <a:spcPct val="200000"/>
              </a:lnSpc>
              <a:spcBef>
                <a:spcPts val="800"/>
              </a:spcBef>
            </a:pPr>
            <a:r>
              <a:rPr lang="en-CA"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Report</a:t>
            </a:r>
            <a:endParaRPr lang="en-CA"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A4AF896-6DEA-44C4-8804-265196635263}"/>
              </a:ext>
            </a:extLst>
          </p:cNvPr>
          <p:cNvSpPr txBox="1"/>
          <p:nvPr/>
        </p:nvSpPr>
        <p:spPr>
          <a:xfrm>
            <a:off x="843379" y="4252403"/>
            <a:ext cx="10688714" cy="1648528"/>
          </a:xfrm>
          <a:prstGeom prst="rect">
            <a:avLst/>
          </a:prstGeom>
          <a:noFill/>
        </p:spPr>
        <p:txBody>
          <a:bodyPr wrap="square">
            <a:spAutoFit/>
          </a:bodyPr>
          <a:lstStyle/>
          <a:p>
            <a:pPr algn="just">
              <a:lnSpc>
                <a:spcPct val="200000"/>
              </a:lnSpc>
              <a:spcAft>
                <a:spcPts val="600"/>
              </a:spcAft>
            </a:pPr>
            <a:r>
              <a:rPr lang="en-CA" sz="1600" dirty="0">
                <a:solidFill>
                  <a:srgbClr val="000000"/>
                </a:solidFill>
                <a:effectLst/>
                <a:latin typeface="Times New Roman" panose="02020603050405020304" pitchFamily="18" charset="0"/>
                <a:ea typeface="Times New Roman" panose="02020603050405020304" pitchFamily="18" charset="0"/>
              </a:rPr>
              <a:t>Precision - it shows the predicted value that are true cross ponding to target variable</a:t>
            </a:r>
            <a:endParaRPr lang="en-CA" sz="1600" dirty="0">
              <a:effectLst/>
              <a:latin typeface="Times New Roman" panose="02020603050405020304" pitchFamily="18" charset="0"/>
              <a:ea typeface="Times New Roman" panose="02020603050405020304" pitchFamily="18" charset="0"/>
            </a:endParaRPr>
          </a:p>
          <a:p>
            <a:pPr algn="just">
              <a:lnSpc>
                <a:spcPct val="200000"/>
              </a:lnSpc>
              <a:spcAft>
                <a:spcPts val="600"/>
              </a:spcAft>
            </a:pPr>
            <a:r>
              <a:rPr lang="en-CA" sz="1600" dirty="0">
                <a:solidFill>
                  <a:srgbClr val="000000"/>
                </a:solidFill>
                <a:effectLst/>
                <a:latin typeface="Times New Roman" panose="02020603050405020304" pitchFamily="18" charset="0"/>
                <a:ea typeface="Times New Roman" panose="02020603050405020304" pitchFamily="18" charset="0"/>
              </a:rPr>
              <a:t>Recall - it shows the actual value that are true cross ponding to target variable</a:t>
            </a:r>
            <a:endParaRPr lang="en-CA" sz="1600" dirty="0">
              <a:effectLst/>
              <a:latin typeface="Times New Roman" panose="02020603050405020304" pitchFamily="18" charset="0"/>
              <a:ea typeface="Times New Roman" panose="02020603050405020304" pitchFamily="18" charset="0"/>
            </a:endParaRPr>
          </a:p>
          <a:p>
            <a:pPr algn="just">
              <a:lnSpc>
                <a:spcPct val="200000"/>
              </a:lnSpc>
              <a:spcAft>
                <a:spcPts val="600"/>
              </a:spcAft>
            </a:pPr>
            <a:r>
              <a:rPr lang="en-CA" sz="1600" dirty="0">
                <a:solidFill>
                  <a:srgbClr val="000000"/>
                </a:solidFill>
                <a:effectLst/>
                <a:latin typeface="Times New Roman" panose="02020603050405020304" pitchFamily="18" charset="0"/>
                <a:ea typeface="Times New Roman" panose="02020603050405020304" pitchFamily="18" charset="0"/>
              </a:rPr>
              <a:t>F1 score – It is positive class in binary classification or weighted average of the f1 scores of each class for the multiclass task.</a:t>
            </a:r>
            <a:endParaRPr lang="en-CA" sz="1600" dirty="0">
              <a:effectLst/>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0CCF848A-E75B-4D4D-B19D-82EE61445A48}"/>
              </a:ext>
            </a:extLst>
          </p:cNvPr>
          <p:cNvGraphicFramePr>
            <a:graphicFrameLocks noGrp="1"/>
          </p:cNvGraphicFramePr>
          <p:nvPr>
            <p:extLst>
              <p:ext uri="{D42A27DB-BD31-4B8C-83A1-F6EECF244321}">
                <p14:modId xmlns:p14="http://schemas.microsoft.com/office/powerpoint/2010/main" val="224087127"/>
              </p:ext>
            </p:extLst>
          </p:nvPr>
        </p:nvGraphicFramePr>
        <p:xfrm>
          <a:off x="1926453" y="1535837"/>
          <a:ext cx="7215327" cy="2377830"/>
        </p:xfrm>
        <a:graphic>
          <a:graphicData uri="http://schemas.openxmlformats.org/drawingml/2006/table">
            <a:tbl>
              <a:tblPr firstRow="1" firstCol="1" bandRow="1">
                <a:tableStyleId>{5C22544A-7EE6-4342-B048-85BDC9FD1C3A}</a:tableStyleId>
              </a:tblPr>
              <a:tblGrid>
                <a:gridCol w="1536562">
                  <a:extLst>
                    <a:ext uri="{9D8B030D-6E8A-4147-A177-3AD203B41FA5}">
                      <a16:colId xmlns:a16="http://schemas.microsoft.com/office/drawing/2014/main" val="1095746176"/>
                    </a:ext>
                  </a:extLst>
                </a:gridCol>
                <a:gridCol w="1536562">
                  <a:extLst>
                    <a:ext uri="{9D8B030D-6E8A-4147-A177-3AD203B41FA5}">
                      <a16:colId xmlns:a16="http://schemas.microsoft.com/office/drawing/2014/main" val="829500631"/>
                    </a:ext>
                  </a:extLst>
                </a:gridCol>
                <a:gridCol w="1316615">
                  <a:extLst>
                    <a:ext uri="{9D8B030D-6E8A-4147-A177-3AD203B41FA5}">
                      <a16:colId xmlns:a16="http://schemas.microsoft.com/office/drawing/2014/main" val="2995695376"/>
                    </a:ext>
                  </a:extLst>
                </a:gridCol>
                <a:gridCol w="1426206">
                  <a:extLst>
                    <a:ext uri="{9D8B030D-6E8A-4147-A177-3AD203B41FA5}">
                      <a16:colId xmlns:a16="http://schemas.microsoft.com/office/drawing/2014/main" val="370022846"/>
                    </a:ext>
                  </a:extLst>
                </a:gridCol>
                <a:gridCol w="1399382">
                  <a:extLst>
                    <a:ext uri="{9D8B030D-6E8A-4147-A177-3AD203B41FA5}">
                      <a16:colId xmlns:a16="http://schemas.microsoft.com/office/drawing/2014/main" val="2155206970"/>
                    </a:ext>
                  </a:extLst>
                </a:gridCol>
              </a:tblGrid>
              <a:tr h="792610">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Column1</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precision</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recall</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f1-score</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support</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63462077"/>
                  </a:ext>
                </a:extLst>
              </a:tr>
              <a:tr h="792610">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1</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0.79</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0.67</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0.72</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8193</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43946598"/>
                  </a:ext>
                </a:extLst>
              </a:tr>
              <a:tr h="792610">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2</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0.46</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0.63</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0.53</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3791</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928221116"/>
                  </a:ext>
                </a:extLst>
              </a:tr>
            </a:tbl>
          </a:graphicData>
        </a:graphic>
      </p:graphicFrame>
    </p:spTree>
    <p:extLst>
      <p:ext uri="{BB962C8B-B14F-4D97-AF65-F5344CB8AC3E}">
        <p14:creationId xmlns:p14="http://schemas.microsoft.com/office/powerpoint/2010/main" val="352171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A15BB2-2BE2-4559-8B31-699F7AC01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761" y="1407028"/>
            <a:ext cx="6241001" cy="4795135"/>
          </a:xfrm>
          <a:prstGeom prst="rect">
            <a:avLst/>
          </a:prstGeom>
        </p:spPr>
      </p:pic>
      <p:sp>
        <p:nvSpPr>
          <p:cNvPr id="9" name="TextBox 8">
            <a:extLst>
              <a:ext uri="{FF2B5EF4-FFF2-40B4-BE49-F238E27FC236}">
                <a16:creationId xmlns:a16="http://schemas.microsoft.com/office/drawing/2014/main" id="{6F213CC3-C1F1-4C81-A535-37348A20E941}"/>
              </a:ext>
            </a:extLst>
          </p:cNvPr>
          <p:cNvSpPr txBox="1"/>
          <p:nvPr/>
        </p:nvSpPr>
        <p:spPr>
          <a:xfrm>
            <a:off x="692458" y="2130641"/>
            <a:ext cx="3728622" cy="1991827"/>
          </a:xfrm>
          <a:prstGeom prst="rect">
            <a:avLst/>
          </a:prstGeom>
          <a:noFill/>
        </p:spPr>
        <p:txBody>
          <a:bodyPr wrap="square">
            <a:spAutoFit/>
          </a:bodyPr>
          <a:lstStyle/>
          <a:p>
            <a:pPr algn="just">
              <a:lnSpc>
                <a:spcPct val="200000"/>
              </a:lnSpc>
              <a:spcAft>
                <a:spcPts val="600"/>
              </a:spcAft>
            </a:pPr>
            <a:r>
              <a:rPr lang="en-CA" sz="1600" dirty="0">
                <a:effectLst/>
                <a:latin typeface="Times New Roman" panose="02020603050405020304" pitchFamily="18" charset="0"/>
                <a:ea typeface="Times New Roman" panose="02020603050405020304" pitchFamily="18" charset="0"/>
                <a:cs typeface="Times New Roman" panose="02020603050405020304" pitchFamily="18" charset="0"/>
              </a:rPr>
              <a:t>Receiver operating characteristics it is metric to evaluate classifier output quality. The area under curve is 0.71, it depicts that it is a perfect classifier.</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EDCD310-6788-47D0-9DB2-914DE7620BB1}"/>
              </a:ext>
            </a:extLst>
          </p:cNvPr>
          <p:cNvSpPr txBox="1"/>
          <p:nvPr/>
        </p:nvSpPr>
        <p:spPr>
          <a:xfrm>
            <a:off x="790113" y="266331"/>
            <a:ext cx="8351667" cy="1140697"/>
          </a:xfrm>
          <a:prstGeom prst="rect">
            <a:avLst/>
          </a:prstGeom>
          <a:noFill/>
        </p:spPr>
        <p:txBody>
          <a:bodyPr wrap="square">
            <a:spAutoFit/>
          </a:bodyPr>
          <a:lstStyle/>
          <a:p>
            <a:pPr algn="just">
              <a:lnSpc>
                <a:spcPct val="200000"/>
              </a:lnSpc>
              <a:spcAft>
                <a:spcPts val="600"/>
              </a:spcAft>
            </a:pPr>
            <a:endParaRPr lang="en-CA" sz="1800" b="1" dirty="0">
              <a:solidFill>
                <a:schemeClr val="accent1"/>
              </a:solidFill>
              <a:effectLst/>
              <a:latin typeface="Times New Roman" panose="02020603050405020304" pitchFamily="18" charset="0"/>
              <a:ea typeface="Times New Roman" panose="02020603050405020304" pitchFamily="18" charset="0"/>
            </a:endParaRPr>
          </a:p>
          <a:p>
            <a:pPr algn="just">
              <a:lnSpc>
                <a:spcPct val="200000"/>
              </a:lnSpc>
              <a:spcAft>
                <a:spcPts val="600"/>
              </a:spcAft>
            </a:pPr>
            <a:r>
              <a:rPr lang="en-CA" sz="1600" b="1" dirty="0">
                <a:solidFill>
                  <a:schemeClr val="accent3"/>
                </a:solidFill>
                <a:effectLst/>
                <a:latin typeface="Times New Roman" panose="02020603050405020304" pitchFamily="18" charset="0"/>
                <a:ea typeface="Times New Roman" panose="02020603050405020304" pitchFamily="18" charset="0"/>
              </a:rPr>
              <a:t>ROC Curve corresponding to the best fit model (Random Forest Classifier)</a:t>
            </a:r>
          </a:p>
        </p:txBody>
      </p:sp>
    </p:spTree>
    <p:extLst>
      <p:ext uri="{BB962C8B-B14F-4D97-AF65-F5344CB8AC3E}">
        <p14:creationId xmlns:p14="http://schemas.microsoft.com/office/powerpoint/2010/main" val="2496389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434CD0-F87F-43F5-B0C5-4E359F2C64FC}"/>
              </a:ext>
            </a:extLst>
          </p:cNvPr>
          <p:cNvSpPr txBox="1"/>
          <p:nvPr/>
        </p:nvSpPr>
        <p:spPr>
          <a:xfrm>
            <a:off x="3116062" y="2281561"/>
            <a:ext cx="6041254" cy="1517210"/>
          </a:xfrm>
          <a:prstGeom prst="rect">
            <a:avLst/>
          </a:prstGeom>
          <a:noFill/>
        </p:spPr>
        <p:txBody>
          <a:bodyPr wrap="square">
            <a:spAutoFit/>
          </a:bodyPr>
          <a:lstStyle/>
          <a:p>
            <a:pPr algn="just">
              <a:lnSpc>
                <a:spcPct val="200000"/>
              </a:lnSpc>
              <a:spcAft>
                <a:spcPts val="600"/>
              </a:spcAft>
            </a:pPr>
            <a:r>
              <a:rPr lang="en-CA" sz="5400" b="1"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5400" b="1" dirty="0">
                <a:effectLst/>
                <a:latin typeface="Times New Roman" panose="02020603050405020304" pitchFamily="18" charset="0"/>
                <a:ea typeface="Times New Roman" panose="02020603050405020304" pitchFamily="18" charset="0"/>
                <a:cs typeface="Times New Roman" panose="02020603050405020304" pitchFamily="18" charset="0"/>
              </a:rPr>
              <a:t>Thank You</a:t>
            </a:r>
            <a:endParaRPr lang="en-CA" sz="4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29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57BE24-AA34-4E3B-B47F-347935FB5420}"/>
              </a:ext>
            </a:extLst>
          </p:cNvPr>
          <p:cNvSpPr txBox="1"/>
          <p:nvPr/>
        </p:nvSpPr>
        <p:spPr>
          <a:xfrm>
            <a:off x="1313895" y="292963"/>
            <a:ext cx="9552373" cy="5526513"/>
          </a:xfrm>
          <a:prstGeom prst="rect">
            <a:avLst/>
          </a:prstGeom>
          <a:noFill/>
        </p:spPr>
        <p:txBody>
          <a:bodyPr wrap="square">
            <a:spAutoFit/>
          </a:bodyPr>
          <a:lstStyle/>
          <a:p>
            <a:pPr algn="just">
              <a:lnSpc>
                <a:spcPct val="200000"/>
              </a:lnSpc>
              <a:spcAft>
                <a:spcPts val="600"/>
              </a:spcAft>
            </a:pPr>
            <a:endParaRPr lang="en-IN" sz="14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Aft>
                <a:spcPts val="600"/>
              </a:spcAft>
            </a:pPr>
            <a:r>
              <a:rPr lang="en-IN" sz="16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Aft>
                <a:spcPts val="6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We have selected Sales Data</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from sales datasets</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dataset includes about 40,000 records and 15 attributes. Each record corresponds to a customer information like (gender, education, house Value, age, region, fam income, region, marriage, children, occupation, car probability, house own, flag and. This dataset provide helps to organizations to better understand their customers needs and makes it easier for organizations to modify products according to the specific needs, behaviors, and interests of customers. When organizations satisfy customers specific needs according to their demands it helps companies to increase there productive of different products in the entire market and helps to gain more and more profit. This dataset is uncleaned there are some missing values in the dataset. It contains character and numerical data type. We will use some method to clean our dataset to make it stronger and more valuable to perform different types of models to collect different results. </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477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FB62A5-2038-4582-B71E-80688D36A12D}"/>
              </a:ext>
            </a:extLst>
          </p:cNvPr>
          <p:cNvSpPr txBox="1"/>
          <p:nvPr/>
        </p:nvSpPr>
        <p:spPr>
          <a:xfrm>
            <a:off x="807868" y="124288"/>
            <a:ext cx="10768613" cy="5727465"/>
          </a:xfrm>
          <a:prstGeom prst="rect">
            <a:avLst/>
          </a:prstGeom>
          <a:noFill/>
        </p:spPr>
        <p:txBody>
          <a:bodyPr wrap="square">
            <a:spAutoFit/>
          </a:bodyPr>
          <a:lstStyle/>
          <a:p>
            <a:pPr algn="just">
              <a:lnSpc>
                <a:spcPct val="200000"/>
              </a:lnSpc>
              <a:spcBef>
                <a:spcPts val="800"/>
              </a:spcBef>
            </a:pPr>
            <a:endParaRPr lang="en-CA"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Bef>
                <a:spcPts val="800"/>
              </a:spcBef>
            </a:pPr>
            <a:r>
              <a:rPr lang="en-CA" sz="16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RESEARCH QUESTIONS:</a:t>
            </a:r>
            <a:endParaRPr lang="en-CA"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Aft>
                <a:spcPts val="6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By predictive analysis find out whether the customer has bought the target product or not?</a:t>
            </a:r>
          </a:p>
          <a:p>
            <a:pPr lvl="0" algn="just">
              <a:lnSpc>
                <a:spcPct val="20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Find out how many consumers have online shopping experience and how many do not have online experience?</a:t>
            </a:r>
          </a:p>
          <a:p>
            <a:pPr lvl="0" algn="just">
              <a:lnSpc>
                <a:spcPct val="200000"/>
              </a:lnSpc>
            </a:pPr>
            <a:r>
              <a:rPr lang="en-CA"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Find out total number of male and female in the dataset by descriptive analysis?</a:t>
            </a:r>
            <a:endParaRPr lang="en-CA" sz="16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200000"/>
              </a:lnSpc>
            </a:pPr>
            <a:r>
              <a:rPr lang="en-CA" sz="24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By predictive analysis find out which type of consumers increased the sales of products married and unmarried in the dataset?</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200000"/>
              </a:lnSpc>
              <a:spcAft>
                <a:spcPts val="6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 Find out how many customers have highest and lowest family income?</a:t>
            </a:r>
            <a:endParaRPr lang="en-CA"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325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810F1-FE58-4166-B744-FDB97EC0E4D5}"/>
              </a:ext>
            </a:extLst>
          </p:cNvPr>
          <p:cNvSpPr txBox="1"/>
          <p:nvPr/>
        </p:nvSpPr>
        <p:spPr>
          <a:xfrm>
            <a:off x="870011" y="967666"/>
            <a:ext cx="10209319" cy="5007012"/>
          </a:xfrm>
          <a:prstGeom prst="rect">
            <a:avLst/>
          </a:prstGeom>
          <a:noFill/>
        </p:spPr>
        <p:txBody>
          <a:bodyPr wrap="square">
            <a:spAutoFit/>
          </a:bodyPr>
          <a:lstStyle/>
          <a:p>
            <a:pPr algn="just">
              <a:lnSpc>
                <a:spcPct val="200000"/>
              </a:lnSpc>
              <a:spcAft>
                <a:spcPts val="600"/>
              </a:spcAft>
            </a:pPr>
            <a:r>
              <a:rPr lang="en-IN" sz="1600" b="1"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p>
          <a:p>
            <a:pPr algn="just">
              <a:lnSpc>
                <a:spcPct val="200000"/>
              </a:lnSpc>
              <a:spcAft>
                <a:spcPts val="600"/>
              </a:spcAft>
            </a:pPr>
            <a:r>
              <a:rPr lang="en-CA" sz="1600" b="1"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 Duplicate</a:t>
            </a:r>
            <a:r>
              <a:rPr lang="en-CA" sz="1600" b="1" dirty="0">
                <a:solidFill>
                  <a:schemeClr val="accent3"/>
                </a:solidFill>
                <a:latin typeface="Times New Roman" panose="02020603050405020304" pitchFamily="18" charset="0"/>
                <a:ea typeface="Times New Roman" panose="02020603050405020304" pitchFamily="18" charset="0"/>
                <a:cs typeface="Times New Roman" panose="02020603050405020304" pitchFamily="18" charset="0"/>
              </a:rPr>
              <a:t> Values </a:t>
            </a:r>
          </a:p>
          <a:p>
            <a:pPr algn="just">
              <a:lnSpc>
                <a:spcPct val="200000"/>
              </a:lnSpc>
              <a:spcAft>
                <a:spcPts val="600"/>
              </a:spcAft>
            </a:pPr>
            <a:r>
              <a:rPr lang="en-CA"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In this dataset there are 55 duplicated values. These values are dropped from the dataset by using the drop duplicated command.</a:t>
            </a:r>
          </a:p>
          <a:p>
            <a:pPr algn="just">
              <a:lnSpc>
                <a:spcPct val="200000"/>
              </a:lnSpc>
              <a:spcAft>
                <a:spcPts val="600"/>
              </a:spcAft>
            </a:pPr>
            <a:r>
              <a:rPr lang="en-CA" sz="1600" b="1" kern="1800" dirty="0">
                <a:solidFill>
                  <a:schemeClr val="accent3"/>
                </a:solidFill>
                <a:latin typeface="Times New Roman" panose="02020603050405020304" pitchFamily="18" charset="0"/>
                <a:ea typeface="Times New Roman" panose="02020603050405020304" pitchFamily="18" charset="0"/>
                <a:cs typeface="Times New Roman" panose="02020603050405020304" pitchFamily="18" charset="0"/>
              </a:rPr>
              <a:t>. Missing Values</a:t>
            </a:r>
            <a:endParaRPr lang="en-CA" sz="1600" b="1" kern="180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Aft>
                <a:spcPts val="600"/>
              </a:spcAft>
            </a:pPr>
            <a:r>
              <a:rPr lang="en-CA" kern="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Missing values in the dataset: There are total 18106 missing values in this dataset. In education attribute there are 735 null values, in House owner 3369 missing vales and in marriage attribute 14002 missing values. These values are filled by 0 for data cleaning.</a:t>
            </a:r>
            <a:endParaRPr lang="en-CA"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0000"/>
              </a:lnSpc>
              <a:spcAft>
                <a:spcPts val="600"/>
              </a:spcAft>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67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1A833C-597A-4E37-8485-9D20C3EC173D}"/>
              </a:ext>
            </a:extLst>
          </p:cNvPr>
          <p:cNvSpPr txBox="1"/>
          <p:nvPr/>
        </p:nvSpPr>
        <p:spPr>
          <a:xfrm>
            <a:off x="2281561" y="301840"/>
            <a:ext cx="6860219" cy="861774"/>
          </a:xfrm>
          <a:prstGeom prst="rect">
            <a:avLst/>
          </a:prstGeom>
          <a:noFill/>
        </p:spPr>
        <p:txBody>
          <a:bodyPr wrap="square">
            <a:spAutoFit/>
          </a:bodyPr>
          <a:lstStyle/>
          <a:p>
            <a:endParaRPr lang="en-CA" sz="1600" b="1" dirty="0">
              <a:solidFill>
                <a:schemeClr val="accent1"/>
              </a:solidFill>
              <a:effectLst/>
              <a:latin typeface="Times New Roman" panose="02020603050405020304" pitchFamily="18" charset="0"/>
              <a:ea typeface="Times New Roman" panose="02020603050405020304" pitchFamily="18" charset="0"/>
            </a:endParaRPr>
          </a:p>
          <a:p>
            <a:r>
              <a:rPr lang="en-CA" sz="1600" b="1" dirty="0">
                <a:solidFill>
                  <a:schemeClr val="accent1"/>
                </a:solidFill>
                <a:latin typeface="Times New Roman" panose="02020603050405020304" pitchFamily="18" charset="0"/>
                <a:ea typeface="Times New Roman" panose="02020603050405020304" pitchFamily="18" charset="0"/>
              </a:rPr>
              <a:t>  </a:t>
            </a:r>
          </a:p>
          <a:p>
            <a:r>
              <a:rPr lang="en-CA" sz="1600" b="1" dirty="0">
                <a:solidFill>
                  <a:schemeClr val="accent3"/>
                </a:solidFill>
                <a:effectLst/>
                <a:latin typeface="Times New Roman" panose="02020603050405020304" pitchFamily="18" charset="0"/>
                <a:ea typeface="Times New Roman" panose="02020603050405020304" pitchFamily="18" charset="0"/>
              </a:rPr>
              <a:t>Missing Values Table:</a:t>
            </a:r>
            <a:endParaRPr lang="en-CA" sz="1600" dirty="0">
              <a:solidFill>
                <a:schemeClr val="accent3"/>
              </a:solidFill>
            </a:endParaRPr>
          </a:p>
        </p:txBody>
      </p:sp>
      <p:graphicFrame>
        <p:nvGraphicFramePr>
          <p:cNvPr id="3" name="Table 2">
            <a:extLst>
              <a:ext uri="{FF2B5EF4-FFF2-40B4-BE49-F238E27FC236}">
                <a16:creationId xmlns:a16="http://schemas.microsoft.com/office/drawing/2014/main" id="{2DC60F67-5797-4CE9-81FA-1279DD398668}"/>
              </a:ext>
            </a:extLst>
          </p:cNvPr>
          <p:cNvGraphicFramePr>
            <a:graphicFrameLocks noGrp="1"/>
          </p:cNvGraphicFramePr>
          <p:nvPr>
            <p:extLst>
              <p:ext uri="{D42A27DB-BD31-4B8C-83A1-F6EECF244321}">
                <p14:modId xmlns:p14="http://schemas.microsoft.com/office/powerpoint/2010/main" val="1954812056"/>
              </p:ext>
            </p:extLst>
          </p:nvPr>
        </p:nvGraphicFramePr>
        <p:xfrm>
          <a:off x="2405849" y="1358283"/>
          <a:ext cx="6664491" cy="3497056"/>
        </p:xfrm>
        <a:graphic>
          <a:graphicData uri="http://schemas.openxmlformats.org/drawingml/2006/table">
            <a:tbl>
              <a:tblPr firstRow="1" firstCol="1" bandRow="1">
                <a:tableStyleId>{5C22544A-7EE6-4342-B048-85BDC9FD1C3A}</a:tableStyleId>
              </a:tblPr>
              <a:tblGrid>
                <a:gridCol w="3910716">
                  <a:extLst>
                    <a:ext uri="{9D8B030D-6E8A-4147-A177-3AD203B41FA5}">
                      <a16:colId xmlns:a16="http://schemas.microsoft.com/office/drawing/2014/main" val="3198861996"/>
                    </a:ext>
                  </a:extLst>
                </a:gridCol>
                <a:gridCol w="2753775">
                  <a:extLst>
                    <a:ext uri="{9D8B030D-6E8A-4147-A177-3AD203B41FA5}">
                      <a16:colId xmlns:a16="http://schemas.microsoft.com/office/drawing/2014/main" val="42789572"/>
                    </a:ext>
                  </a:extLst>
                </a:gridCol>
              </a:tblGrid>
              <a:tr h="874264">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Missing Values</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Count</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52430801"/>
                  </a:ext>
                </a:extLst>
              </a:tr>
              <a:tr h="874264">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education</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735</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49067705"/>
                  </a:ext>
                </a:extLst>
              </a:tr>
              <a:tr h="874264">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House owner</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3369</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3231652"/>
                  </a:ext>
                </a:extLst>
              </a:tr>
              <a:tr h="874264">
                <a:tc>
                  <a:txBody>
                    <a:bodyPr/>
                    <a:lstStyle/>
                    <a:p>
                      <a:pPr algn="just">
                        <a:lnSpc>
                          <a:spcPct val="200000"/>
                        </a:lnSpc>
                        <a:spcAft>
                          <a:spcPts val="600"/>
                        </a:spcAft>
                      </a:pPr>
                      <a:r>
                        <a:rPr lang="en-CA" sz="1600">
                          <a:effectLst/>
                          <a:latin typeface="Times New Roman" panose="02020603050405020304" pitchFamily="18" charset="0"/>
                          <a:cs typeface="Times New Roman" panose="02020603050405020304" pitchFamily="18" charset="0"/>
                        </a:rPr>
                        <a:t>marriage</a:t>
                      </a:r>
                      <a:endParaRPr lang="en-CA"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lnSpc>
                          <a:spcPct val="200000"/>
                        </a:lnSpc>
                        <a:spcAft>
                          <a:spcPts val="600"/>
                        </a:spcAft>
                      </a:pPr>
                      <a:r>
                        <a:rPr lang="en-CA" sz="1600" dirty="0">
                          <a:effectLst/>
                          <a:latin typeface="Times New Roman" panose="02020603050405020304" pitchFamily="18" charset="0"/>
                          <a:cs typeface="Times New Roman" panose="02020603050405020304" pitchFamily="18" charset="0"/>
                        </a:rPr>
                        <a:t>14002</a:t>
                      </a:r>
                      <a:endParaRPr lang="en-CA"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36920"/>
                  </a:ext>
                </a:extLst>
              </a:tr>
            </a:tbl>
          </a:graphicData>
        </a:graphic>
      </p:graphicFrame>
    </p:spTree>
    <p:extLst>
      <p:ext uri="{BB962C8B-B14F-4D97-AF65-F5344CB8AC3E}">
        <p14:creationId xmlns:p14="http://schemas.microsoft.com/office/powerpoint/2010/main" val="1503839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02F2AF-61AC-464E-A229-74879D57968B}"/>
              </a:ext>
            </a:extLst>
          </p:cNvPr>
          <p:cNvSpPr txBox="1"/>
          <p:nvPr/>
        </p:nvSpPr>
        <p:spPr>
          <a:xfrm>
            <a:off x="3488924" y="665825"/>
            <a:ext cx="5668392" cy="369332"/>
          </a:xfrm>
          <a:prstGeom prst="rect">
            <a:avLst/>
          </a:prstGeom>
          <a:noFill/>
        </p:spPr>
        <p:txBody>
          <a:bodyPr wrap="square">
            <a:spAutoFit/>
          </a:bodyPr>
          <a:lstStyle/>
          <a:p>
            <a:r>
              <a:rPr lang="en-IN" sz="1800" b="1" dirty="0">
                <a:solidFill>
                  <a:schemeClr val="accent3"/>
                </a:solidFill>
                <a:latin typeface="Times New Roman" panose="02020603050405020304" pitchFamily="18" charset="0"/>
                <a:cs typeface="Times New Roman" panose="02020603050405020304" pitchFamily="18" charset="0"/>
              </a:rPr>
              <a:t>Distribution of Target Variable </a:t>
            </a:r>
            <a:endParaRPr lang="en-CA" dirty="0"/>
          </a:p>
        </p:txBody>
      </p:sp>
      <p:sp>
        <p:nvSpPr>
          <p:cNvPr id="5" name="TextBox 4">
            <a:extLst>
              <a:ext uri="{FF2B5EF4-FFF2-40B4-BE49-F238E27FC236}">
                <a16:creationId xmlns:a16="http://schemas.microsoft.com/office/drawing/2014/main" id="{9011F44D-13DD-4E52-A181-FFC172AD4173}"/>
              </a:ext>
            </a:extLst>
          </p:cNvPr>
          <p:cNvSpPr txBox="1"/>
          <p:nvPr/>
        </p:nvSpPr>
        <p:spPr>
          <a:xfrm>
            <a:off x="648070" y="1035155"/>
            <a:ext cx="6090081" cy="4999254"/>
          </a:xfrm>
          <a:prstGeom prst="rect">
            <a:avLst/>
          </a:prstGeom>
          <a:noFill/>
        </p:spPr>
        <p:txBody>
          <a:bodyPr wrap="square">
            <a:spAutoFit/>
          </a:bodyPr>
          <a:lstStyle/>
          <a:p>
            <a:pPr algn="just">
              <a:lnSpc>
                <a:spcPct val="200000"/>
              </a:lnSpc>
              <a:spcAft>
                <a:spcPts val="600"/>
              </a:spcAft>
            </a:pPr>
            <a:r>
              <a:rPr lang="en-CA"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It is clear from the pie chart that the percentage of both type customer who purchase their order product or who do not buy their products are almost same with small difference. As 50.1% customer received their order products and 49.9% do not bought their target products. So, from this percentage corresponding to both type customer its is predicted that company does not have more profit. As half of the count of total customer do not satisfy from the service of company because they do not buy their target product which they want to buy.</a:t>
            </a:r>
            <a:endParaRPr lang="en-CA"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C7CD173-F571-4AE3-9483-3380B281B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8050" y="1535838"/>
            <a:ext cx="4643022" cy="3657600"/>
          </a:xfrm>
          <a:prstGeom prst="rect">
            <a:avLst/>
          </a:prstGeom>
        </p:spPr>
      </p:pic>
    </p:spTree>
    <p:extLst>
      <p:ext uri="{BB962C8B-B14F-4D97-AF65-F5344CB8AC3E}">
        <p14:creationId xmlns:p14="http://schemas.microsoft.com/office/powerpoint/2010/main" val="350726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3C01C5-A3F8-4744-88D4-B0B8F3AAF672}"/>
              </a:ext>
            </a:extLst>
          </p:cNvPr>
          <p:cNvSpPr txBox="1"/>
          <p:nvPr/>
        </p:nvSpPr>
        <p:spPr>
          <a:xfrm>
            <a:off x="583389" y="398136"/>
            <a:ext cx="8600242" cy="1009572"/>
          </a:xfrm>
          <a:prstGeom prst="rect">
            <a:avLst/>
          </a:prstGeom>
          <a:noFill/>
        </p:spPr>
        <p:txBody>
          <a:bodyPr wrap="square">
            <a:spAutoFit/>
          </a:bodyPr>
          <a:lstStyle/>
          <a:p>
            <a:pPr>
              <a:lnSpc>
                <a:spcPct val="200000"/>
              </a:lnSpc>
            </a:pPr>
            <a:endParaRPr lang="en-CA" sz="1600" b="1" dirty="0">
              <a:solidFill>
                <a:schemeClr val="accent3"/>
              </a:solidFill>
              <a:effectLst/>
              <a:latin typeface="Times New Roman" panose="02020603050405020304" pitchFamily="18" charset="0"/>
              <a:ea typeface="Times New Roman" panose="02020603050405020304" pitchFamily="18" charset="0"/>
            </a:endParaRPr>
          </a:p>
          <a:p>
            <a:pPr>
              <a:lnSpc>
                <a:spcPct val="200000"/>
              </a:lnSpc>
            </a:pPr>
            <a:r>
              <a:rPr lang="en-CA" sz="1600" b="1" dirty="0">
                <a:solidFill>
                  <a:schemeClr val="accent3"/>
                </a:solidFill>
                <a:effectLst/>
                <a:latin typeface="Times New Roman" panose="02020603050405020304" pitchFamily="18" charset="0"/>
                <a:ea typeface="Times New Roman" panose="02020603050405020304" pitchFamily="18" charset="0"/>
              </a:rPr>
              <a:t>Region vs Customers Count</a:t>
            </a:r>
            <a:endParaRPr lang="en-CA" sz="1600" b="1" dirty="0">
              <a:solidFill>
                <a:schemeClr val="accent3"/>
              </a:solidFill>
            </a:endParaRPr>
          </a:p>
        </p:txBody>
      </p:sp>
      <p:pic>
        <p:nvPicPr>
          <p:cNvPr id="4" name="Picture 3">
            <a:extLst>
              <a:ext uri="{FF2B5EF4-FFF2-40B4-BE49-F238E27FC236}">
                <a16:creationId xmlns:a16="http://schemas.microsoft.com/office/drawing/2014/main" id="{B3160153-F6C4-4DB4-8A2A-4A53C4050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566" y="1198485"/>
            <a:ext cx="5814874" cy="4261282"/>
          </a:xfrm>
          <a:prstGeom prst="rect">
            <a:avLst/>
          </a:prstGeom>
        </p:spPr>
      </p:pic>
      <p:sp>
        <p:nvSpPr>
          <p:cNvPr id="6" name="TextBox 5">
            <a:extLst>
              <a:ext uri="{FF2B5EF4-FFF2-40B4-BE49-F238E27FC236}">
                <a16:creationId xmlns:a16="http://schemas.microsoft.com/office/drawing/2014/main" id="{DB5CB942-93CE-41FC-A352-8298D1CE1BAF}"/>
              </a:ext>
            </a:extLst>
          </p:cNvPr>
          <p:cNvSpPr txBox="1"/>
          <p:nvPr/>
        </p:nvSpPr>
        <p:spPr>
          <a:xfrm>
            <a:off x="692458" y="1766656"/>
            <a:ext cx="4225771" cy="2484270"/>
          </a:xfrm>
          <a:prstGeom prst="rect">
            <a:avLst/>
          </a:prstGeom>
          <a:noFill/>
        </p:spPr>
        <p:txBody>
          <a:bodyPr wrap="square">
            <a:spAutoFit/>
          </a:bodyPr>
          <a:lstStyle/>
          <a:p>
            <a:pPr algn="just">
              <a:lnSpc>
                <a:spcPct val="200000"/>
              </a:lnSpc>
              <a:spcBef>
                <a:spcPts val="800"/>
              </a:spcBef>
            </a:pPr>
            <a:r>
              <a:rPr lang="en-CA"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The highest count of customer belongs to south region that is 15676. The count of customers from Midwest and west almost same with small difference that is 8107 from Midwest and 8725 from west. The count of rest of region is 245.</a:t>
            </a:r>
            <a:endParaRPr lang="en-CA"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66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C9D77F-1ADF-401A-92EF-7D816690CCC7}"/>
              </a:ext>
            </a:extLst>
          </p:cNvPr>
          <p:cNvSpPr txBox="1"/>
          <p:nvPr/>
        </p:nvSpPr>
        <p:spPr>
          <a:xfrm>
            <a:off x="204186" y="594804"/>
            <a:ext cx="8946471" cy="794128"/>
          </a:xfrm>
          <a:prstGeom prst="rect">
            <a:avLst/>
          </a:prstGeom>
          <a:noFill/>
        </p:spPr>
        <p:txBody>
          <a:bodyPr wrap="square">
            <a:spAutoFit/>
          </a:bodyPr>
          <a:lstStyle/>
          <a:p>
            <a:r>
              <a:rPr lang="en-CA" sz="1800" b="1" dirty="0">
                <a:effectLst/>
                <a:latin typeface="Times New Roman" panose="02020603050405020304" pitchFamily="18" charset="0"/>
                <a:ea typeface="Times New Roman" panose="02020603050405020304" pitchFamily="18" charset="0"/>
              </a:rPr>
              <a:t>     </a:t>
            </a:r>
          </a:p>
          <a:p>
            <a:pPr>
              <a:lnSpc>
                <a:spcPct val="200000"/>
              </a:lnSpc>
            </a:pPr>
            <a:r>
              <a:rPr lang="en-CA" sz="1600" b="1" dirty="0">
                <a:solidFill>
                  <a:schemeClr val="accent3"/>
                </a:solidFill>
                <a:latin typeface="Times New Roman" panose="02020603050405020304" pitchFamily="18" charset="0"/>
                <a:ea typeface="Times New Roman" panose="02020603050405020304" pitchFamily="18" charset="0"/>
              </a:rPr>
              <a:t>       </a:t>
            </a:r>
            <a:r>
              <a:rPr lang="en-CA" sz="1600" b="1" dirty="0">
                <a:solidFill>
                  <a:schemeClr val="accent3"/>
                </a:solidFill>
                <a:effectLst/>
                <a:latin typeface="Times New Roman" panose="02020603050405020304" pitchFamily="18" charset="0"/>
                <a:ea typeface="Times New Roman" panose="02020603050405020304" pitchFamily="18" charset="0"/>
              </a:rPr>
              <a:t>Occupation Vs Customers Count</a:t>
            </a:r>
            <a:endParaRPr lang="en-CA" sz="1600" b="1" dirty="0">
              <a:solidFill>
                <a:schemeClr val="accent3"/>
              </a:solidFill>
            </a:endParaRPr>
          </a:p>
        </p:txBody>
      </p:sp>
      <p:pic>
        <p:nvPicPr>
          <p:cNvPr id="4" name="Picture 3">
            <a:extLst>
              <a:ext uri="{FF2B5EF4-FFF2-40B4-BE49-F238E27FC236}">
                <a16:creationId xmlns:a16="http://schemas.microsoft.com/office/drawing/2014/main" id="{F1C44A3D-4B60-49D9-AE52-EFFF89694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975" y="1452608"/>
            <a:ext cx="5734976" cy="3952783"/>
          </a:xfrm>
          <a:prstGeom prst="rect">
            <a:avLst/>
          </a:prstGeom>
        </p:spPr>
      </p:pic>
      <p:sp>
        <p:nvSpPr>
          <p:cNvPr id="6" name="TextBox 5">
            <a:extLst>
              <a:ext uri="{FF2B5EF4-FFF2-40B4-BE49-F238E27FC236}">
                <a16:creationId xmlns:a16="http://schemas.microsoft.com/office/drawing/2014/main" id="{B34A787B-BC34-4A38-BE7E-06EF9A3706FE}"/>
              </a:ext>
            </a:extLst>
          </p:cNvPr>
          <p:cNvSpPr txBox="1"/>
          <p:nvPr/>
        </p:nvSpPr>
        <p:spPr>
          <a:xfrm>
            <a:off x="612560" y="1722267"/>
            <a:ext cx="4891596" cy="2976712"/>
          </a:xfrm>
          <a:prstGeom prst="rect">
            <a:avLst/>
          </a:prstGeom>
          <a:noFill/>
        </p:spPr>
        <p:txBody>
          <a:bodyPr wrap="square">
            <a:spAutoFit/>
          </a:bodyPr>
          <a:lstStyle/>
          <a:p>
            <a:pPr algn="just">
              <a:lnSpc>
                <a:spcPct val="200000"/>
              </a:lnSpc>
              <a:spcAft>
                <a:spcPts val="600"/>
              </a:spcAft>
            </a:pPr>
            <a:r>
              <a:rPr lang="en-CA" sz="16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As the highest count of customers count lies in the professional category that is 15000. the sales/service category is second highest category with 11500 counts of customers. In blue collar the count of customer is 6300 and the count of customers in in farm and others is lowest as compared to other four categories.</a:t>
            </a:r>
            <a:endParaRPr lang="en-C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9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405619-FFF9-40FA-9067-0B75586E1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332827"/>
            <a:ext cx="5444971" cy="4597455"/>
          </a:xfrm>
          <a:prstGeom prst="rect">
            <a:avLst/>
          </a:prstGeom>
        </p:spPr>
      </p:pic>
      <p:sp>
        <p:nvSpPr>
          <p:cNvPr id="4" name="TextBox 3">
            <a:extLst>
              <a:ext uri="{FF2B5EF4-FFF2-40B4-BE49-F238E27FC236}">
                <a16:creationId xmlns:a16="http://schemas.microsoft.com/office/drawing/2014/main" id="{F59D20A1-C507-44A7-B417-B98C6035E9E8}"/>
              </a:ext>
            </a:extLst>
          </p:cNvPr>
          <p:cNvSpPr txBox="1"/>
          <p:nvPr/>
        </p:nvSpPr>
        <p:spPr>
          <a:xfrm>
            <a:off x="651030" y="1481262"/>
            <a:ext cx="5376908" cy="2486899"/>
          </a:xfrm>
          <a:prstGeom prst="rect">
            <a:avLst/>
          </a:prstGeom>
          <a:noFill/>
        </p:spPr>
        <p:txBody>
          <a:bodyPr wrap="square">
            <a:spAutoFit/>
          </a:bodyPr>
          <a:lstStyle/>
          <a:p>
            <a:pPr algn="just">
              <a:lnSpc>
                <a:spcPct val="200000"/>
              </a:lnSpc>
            </a:pPr>
            <a:r>
              <a:rPr lang="en-CA" sz="1600" dirty="0">
                <a:solidFill>
                  <a:srgbClr val="212121"/>
                </a:solidFill>
                <a:effectLst/>
                <a:latin typeface="Times New Roman" panose="02020603050405020304" pitchFamily="18" charset="0"/>
                <a:ea typeface="Times New Roman" panose="02020603050405020304" pitchFamily="18" charset="0"/>
              </a:rPr>
              <a:t>It is found that more male count included in sale of products as the count of male is highest (22500) as compared to other two categories female and unknown. Females have approximately </a:t>
            </a:r>
          </a:p>
          <a:p>
            <a:pPr algn="just">
              <a:lnSpc>
                <a:spcPct val="200000"/>
              </a:lnSpc>
            </a:pPr>
            <a:r>
              <a:rPr lang="en-CA" sz="1600" dirty="0">
                <a:solidFill>
                  <a:srgbClr val="212121"/>
                </a:solidFill>
                <a:effectLst/>
                <a:latin typeface="Times New Roman" panose="02020603050405020304" pitchFamily="18" charset="0"/>
                <a:ea typeface="Times New Roman" panose="02020603050405020304" pitchFamily="18" charset="0"/>
              </a:rPr>
              <a:t>(17000) count in this dataset who bought the products which are on second position. </a:t>
            </a:r>
            <a:endParaRPr lang="en-CA" sz="1600" dirty="0"/>
          </a:p>
        </p:txBody>
      </p:sp>
      <p:sp>
        <p:nvSpPr>
          <p:cNvPr id="6" name="TextBox 5">
            <a:extLst>
              <a:ext uri="{FF2B5EF4-FFF2-40B4-BE49-F238E27FC236}">
                <a16:creationId xmlns:a16="http://schemas.microsoft.com/office/drawing/2014/main" id="{6B06A5E1-99B7-4CAE-BFBE-172C971DCB59}"/>
              </a:ext>
            </a:extLst>
          </p:cNvPr>
          <p:cNvSpPr txBox="1"/>
          <p:nvPr/>
        </p:nvSpPr>
        <p:spPr>
          <a:xfrm>
            <a:off x="488273" y="346229"/>
            <a:ext cx="9072978" cy="1118704"/>
          </a:xfrm>
          <a:prstGeom prst="rect">
            <a:avLst/>
          </a:prstGeom>
          <a:noFill/>
        </p:spPr>
        <p:txBody>
          <a:bodyPr wrap="square">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b="1" dirty="0">
              <a:latin typeface="Times New Roman" panose="02020603050405020304" pitchFamily="18" charset="0"/>
              <a:ea typeface="Times New Roman" panose="02020603050405020304" pitchFamily="18" charset="0"/>
            </a:endParaRPr>
          </a:p>
          <a:p>
            <a:pPr>
              <a:lnSpc>
                <a:spcPct val="200000"/>
              </a:lnSpc>
            </a:pPr>
            <a:r>
              <a:rPr lang="en-IN" sz="1800" b="1" dirty="0">
                <a:effectLst/>
                <a:latin typeface="Times New Roman" panose="02020603050405020304" pitchFamily="18" charset="0"/>
                <a:ea typeface="Times New Roman" panose="02020603050405020304" pitchFamily="18" charset="0"/>
              </a:rPr>
              <a:t>  </a:t>
            </a:r>
            <a:r>
              <a:rPr lang="en-IN" sz="1600" b="1" dirty="0">
                <a:solidFill>
                  <a:schemeClr val="accent3"/>
                </a:solidFill>
                <a:effectLst/>
                <a:latin typeface="Times New Roman" panose="02020603050405020304" pitchFamily="18" charset="0"/>
                <a:ea typeface="Times New Roman" panose="02020603050405020304" pitchFamily="18" charset="0"/>
              </a:rPr>
              <a:t>Find out total number of male and female in the dataset?</a:t>
            </a:r>
            <a:endParaRPr lang="en-CA" b="1" dirty="0">
              <a:solidFill>
                <a:schemeClr val="accent3"/>
              </a:solidFill>
            </a:endParaRPr>
          </a:p>
        </p:txBody>
      </p:sp>
    </p:spTree>
    <p:extLst>
      <p:ext uri="{BB962C8B-B14F-4D97-AF65-F5344CB8AC3E}">
        <p14:creationId xmlns:p14="http://schemas.microsoft.com/office/powerpoint/2010/main" val="4403660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220</TotalTime>
  <Words>1245</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Garamond</vt:lpstr>
      <vt:lpstr>Times New Roman</vt:lpstr>
      <vt:lpstr>Organic</vt:lpstr>
      <vt:lpstr>Capstone Project PREDICTIVE &amp; DESCRIPTIVE ANALYSIS ON SALES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PREDICTIVE &amp; DESCRIPTIVE ANALYSIS ON SALES DATA </dc:title>
  <dc:creator>Gurpreet Kaur</dc:creator>
  <cp:lastModifiedBy>Gurpreet Kaur</cp:lastModifiedBy>
  <cp:revision>12</cp:revision>
  <dcterms:created xsi:type="dcterms:W3CDTF">2022-04-10T23:13:10Z</dcterms:created>
  <dcterms:modified xsi:type="dcterms:W3CDTF">2022-04-21T15:07:11Z</dcterms:modified>
</cp:coreProperties>
</file>