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2" r:id="rId1"/>
  </p:sldMasterIdLst>
  <p:sldIdLst>
    <p:sldId id="256" r:id="rId2"/>
    <p:sldId id="358" r:id="rId3"/>
    <p:sldId id="359" r:id="rId4"/>
    <p:sldId id="360" r:id="rId5"/>
    <p:sldId id="361" r:id="rId6"/>
    <p:sldId id="362" r:id="rId7"/>
    <p:sldId id="337" r:id="rId8"/>
    <p:sldId id="342" r:id="rId9"/>
    <p:sldId id="343" r:id="rId10"/>
    <p:sldId id="356" r:id="rId11"/>
    <p:sldId id="317" r:id="rId12"/>
    <p:sldId id="321" r:id="rId13"/>
    <p:sldId id="357" r:id="rId14"/>
    <p:sldId id="347" r:id="rId15"/>
    <p:sldId id="346" r:id="rId16"/>
    <p:sldId id="341" r:id="rId17"/>
    <p:sldId id="370" r:id="rId18"/>
    <p:sldId id="322" r:id="rId19"/>
    <p:sldId id="339" r:id="rId20"/>
    <p:sldId id="364" r:id="rId21"/>
    <p:sldId id="365" r:id="rId22"/>
    <p:sldId id="366" r:id="rId23"/>
    <p:sldId id="369" r:id="rId24"/>
    <p:sldId id="340" r:id="rId25"/>
    <p:sldId id="363" r:id="rId26"/>
    <p:sldId id="311" r:id="rId27"/>
    <p:sldId id="261" r:id="rId28"/>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Arial" charset="0"/>
      </a:defRPr>
    </a:lvl1pPr>
    <a:lvl2pPr marL="457200" algn="l" rtl="0" eaLnBrk="0" fontAlgn="base" hangingPunct="0">
      <a:spcBef>
        <a:spcPct val="0"/>
      </a:spcBef>
      <a:spcAft>
        <a:spcPct val="0"/>
      </a:spcAft>
      <a:defRPr kern="1200">
        <a:solidFill>
          <a:schemeClr val="tx1"/>
        </a:solidFill>
        <a:latin typeface="Arial" charset="0"/>
        <a:ea typeface="+mn-ea"/>
        <a:cs typeface="Arial" charset="0"/>
      </a:defRPr>
    </a:lvl2pPr>
    <a:lvl3pPr marL="914400" algn="l" rtl="0" eaLnBrk="0" fontAlgn="base" hangingPunct="0">
      <a:spcBef>
        <a:spcPct val="0"/>
      </a:spcBef>
      <a:spcAft>
        <a:spcPct val="0"/>
      </a:spcAft>
      <a:defRPr kern="1200">
        <a:solidFill>
          <a:schemeClr val="tx1"/>
        </a:solidFill>
        <a:latin typeface="Arial" charset="0"/>
        <a:ea typeface="+mn-ea"/>
        <a:cs typeface="Arial" charset="0"/>
      </a:defRPr>
    </a:lvl3pPr>
    <a:lvl4pPr marL="1371600" algn="l" rtl="0" eaLnBrk="0" fontAlgn="base" hangingPunct="0">
      <a:spcBef>
        <a:spcPct val="0"/>
      </a:spcBef>
      <a:spcAft>
        <a:spcPct val="0"/>
      </a:spcAft>
      <a:defRPr kern="1200">
        <a:solidFill>
          <a:schemeClr val="tx1"/>
        </a:solidFill>
        <a:latin typeface="Arial" charset="0"/>
        <a:ea typeface="+mn-ea"/>
        <a:cs typeface="Arial" charset="0"/>
      </a:defRPr>
    </a:lvl4pPr>
    <a:lvl5pPr marL="1828800" algn="l" rtl="0" eaLnBrk="0" fontAlgn="base" hangingPunct="0">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C0C0"/>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174" autoAdjust="0"/>
    <p:restoredTop sz="94660"/>
  </p:normalViewPr>
  <p:slideViewPr>
    <p:cSldViewPr>
      <p:cViewPr>
        <p:scale>
          <a:sx n="80" d="100"/>
          <a:sy n="80" d="100"/>
        </p:scale>
        <p:origin x="-1062" y="-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lang="en-US" smtClean="0"/>
              <a:t>Click to edit Master title style</a:t>
            </a:r>
            <a:endParaRPr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4" name="Date Placeholder 29"/>
          <p:cNvSpPr>
            <a:spLocks noGrp="1"/>
          </p:cNvSpPr>
          <p:nvPr>
            <p:ph type="dt" sz="half" idx="10"/>
          </p:nvPr>
        </p:nvSpPr>
        <p:spPr/>
        <p:txBody>
          <a:bodyPr/>
          <a:lstStyle>
            <a:lvl1pPr>
              <a:defRPr/>
            </a:lvl1pPr>
          </a:lstStyle>
          <a:p>
            <a:pPr>
              <a:defRPr/>
            </a:pPr>
            <a:endParaRPr lang="en-US"/>
          </a:p>
        </p:txBody>
      </p:sp>
      <p:sp>
        <p:nvSpPr>
          <p:cNvPr id="5" name="Footer Placeholder 18"/>
          <p:cNvSpPr>
            <a:spLocks noGrp="1"/>
          </p:cNvSpPr>
          <p:nvPr>
            <p:ph type="ftr" sz="quarter" idx="11"/>
          </p:nvPr>
        </p:nvSpPr>
        <p:spPr/>
        <p:txBody>
          <a:bodyPr/>
          <a:lstStyle>
            <a:lvl1pPr>
              <a:defRPr/>
            </a:lvl1pPr>
          </a:lstStyle>
          <a:p>
            <a:pPr>
              <a:defRPr/>
            </a:pPr>
            <a:endParaRPr lang="en-US"/>
          </a:p>
        </p:txBody>
      </p:sp>
      <p:sp>
        <p:nvSpPr>
          <p:cNvPr id="6" name="Slide Number Placeholder 26"/>
          <p:cNvSpPr>
            <a:spLocks noGrp="1"/>
          </p:cNvSpPr>
          <p:nvPr>
            <p:ph type="sldNum" sz="quarter" idx="12"/>
          </p:nvPr>
        </p:nvSpPr>
        <p:spPr/>
        <p:txBody>
          <a:bodyPr/>
          <a:lstStyle>
            <a:lvl1pPr>
              <a:defRPr/>
            </a:lvl1pPr>
          </a:lstStyle>
          <a:p>
            <a:pPr>
              <a:defRPr/>
            </a:pPr>
            <a:fld id="{B1F8E94A-FE7E-4DAD-A978-0A1872C9460A}"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endParaRPr lang="en-US"/>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pPr>
              <a:defRPr/>
            </a:pPr>
            <a:fld id="{8A7EFB66-1587-40BD-959D-F2F2180EB98B}"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endParaRPr lang="en-US"/>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pPr>
              <a:defRPr/>
            </a:pPr>
            <a:fld id="{30C0217C-30E1-4AF9-9ADD-B6B87BCB968A}"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IN"/>
          </a:p>
        </p:txBody>
      </p:sp>
      <p:sp>
        <p:nvSpPr>
          <p:cNvPr id="4" name="Date Placeholder 9"/>
          <p:cNvSpPr>
            <a:spLocks noGrp="1"/>
          </p:cNvSpPr>
          <p:nvPr>
            <p:ph type="dt" sz="half" idx="10"/>
          </p:nvPr>
        </p:nvSpPr>
        <p:spPr/>
        <p:txBody>
          <a:bodyPr/>
          <a:lstStyle>
            <a:lvl1pPr>
              <a:defRPr/>
            </a:lvl1pPr>
          </a:lstStyle>
          <a:p>
            <a:pPr>
              <a:defRPr/>
            </a:pPr>
            <a:endParaRPr lang="en-US"/>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pPr>
              <a:defRPr/>
            </a:pPr>
            <a:fld id="{F20840E8-369F-4E52-816A-223117DF4CC1}"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endParaRPr lang="en-US"/>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pPr>
              <a:defRPr/>
            </a:pPr>
            <a:fld id="{DD99A47B-7461-423C-9FC1-944AB9F392BF}"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lang="en-US" smtClean="0"/>
              <a:t>Click to edit Master title style</a:t>
            </a:r>
            <a:endParaRPr lang="en-US"/>
          </a:p>
        </p:txBody>
      </p:sp>
      <p:sp>
        <p:nvSpPr>
          <p:cNvPr id="3" name="Text Placeholder 2"/>
          <p:cNvSpPr>
            <a:spLocks noGrp="1"/>
          </p:cNvSpPr>
          <p:nvPr>
            <p:ph type="body" idx="1"/>
          </p:nvPr>
        </p:nvSpPr>
        <p:spPr>
          <a:xfrm>
            <a:off x="530352" y="2704664"/>
            <a:ext cx="7772400" cy="1509712"/>
          </a:xfrm>
        </p:spPr>
        <p:txBody>
          <a:bodyPr lIns="45720" rIns="45720"/>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856EA9A0-D600-403A-8435-CDE30A012406}"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9"/>
          <p:cNvSpPr>
            <a:spLocks noGrp="1"/>
          </p:cNvSpPr>
          <p:nvPr>
            <p:ph type="dt" sz="half" idx="10"/>
          </p:nvPr>
        </p:nvSpPr>
        <p:spPr/>
        <p:txBody>
          <a:bodyPr/>
          <a:lstStyle>
            <a:lvl1pPr>
              <a:defRPr/>
            </a:lvl1pPr>
          </a:lstStyle>
          <a:p>
            <a:pPr>
              <a:defRPr/>
            </a:pPr>
            <a:endParaRPr lang="en-US"/>
          </a:p>
        </p:txBody>
      </p:sp>
      <p:sp>
        <p:nvSpPr>
          <p:cNvPr id="6" name="Footer Placeholder 21"/>
          <p:cNvSpPr>
            <a:spLocks noGrp="1"/>
          </p:cNvSpPr>
          <p:nvPr>
            <p:ph type="ftr" sz="quarter" idx="11"/>
          </p:nvPr>
        </p:nvSpPr>
        <p:spPr/>
        <p:txBody>
          <a:bodyPr/>
          <a:lstStyle>
            <a:lvl1pPr>
              <a:defRPr/>
            </a:lvl1pPr>
          </a:lstStyle>
          <a:p>
            <a:pPr>
              <a:defRPr/>
            </a:pPr>
            <a:endParaRPr lang="en-US"/>
          </a:p>
        </p:txBody>
      </p:sp>
      <p:sp>
        <p:nvSpPr>
          <p:cNvPr id="7" name="Slide Number Placeholder 17"/>
          <p:cNvSpPr>
            <a:spLocks noGrp="1"/>
          </p:cNvSpPr>
          <p:nvPr>
            <p:ph type="sldNum" sz="quarter" idx="12"/>
          </p:nvPr>
        </p:nvSpPr>
        <p:spPr/>
        <p:txBody>
          <a:bodyPr/>
          <a:lstStyle>
            <a:lvl1pPr>
              <a:defRPr/>
            </a:lvl1pPr>
          </a:lstStyle>
          <a:p>
            <a:pPr>
              <a:defRPr/>
            </a:pPr>
            <a:fld id="{37B1F640-77F6-41CE-B1CF-7C76B82F71FC}"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9"/>
          <p:cNvSpPr>
            <a:spLocks noGrp="1"/>
          </p:cNvSpPr>
          <p:nvPr>
            <p:ph type="dt" sz="half" idx="10"/>
          </p:nvPr>
        </p:nvSpPr>
        <p:spPr/>
        <p:txBody>
          <a:bodyPr/>
          <a:lstStyle>
            <a:lvl1pPr>
              <a:defRPr/>
            </a:lvl1pPr>
          </a:lstStyle>
          <a:p>
            <a:pPr>
              <a:defRPr/>
            </a:pPr>
            <a:endParaRPr lang="en-US"/>
          </a:p>
        </p:txBody>
      </p:sp>
      <p:sp>
        <p:nvSpPr>
          <p:cNvPr id="8" name="Footer Placeholder 21"/>
          <p:cNvSpPr>
            <a:spLocks noGrp="1"/>
          </p:cNvSpPr>
          <p:nvPr>
            <p:ph type="ftr" sz="quarter" idx="11"/>
          </p:nvPr>
        </p:nvSpPr>
        <p:spPr/>
        <p:txBody>
          <a:bodyPr/>
          <a:lstStyle>
            <a:lvl1pPr>
              <a:defRPr/>
            </a:lvl1pPr>
          </a:lstStyle>
          <a:p>
            <a:pPr>
              <a:defRPr/>
            </a:pPr>
            <a:endParaRPr lang="en-US"/>
          </a:p>
        </p:txBody>
      </p:sp>
      <p:sp>
        <p:nvSpPr>
          <p:cNvPr id="9" name="Slide Number Placeholder 17"/>
          <p:cNvSpPr>
            <a:spLocks noGrp="1"/>
          </p:cNvSpPr>
          <p:nvPr>
            <p:ph type="sldNum" sz="quarter" idx="12"/>
          </p:nvPr>
        </p:nvSpPr>
        <p:spPr/>
        <p:txBody>
          <a:bodyPr/>
          <a:lstStyle>
            <a:lvl1pPr>
              <a:defRPr/>
            </a:lvl1pPr>
          </a:lstStyle>
          <a:p>
            <a:pPr>
              <a:defRPr/>
            </a:pPr>
            <a:fld id="{ED9A5ED1-4FBE-46BE-B53C-44B253B5C7CF}"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lang="en-US" smtClean="0"/>
              <a:t>Click to edit Master title style</a:t>
            </a:r>
            <a:endParaRPr lang="en-US"/>
          </a:p>
        </p:txBody>
      </p:sp>
      <p:sp>
        <p:nvSpPr>
          <p:cNvPr id="3" name="Date Placeholder 9"/>
          <p:cNvSpPr>
            <a:spLocks noGrp="1"/>
          </p:cNvSpPr>
          <p:nvPr>
            <p:ph type="dt" sz="half" idx="10"/>
          </p:nvPr>
        </p:nvSpPr>
        <p:spPr/>
        <p:txBody>
          <a:bodyPr/>
          <a:lstStyle>
            <a:lvl1pPr>
              <a:defRPr/>
            </a:lvl1pPr>
          </a:lstStyle>
          <a:p>
            <a:pPr>
              <a:defRPr/>
            </a:pPr>
            <a:endParaRPr lang="en-US"/>
          </a:p>
        </p:txBody>
      </p:sp>
      <p:sp>
        <p:nvSpPr>
          <p:cNvPr id="4" name="Footer Placeholder 21"/>
          <p:cNvSpPr>
            <a:spLocks noGrp="1"/>
          </p:cNvSpPr>
          <p:nvPr>
            <p:ph type="ftr" sz="quarter" idx="11"/>
          </p:nvPr>
        </p:nvSpPr>
        <p:spPr/>
        <p:txBody>
          <a:bodyPr/>
          <a:lstStyle>
            <a:lvl1pPr>
              <a:defRPr/>
            </a:lvl1pPr>
          </a:lstStyle>
          <a:p>
            <a:pPr>
              <a:defRPr/>
            </a:pPr>
            <a:endParaRPr lang="en-US"/>
          </a:p>
        </p:txBody>
      </p:sp>
      <p:sp>
        <p:nvSpPr>
          <p:cNvPr id="5" name="Slide Number Placeholder 17"/>
          <p:cNvSpPr>
            <a:spLocks noGrp="1"/>
          </p:cNvSpPr>
          <p:nvPr>
            <p:ph type="sldNum" sz="quarter" idx="12"/>
          </p:nvPr>
        </p:nvSpPr>
        <p:spPr/>
        <p:txBody>
          <a:bodyPr/>
          <a:lstStyle>
            <a:lvl1pPr>
              <a:defRPr/>
            </a:lvl1pPr>
          </a:lstStyle>
          <a:p>
            <a:pPr>
              <a:defRPr/>
            </a:pPr>
            <a:fld id="{5A355A51-A1E0-42BE-98D4-A11F227ED656}"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pPr>
              <a:defRPr/>
            </a:pPr>
            <a:endParaRPr lang="en-US"/>
          </a:p>
        </p:txBody>
      </p:sp>
      <p:sp>
        <p:nvSpPr>
          <p:cNvPr id="3" name="Footer Placeholder 21"/>
          <p:cNvSpPr>
            <a:spLocks noGrp="1"/>
          </p:cNvSpPr>
          <p:nvPr>
            <p:ph type="ftr" sz="quarter" idx="11"/>
          </p:nvPr>
        </p:nvSpPr>
        <p:spPr/>
        <p:txBody>
          <a:bodyPr/>
          <a:lstStyle>
            <a:lvl1pPr>
              <a:defRPr/>
            </a:lvl1pPr>
          </a:lstStyle>
          <a:p>
            <a:pPr>
              <a:defRPr/>
            </a:pPr>
            <a:endParaRPr lang="en-US"/>
          </a:p>
        </p:txBody>
      </p:sp>
      <p:sp>
        <p:nvSpPr>
          <p:cNvPr id="4" name="Slide Number Placeholder 17"/>
          <p:cNvSpPr>
            <a:spLocks noGrp="1"/>
          </p:cNvSpPr>
          <p:nvPr>
            <p:ph type="sldNum" sz="quarter" idx="12"/>
          </p:nvPr>
        </p:nvSpPr>
        <p:spPr/>
        <p:txBody>
          <a:bodyPr/>
          <a:lstStyle>
            <a:lvl1pPr>
              <a:defRPr/>
            </a:lvl1pPr>
          </a:lstStyle>
          <a:p>
            <a:pPr>
              <a:defRPr/>
            </a:pPr>
            <a:fld id="{9F429FF0-72AF-4CF9-9151-C7BD70A4AC07}"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a:noAutofit/>
          </a:bodyPr>
          <a:lstStyle>
            <a:lvl1pPr algn="l" rtl="0">
              <a:spcBef>
                <a:spcPct val="0"/>
              </a:spcBef>
              <a:buNone/>
              <a:defRPr sz="2600" b="0">
                <a:ln>
                  <a:noFill/>
                </a:ln>
                <a:solidFill>
                  <a:schemeClr val="tx2"/>
                </a:solidFill>
                <a:effectLst/>
                <a:latin typeface="+mj-lt"/>
                <a:ea typeface="+mj-ea"/>
                <a:cs typeface="+mj-cs"/>
              </a:defRPr>
            </a:lvl1pPr>
          </a:lstStyle>
          <a:p>
            <a:r>
              <a:rPr lang="en-US" smtClean="0"/>
              <a:t>Click to edit Master title style</a:t>
            </a:r>
            <a:endParaRPr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9"/>
          <p:cNvSpPr>
            <a:spLocks noGrp="1"/>
          </p:cNvSpPr>
          <p:nvPr>
            <p:ph type="dt" sz="half" idx="10"/>
          </p:nvPr>
        </p:nvSpPr>
        <p:spPr/>
        <p:txBody>
          <a:bodyPr/>
          <a:lstStyle>
            <a:lvl1pPr>
              <a:defRPr/>
            </a:lvl1pPr>
          </a:lstStyle>
          <a:p>
            <a:pPr>
              <a:defRPr/>
            </a:pPr>
            <a:endParaRPr lang="en-US"/>
          </a:p>
        </p:txBody>
      </p:sp>
      <p:sp>
        <p:nvSpPr>
          <p:cNvPr id="6" name="Footer Placeholder 21"/>
          <p:cNvSpPr>
            <a:spLocks noGrp="1"/>
          </p:cNvSpPr>
          <p:nvPr>
            <p:ph type="ftr" sz="quarter" idx="11"/>
          </p:nvPr>
        </p:nvSpPr>
        <p:spPr/>
        <p:txBody>
          <a:bodyPr/>
          <a:lstStyle>
            <a:lvl1pPr>
              <a:defRPr/>
            </a:lvl1pPr>
          </a:lstStyle>
          <a:p>
            <a:pPr>
              <a:defRPr/>
            </a:pPr>
            <a:endParaRPr lang="en-US"/>
          </a:p>
        </p:txBody>
      </p:sp>
      <p:sp>
        <p:nvSpPr>
          <p:cNvPr id="7" name="Slide Number Placeholder 17"/>
          <p:cNvSpPr>
            <a:spLocks noGrp="1"/>
          </p:cNvSpPr>
          <p:nvPr>
            <p:ph type="sldNum" sz="quarter" idx="12"/>
          </p:nvPr>
        </p:nvSpPr>
        <p:spPr/>
        <p:txBody>
          <a:bodyPr/>
          <a:lstStyle>
            <a:lvl1pPr>
              <a:defRPr/>
            </a:lvl1pPr>
          </a:lstStyle>
          <a:p>
            <a:pPr>
              <a:defRPr/>
            </a:pPr>
            <a:fld id="{C32D31D7-C8F9-445F-9C47-9CC522995E9C}"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Snip and Round Single Corner Rectangle 4"/>
          <p:cNvSpPr/>
          <p:nvPr/>
        </p:nvSpPr>
        <p:spPr>
          <a:xfrm rot="420000" flipV="1">
            <a:off x="3165475" y="1108075"/>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6" name="Right Triangle 5"/>
          <p:cNvSpPr/>
          <p:nvPr/>
        </p:nvSpPr>
        <p:spPr>
          <a:xfrm rot="420000" flipV="1">
            <a:off x="8004175" y="5359400"/>
            <a:ext cx="155575" cy="155575"/>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7" name="Freeform 6"/>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eaLnBrk="1" hangingPunct="1">
              <a:defRPr/>
            </a:pPr>
            <a:endParaRPr lang="en-US">
              <a:latin typeface="+mn-lt"/>
              <a:cs typeface="+mn-cs"/>
            </a:endParaRPr>
          </a:p>
        </p:txBody>
      </p:sp>
      <p:sp>
        <p:nvSpPr>
          <p:cNvPr id="8" name="Freeform 7"/>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eaLnBrk="1" hangingPunct="1">
              <a:defRPr/>
            </a:pPr>
            <a:endParaRPr lang="en-US">
              <a:latin typeface="+mn-lt"/>
              <a:cs typeface="+mn-cs"/>
            </a:endParaRPr>
          </a:p>
        </p:txBody>
      </p:sp>
      <p:sp>
        <p:nvSpPr>
          <p:cNvPr id="2" name="Title 1"/>
          <p:cNvSpPr>
            <a:spLocks noGrp="1"/>
          </p:cNvSpPr>
          <p:nvPr>
            <p:ph type="title"/>
          </p:nvPr>
        </p:nvSpPr>
        <p:spPr>
          <a:xfrm>
            <a:off x="609600" y="1176996"/>
            <a:ext cx="2212848" cy="1582621"/>
          </a:xfrm>
        </p:spPr>
        <p:txBody>
          <a:bodyPr lIns="45720" rIns="45720" bIns="45720"/>
          <a:lstStyle>
            <a:lvl1pPr algn="l">
              <a:buNone/>
              <a:defRPr sz="2000" b="1">
                <a:solidFill>
                  <a:schemeClr val="tx2"/>
                </a:solidFill>
              </a:defRPr>
            </a:lvl1pPr>
          </a:lstStyle>
          <a:p>
            <a:r>
              <a:rPr lang="en-US" smtClean="0"/>
              <a:t>Click to edit Master title style</a:t>
            </a:r>
            <a:endParaRPr lang="en-US"/>
          </a:p>
        </p:txBody>
      </p:sp>
      <p:sp>
        <p:nvSpPr>
          <p:cNvPr id="4" name="Text Placeholder 3"/>
          <p:cNvSpPr>
            <a:spLocks noGrp="1"/>
          </p:cNvSpPr>
          <p:nvPr>
            <p:ph type="body" sz="half" idx="2"/>
          </p:nvPr>
        </p:nvSpPr>
        <p:spPr>
          <a:xfrm>
            <a:off x="609600" y="2828785"/>
            <a:ext cx="2209800" cy="2179320"/>
          </a:xfrm>
        </p:spPr>
        <p:txBody>
          <a:bodyPr lIns="64008" rIns="45720"/>
          <a:lstStyle>
            <a:lvl1pPr marL="0" indent="0" algn="l">
              <a:spcBef>
                <a:spcPts val="250"/>
              </a:spcBef>
              <a:buFontTx/>
              <a:buNone/>
              <a:defRPr sz="1300"/>
            </a:lvl1pPr>
            <a:lvl2pPr>
              <a:defRPr sz="1200"/>
            </a:lvl2pPr>
            <a:lvl3pPr>
              <a:defRPr sz="1000"/>
            </a:lvl3pPr>
            <a:lvl4pPr>
              <a:defRPr sz="900"/>
            </a:lvl4pPr>
            <a:lvl5pPr>
              <a:defRPr sz="900"/>
            </a:lvl5pPr>
          </a:lstStyle>
          <a:p>
            <a:pPr lvl="0"/>
            <a:r>
              <a:rPr lang="en-US" smtClean="0"/>
              <a:t>Click to edit Master text styles</a:t>
            </a:r>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normAutofit/>
          </a:bodyPr>
          <a:lstStyle>
            <a:lvl1pPr marL="0" indent="0">
              <a:buNone/>
              <a:defRPr sz="3200"/>
            </a:lvl1pPr>
          </a:lstStyle>
          <a:p>
            <a:pPr lvl="0"/>
            <a:r>
              <a:rPr lang="en-US" noProof="0" smtClean="0"/>
              <a:t>Click icon to add picture</a:t>
            </a:r>
            <a:endParaRPr lang="en-US" noProof="0" dirty="0"/>
          </a:p>
        </p:txBody>
      </p:sp>
      <p:sp>
        <p:nvSpPr>
          <p:cNvPr id="9" name="Date Placeholder 4"/>
          <p:cNvSpPr>
            <a:spLocks noGrp="1"/>
          </p:cNvSpPr>
          <p:nvPr>
            <p:ph type="dt" sz="half" idx="10"/>
          </p:nvPr>
        </p:nvSpPr>
        <p:spPr/>
        <p:txBody>
          <a:bodyPr/>
          <a:lstStyle>
            <a:lvl1pPr>
              <a:defRPr/>
            </a:lvl1pPr>
          </a:lstStyle>
          <a:p>
            <a:pPr>
              <a:defRPr/>
            </a:pPr>
            <a:endParaRPr lang="en-US"/>
          </a:p>
        </p:txBody>
      </p:sp>
      <p:sp>
        <p:nvSpPr>
          <p:cNvPr id="10" name="Footer Placeholder 5"/>
          <p:cNvSpPr>
            <a:spLocks noGrp="1"/>
          </p:cNvSpPr>
          <p:nvPr>
            <p:ph type="ftr" sz="quarter" idx="11"/>
          </p:nvPr>
        </p:nvSpPr>
        <p:spPr/>
        <p:txBody>
          <a:bodyPr/>
          <a:lstStyle>
            <a:lvl1pPr>
              <a:defRPr/>
            </a:lvl1pPr>
          </a:lstStyle>
          <a:p>
            <a:pPr>
              <a:defRPr/>
            </a:pPr>
            <a:endParaRPr lang="en-US"/>
          </a:p>
        </p:txBody>
      </p:sp>
      <p:sp>
        <p:nvSpPr>
          <p:cNvPr id="11" name="Slide Number Placeholder 6"/>
          <p:cNvSpPr>
            <a:spLocks noGrp="1"/>
          </p:cNvSpPr>
          <p:nvPr>
            <p:ph type="sldNum" sz="quarter" idx="12"/>
          </p:nvPr>
        </p:nvSpPr>
        <p:spPr>
          <a:xfrm>
            <a:off x="8077200" y="6356350"/>
            <a:ext cx="609600" cy="365125"/>
          </a:xfrm>
        </p:spPr>
        <p:txBody>
          <a:bodyPr/>
          <a:lstStyle>
            <a:lvl1pPr>
              <a:defRPr/>
            </a:lvl1pPr>
          </a:lstStyle>
          <a:p>
            <a:pPr>
              <a:defRPr/>
            </a:pPr>
            <a:fld id="{457B4055-7B5A-44B7-A25A-08178030EE9B}"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938"/>
            <a:ext cx="9163050" cy="1041401"/>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eaLnBrk="1" hangingPunct="1">
              <a:defRPr/>
            </a:pPr>
            <a:endParaRPr lang="en-US">
              <a:latin typeface="+mn-lt"/>
              <a:cs typeface="+mn-cs"/>
            </a:endParaRPr>
          </a:p>
        </p:txBody>
      </p:sp>
      <p:sp>
        <p:nvSpPr>
          <p:cNvPr id="8" name="Freeform 7"/>
          <p:cNvSpPr>
            <a:spLocks/>
          </p:cNvSpPr>
          <p:nvPr/>
        </p:nvSpPr>
        <p:spPr bwMode="auto">
          <a:xfrm>
            <a:off x="4381500" y="-7938"/>
            <a:ext cx="4762500" cy="638176"/>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eaLnBrk="1" hangingPunct="1">
              <a:defRPr/>
            </a:pPr>
            <a:endParaRPr lang="en-US">
              <a:latin typeface="+mn-lt"/>
              <a:cs typeface="+mn-cs"/>
            </a:endParaRPr>
          </a:p>
        </p:txBody>
      </p:sp>
      <p:sp>
        <p:nvSpPr>
          <p:cNvPr id="1028" name="Title Placeholder 8"/>
          <p:cNvSpPr>
            <a:spLocks noGrp="1"/>
          </p:cNvSpPr>
          <p:nvPr>
            <p:ph type="title"/>
          </p:nvPr>
        </p:nvSpPr>
        <p:spPr bwMode="auto">
          <a:xfrm>
            <a:off x="457200" y="704850"/>
            <a:ext cx="8229600" cy="1143000"/>
          </a:xfrm>
          <a:prstGeom prst="rect">
            <a:avLst/>
          </a:prstGeom>
          <a:noFill/>
          <a:ln w="9525">
            <a:noFill/>
            <a:miter lim="800000"/>
            <a:headEnd/>
            <a:tailEnd/>
          </a:ln>
        </p:spPr>
        <p:txBody>
          <a:bodyPr vert="horz" wrap="square" lIns="0" tIns="45720" rIns="0" bIns="0" numCol="1" anchor="b" anchorCtr="0" compatLnSpc="1">
            <a:prstTxWarp prst="textNoShape">
              <a:avLst/>
            </a:prstTxWarp>
          </a:bodyPr>
          <a:lstStyle/>
          <a:p>
            <a:pPr lvl="0"/>
            <a:r>
              <a:rPr lang="en-US" smtClean="0"/>
              <a:t>Click to edit Master title style</a:t>
            </a:r>
          </a:p>
        </p:txBody>
      </p:sp>
      <p:sp>
        <p:nvSpPr>
          <p:cNvPr id="1029" name="Text Placeholder 29"/>
          <p:cNvSpPr>
            <a:spLocks noGrp="1"/>
          </p:cNvSpPr>
          <p:nvPr>
            <p:ph type="body" idx="1"/>
          </p:nvPr>
        </p:nvSpPr>
        <p:spPr bwMode="auto">
          <a:xfrm>
            <a:off x="457200" y="1935163"/>
            <a:ext cx="8229600" cy="43894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defRPr/>
            </a:pPr>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defRPr/>
            </a:pPr>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pPr>
              <a:defRPr/>
            </a:pPr>
            <a:fld id="{5B4A73AE-BD17-41CB-A2C6-6721A375EACB}" type="slidenum">
              <a:rPr lang="en-US"/>
              <a:pPr>
                <a:defRPr/>
              </a:pPr>
              <a:t>‹#›</a:t>
            </a:fld>
            <a:endParaRPr lang="en-US"/>
          </a:p>
        </p:txBody>
      </p:sp>
      <p:grpSp>
        <p:nvGrpSpPr>
          <p:cNvPr id="1033" name="Group 1"/>
          <p:cNvGrpSpPr>
            <a:grpSpLocks/>
          </p:cNvGrpSpPr>
          <p:nvPr/>
        </p:nvGrpSpPr>
        <p:grpSpPr bwMode="auto">
          <a:xfrm>
            <a:off x="-19050" y="203200"/>
            <a:ext cx="9180513" cy="647700"/>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a:lstStyle/>
            <a:p>
              <a:pPr>
                <a:defRPr/>
              </a:pPr>
              <a:endParaRPr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a:lstStyle/>
            <a:p>
              <a:pPr>
                <a:defRPr/>
              </a:pPr>
              <a:endParaRPr lang="en-US"/>
            </a:p>
          </p:txBody>
        </p:sp>
      </p:grpSp>
    </p:spTree>
  </p:cSld>
  <p:clrMap bg1="lt1" tx1="dk1" bg2="lt2" tx2="dk2" accent1="accent1" accent2="accent2" accent3="accent3" accent4="accent4" accent5="accent5" accent6="accent6" hlink="hlink" folHlink="folHlink"/>
  <p:sldLayoutIdLst>
    <p:sldLayoutId id="2147483731" r:id="rId1"/>
    <p:sldLayoutId id="2147483722" r:id="rId2"/>
    <p:sldLayoutId id="2147483732" r:id="rId3"/>
    <p:sldLayoutId id="2147483723" r:id="rId4"/>
    <p:sldLayoutId id="2147483724" r:id="rId5"/>
    <p:sldLayoutId id="2147483725" r:id="rId6"/>
    <p:sldLayoutId id="2147483726" r:id="rId7"/>
    <p:sldLayoutId id="2147483727" r:id="rId8"/>
    <p:sldLayoutId id="2147483733" r:id="rId9"/>
    <p:sldLayoutId id="2147483728" r:id="rId10"/>
    <p:sldLayoutId id="2147483729" r:id="rId11"/>
    <p:sldLayoutId id="2147483730" r:id="rId12"/>
  </p:sldLayoutIdLst>
  <p:txStyles>
    <p:titleStyle>
      <a:lvl1pPr algn="l" rtl="0" eaLnBrk="0" fontAlgn="base" hangingPunct="0">
        <a:spcBef>
          <a:spcPct val="0"/>
        </a:spcBef>
        <a:spcAft>
          <a:spcPct val="0"/>
        </a:spcAft>
        <a:defRPr sz="5000" kern="1200">
          <a:solidFill>
            <a:schemeClr val="tx2"/>
          </a:solidFill>
          <a:latin typeface="+mj-lt"/>
          <a:ea typeface="+mj-ea"/>
          <a:cs typeface="+mj-cs"/>
        </a:defRPr>
      </a:lvl1pPr>
      <a:lvl2pPr algn="l" rtl="0" eaLnBrk="0" fontAlgn="base" hangingPunct="0">
        <a:spcBef>
          <a:spcPct val="0"/>
        </a:spcBef>
        <a:spcAft>
          <a:spcPct val="0"/>
        </a:spcAft>
        <a:defRPr sz="5000">
          <a:solidFill>
            <a:schemeClr val="tx2"/>
          </a:solidFill>
          <a:latin typeface="Calibri" pitchFamily="34" charset="0"/>
        </a:defRPr>
      </a:lvl2pPr>
      <a:lvl3pPr algn="l" rtl="0" eaLnBrk="0" fontAlgn="base" hangingPunct="0">
        <a:spcBef>
          <a:spcPct val="0"/>
        </a:spcBef>
        <a:spcAft>
          <a:spcPct val="0"/>
        </a:spcAft>
        <a:defRPr sz="5000">
          <a:solidFill>
            <a:schemeClr val="tx2"/>
          </a:solidFill>
          <a:latin typeface="Calibri" pitchFamily="34" charset="0"/>
        </a:defRPr>
      </a:lvl3pPr>
      <a:lvl4pPr algn="l" rtl="0" eaLnBrk="0" fontAlgn="base" hangingPunct="0">
        <a:spcBef>
          <a:spcPct val="0"/>
        </a:spcBef>
        <a:spcAft>
          <a:spcPct val="0"/>
        </a:spcAft>
        <a:defRPr sz="5000">
          <a:solidFill>
            <a:schemeClr val="tx2"/>
          </a:solidFill>
          <a:latin typeface="Calibri" pitchFamily="34" charset="0"/>
        </a:defRPr>
      </a:lvl4pPr>
      <a:lvl5pPr algn="l" rtl="0" eaLnBrk="0" fontAlgn="base" hangingPunct="0">
        <a:spcBef>
          <a:spcPct val="0"/>
        </a:spcBef>
        <a:spcAft>
          <a:spcPct val="0"/>
        </a:spcAft>
        <a:defRPr sz="5000">
          <a:solidFill>
            <a:schemeClr val="tx2"/>
          </a:solidFill>
          <a:latin typeface="Calibri" pitchFamily="34" charset="0"/>
        </a:defRPr>
      </a:lvl5pPr>
      <a:lvl6pPr marL="457200" algn="l" rtl="0" fontAlgn="base">
        <a:spcBef>
          <a:spcPct val="0"/>
        </a:spcBef>
        <a:spcAft>
          <a:spcPct val="0"/>
        </a:spcAft>
        <a:defRPr sz="5000">
          <a:solidFill>
            <a:schemeClr val="tx2"/>
          </a:solidFill>
          <a:latin typeface="Calibri" pitchFamily="34" charset="0"/>
        </a:defRPr>
      </a:lvl6pPr>
      <a:lvl7pPr marL="914400" algn="l" rtl="0" fontAlgn="base">
        <a:spcBef>
          <a:spcPct val="0"/>
        </a:spcBef>
        <a:spcAft>
          <a:spcPct val="0"/>
        </a:spcAft>
        <a:defRPr sz="5000">
          <a:solidFill>
            <a:schemeClr val="tx2"/>
          </a:solidFill>
          <a:latin typeface="Calibri" pitchFamily="34" charset="0"/>
        </a:defRPr>
      </a:lvl7pPr>
      <a:lvl8pPr marL="1371600" algn="l" rtl="0" fontAlgn="base">
        <a:spcBef>
          <a:spcPct val="0"/>
        </a:spcBef>
        <a:spcAft>
          <a:spcPct val="0"/>
        </a:spcAft>
        <a:defRPr sz="5000">
          <a:solidFill>
            <a:schemeClr val="tx2"/>
          </a:solidFill>
          <a:latin typeface="Calibri" pitchFamily="34" charset="0"/>
        </a:defRPr>
      </a:lvl8pPr>
      <a:lvl9pPr marL="1828800" algn="l" rtl="0" fontAlgn="base">
        <a:spcBef>
          <a:spcPct val="0"/>
        </a:spcBef>
        <a:spcAft>
          <a:spcPct val="0"/>
        </a:spcAft>
        <a:defRPr sz="5000">
          <a:solidFill>
            <a:schemeClr val="tx2"/>
          </a:solidFill>
          <a:latin typeface="Calibri" pitchFamily="34" charset="0"/>
        </a:defRPr>
      </a:lvl9pPr>
    </p:titleStyle>
    <p:bodyStyle>
      <a:lvl1pPr marL="273050" indent="-273050" algn="l" rtl="0" eaLnBrk="0" fontAlgn="base" hangingPunct="0">
        <a:spcBef>
          <a:spcPct val="20000"/>
        </a:spcBef>
        <a:spcAft>
          <a:spcPct val="0"/>
        </a:spcAft>
        <a:buClr>
          <a:srgbClr val="0BD0D9"/>
        </a:buClr>
        <a:buSzPct val="95000"/>
        <a:buFont typeface="Wingdings 2" pitchFamily="18" charset="2"/>
        <a:buChar char=""/>
        <a:defRPr sz="2600" kern="1200">
          <a:solidFill>
            <a:schemeClr val="tx1"/>
          </a:solidFill>
          <a:latin typeface="+mn-lt"/>
          <a:ea typeface="+mn-ea"/>
          <a:cs typeface="+mn-cs"/>
        </a:defRPr>
      </a:lvl1pPr>
      <a:lvl2pPr marL="639763" indent="-246063" algn="l" rtl="0" eaLnBrk="0" fontAlgn="base" hangingPunct="0">
        <a:spcBef>
          <a:spcPct val="20000"/>
        </a:spcBef>
        <a:spcAft>
          <a:spcPct val="0"/>
        </a:spcAft>
        <a:buClr>
          <a:schemeClr val="accent1"/>
        </a:buClr>
        <a:buSzPct val="85000"/>
        <a:buFont typeface="Wingdings 2" pitchFamily="18" charset="2"/>
        <a:buChar char=""/>
        <a:defRPr sz="2400" kern="1200">
          <a:solidFill>
            <a:schemeClr val="tx1"/>
          </a:solidFill>
          <a:latin typeface="+mn-lt"/>
          <a:ea typeface="+mn-ea"/>
          <a:cs typeface="+mn-cs"/>
        </a:defRPr>
      </a:lvl2pPr>
      <a:lvl3pPr marL="914400" indent="-246063" algn="l" rtl="0" eaLnBrk="0" fontAlgn="base" hangingPunct="0">
        <a:spcBef>
          <a:spcPct val="20000"/>
        </a:spcBef>
        <a:spcAft>
          <a:spcPct val="0"/>
        </a:spcAft>
        <a:buClr>
          <a:schemeClr val="accent2"/>
        </a:buClr>
        <a:buSzPct val="70000"/>
        <a:buFont typeface="Wingdings 2" pitchFamily="18" charset="2"/>
        <a:buChar char=""/>
        <a:defRPr sz="2100" kern="1200">
          <a:solidFill>
            <a:schemeClr val="tx1"/>
          </a:solidFill>
          <a:latin typeface="+mn-lt"/>
          <a:ea typeface="+mn-ea"/>
          <a:cs typeface="+mn-cs"/>
        </a:defRPr>
      </a:lvl3pPr>
      <a:lvl4pPr marL="1187450" indent="-209550" algn="l" rtl="0" eaLnBrk="0" fontAlgn="base" hangingPunct="0">
        <a:spcBef>
          <a:spcPct val="20000"/>
        </a:spcBef>
        <a:spcAft>
          <a:spcPct val="0"/>
        </a:spcAft>
        <a:buClr>
          <a:srgbClr val="0BD0D9"/>
        </a:buClr>
        <a:buSzPct val="65000"/>
        <a:buFont typeface="Wingdings 2" pitchFamily="18" charset="2"/>
        <a:buChar char=""/>
        <a:defRPr sz="2000" kern="1200">
          <a:solidFill>
            <a:schemeClr val="tx1"/>
          </a:solidFill>
          <a:latin typeface="+mn-lt"/>
          <a:ea typeface="+mn-ea"/>
          <a:cs typeface="+mn-cs"/>
        </a:defRPr>
      </a:lvl4pPr>
      <a:lvl5pPr marL="1462088" indent="-209550" algn="l" rtl="0" eaLnBrk="0" fontAlgn="base" hangingPunct="0">
        <a:spcBef>
          <a:spcPct val="20000"/>
        </a:spcBef>
        <a:spcAft>
          <a:spcPct val="0"/>
        </a:spcAft>
        <a:buClr>
          <a:srgbClr val="10CF9B"/>
        </a:buClr>
        <a:buSzPct val="65000"/>
        <a:buFont typeface="Wingdings 2" pitchFamily="18" charset="2"/>
        <a:buChar char=""/>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228600" y="1295401"/>
            <a:ext cx="8686800" cy="1371599"/>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p>
            <a:pPr algn="ctr" eaLnBrk="1" fontAlgn="auto" hangingPunct="1">
              <a:spcAft>
                <a:spcPts val="0"/>
              </a:spcAft>
              <a:defRPr/>
            </a:pPr>
            <a:r>
              <a:rPr lang="en-US" sz="4400" dirty="0" smtClean="0">
                <a:latin typeface="Comic Sans MS" pitchFamily="66" charset="0"/>
              </a:rPr>
              <a:t>MINOR PROJECT</a:t>
            </a:r>
            <a:br>
              <a:rPr lang="en-US" sz="4400" dirty="0" smtClean="0">
                <a:latin typeface="Comic Sans MS" pitchFamily="66" charset="0"/>
              </a:rPr>
            </a:br>
            <a:r>
              <a:rPr lang="en-US" sz="4400" dirty="0" smtClean="0">
                <a:latin typeface="Comic Sans MS" pitchFamily="66" charset="0"/>
              </a:rPr>
              <a:t> </a:t>
            </a:r>
            <a:r>
              <a:rPr lang="en-US" sz="4000" dirty="0">
                <a:latin typeface="Comic Sans MS" pitchFamily="66" charset="0"/>
              </a:rPr>
              <a:t>Presentation</a:t>
            </a:r>
          </a:p>
        </p:txBody>
      </p:sp>
      <p:sp>
        <p:nvSpPr>
          <p:cNvPr id="5124" name="Text Box 6"/>
          <p:cNvSpPr txBox="1">
            <a:spLocks noChangeArrowheads="1"/>
          </p:cNvSpPr>
          <p:nvPr/>
        </p:nvSpPr>
        <p:spPr bwMode="auto">
          <a:xfrm>
            <a:off x="4419600" y="4191000"/>
            <a:ext cx="4425951" cy="1846659"/>
          </a:xfrm>
          <a:prstGeom prst="rect">
            <a:avLst/>
          </a:prstGeom>
          <a:noFill/>
          <a:ln w="9525">
            <a:noFill/>
            <a:miter lim="800000"/>
            <a:headEnd/>
            <a:tailEnd/>
          </a:ln>
          <a:effectLst/>
        </p:spPr>
        <p:txBody>
          <a:bodyPr wrap="square">
            <a:spAutoFit/>
          </a:bodyPr>
          <a:lstStyle/>
          <a:p>
            <a:r>
              <a:rPr lang="en-US" sz="2400" b="1" dirty="0">
                <a:solidFill>
                  <a:srgbClr val="FF0000"/>
                </a:solidFill>
              </a:rPr>
              <a:t>Presented By</a:t>
            </a:r>
            <a:r>
              <a:rPr lang="en-US" sz="2400" b="1" dirty="0"/>
              <a:t> </a:t>
            </a:r>
            <a:r>
              <a:rPr lang="en-US" sz="2400" dirty="0"/>
              <a:t>:</a:t>
            </a:r>
          </a:p>
          <a:p>
            <a:endParaRPr lang="en-US" dirty="0"/>
          </a:p>
          <a:p>
            <a:r>
              <a:rPr lang="en-US" dirty="0" err="1"/>
              <a:t>Gurpreet</a:t>
            </a:r>
            <a:r>
              <a:rPr lang="en-US" dirty="0"/>
              <a:t> </a:t>
            </a:r>
            <a:r>
              <a:rPr lang="en-US" dirty="0" smtClean="0"/>
              <a:t>Singh </a:t>
            </a:r>
            <a:r>
              <a:rPr lang="en-US" dirty="0" err="1" smtClean="0"/>
              <a:t>Matharu</a:t>
            </a:r>
            <a:r>
              <a:rPr lang="en-US" dirty="0" smtClean="0"/>
              <a:t> </a:t>
            </a:r>
            <a:r>
              <a:rPr lang="en-US" dirty="0"/>
              <a:t>(08311503109)</a:t>
            </a:r>
          </a:p>
          <a:p>
            <a:r>
              <a:rPr lang="en-US" dirty="0" err="1"/>
              <a:t>Pradeep</a:t>
            </a:r>
            <a:r>
              <a:rPr lang="en-US" dirty="0"/>
              <a:t> </a:t>
            </a:r>
            <a:r>
              <a:rPr lang="en-US" dirty="0" err="1"/>
              <a:t>Budhwar</a:t>
            </a:r>
            <a:r>
              <a:rPr lang="en-US" dirty="0"/>
              <a:t> (08511503109)</a:t>
            </a:r>
          </a:p>
          <a:p>
            <a:r>
              <a:rPr lang="en-US" dirty="0" err="1"/>
              <a:t>Mohit</a:t>
            </a:r>
            <a:r>
              <a:rPr lang="en-US" dirty="0"/>
              <a:t> Gupta (08811503109</a:t>
            </a:r>
            <a:r>
              <a:rPr lang="en-US" dirty="0" smtClean="0"/>
              <a:t>)</a:t>
            </a:r>
          </a:p>
          <a:p>
            <a:r>
              <a:rPr lang="en-US" dirty="0" err="1" smtClean="0"/>
              <a:t>Nitin</a:t>
            </a:r>
            <a:r>
              <a:rPr lang="en-US" dirty="0" smtClean="0"/>
              <a:t> </a:t>
            </a:r>
            <a:r>
              <a:rPr lang="en-US" dirty="0" err="1" smtClean="0"/>
              <a:t>Jaiswal</a:t>
            </a:r>
            <a:r>
              <a:rPr lang="en-US" dirty="0" smtClean="0"/>
              <a:t> (0301153108) </a:t>
            </a:r>
            <a:endParaRPr lang="en-US" dirty="0"/>
          </a:p>
        </p:txBody>
      </p:sp>
      <p:sp>
        <p:nvSpPr>
          <p:cNvPr id="5" name="TextBox 4"/>
          <p:cNvSpPr txBox="1"/>
          <p:nvPr/>
        </p:nvSpPr>
        <p:spPr>
          <a:xfrm>
            <a:off x="609600" y="4267200"/>
            <a:ext cx="2743200" cy="1138773"/>
          </a:xfrm>
          <a:prstGeom prst="rect">
            <a:avLst/>
          </a:prstGeom>
          <a:noFill/>
        </p:spPr>
        <p:txBody>
          <a:bodyPr wrap="square" rtlCol="0">
            <a:spAutoFit/>
          </a:bodyPr>
          <a:lstStyle/>
          <a:p>
            <a:r>
              <a:rPr lang="en-US" sz="2800" b="1" dirty="0" smtClean="0">
                <a:solidFill>
                  <a:srgbClr val="FF0000"/>
                </a:solidFill>
              </a:rPr>
              <a:t>MENTOR</a:t>
            </a:r>
            <a:r>
              <a:rPr lang="en-US" dirty="0" smtClean="0"/>
              <a:t>:</a:t>
            </a:r>
          </a:p>
          <a:p>
            <a:endParaRPr lang="en-US" sz="2000" dirty="0" smtClean="0"/>
          </a:p>
          <a:p>
            <a:r>
              <a:rPr lang="en-US" sz="2000" dirty="0" smtClean="0"/>
              <a:t>Prof. </a:t>
            </a:r>
            <a:r>
              <a:rPr lang="en-US" sz="2000" dirty="0" err="1" smtClean="0"/>
              <a:t>Shalini</a:t>
            </a:r>
            <a:r>
              <a:rPr lang="en-US" sz="2000" dirty="0" smtClean="0"/>
              <a:t> </a:t>
            </a:r>
            <a:r>
              <a:rPr lang="en-US" sz="2000" dirty="0" err="1" smtClean="0"/>
              <a:t>Chawla</a:t>
            </a:r>
            <a:endParaRPr lang="en-US" sz="2000" dirty="0"/>
          </a:p>
        </p:txBody>
      </p:sp>
      <p:sp>
        <p:nvSpPr>
          <p:cNvPr id="6" name="TextBox 5"/>
          <p:cNvSpPr txBox="1"/>
          <p:nvPr/>
        </p:nvSpPr>
        <p:spPr>
          <a:xfrm>
            <a:off x="2895600" y="3124200"/>
            <a:ext cx="3733800" cy="461665"/>
          </a:xfrm>
          <a:prstGeom prst="rect">
            <a:avLst/>
          </a:prstGeom>
          <a:noFill/>
        </p:spPr>
        <p:txBody>
          <a:bodyPr wrap="square" rtlCol="0">
            <a:spAutoFit/>
          </a:bodyPr>
          <a:lstStyle/>
          <a:p>
            <a:r>
              <a:rPr lang="en-US" sz="2400" b="1" dirty="0" smtClean="0"/>
              <a:t>CATAPULT GAME IN C#</a:t>
            </a:r>
            <a:endParaRPr lang="en-US" sz="2400" b="1" dirty="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p:cNvSpPr>
          <p:nvPr>
            <p:ph type="title"/>
          </p:nvPr>
        </p:nvSpPr>
        <p:spPr/>
        <p:txBody>
          <a:bodyPr/>
          <a:lstStyle/>
          <a:p>
            <a:pPr algn="ctr"/>
            <a:r>
              <a:rPr lang="en-US" dirty="0" smtClean="0"/>
              <a:t>Main Menu Screen </a:t>
            </a:r>
          </a:p>
        </p:txBody>
      </p:sp>
      <p:pic>
        <p:nvPicPr>
          <p:cNvPr id="1026" name="Picture 2" descr="C:\Users\jony\Desktop\Untitled.png"/>
          <p:cNvPicPr>
            <a:picLocks noChangeAspect="1" noChangeArrowheads="1"/>
          </p:cNvPicPr>
          <p:nvPr/>
        </p:nvPicPr>
        <p:blipFill>
          <a:blip r:embed="rId2"/>
          <a:srcRect/>
          <a:stretch>
            <a:fillRect/>
          </a:stretch>
        </p:blipFill>
        <p:spPr bwMode="auto">
          <a:xfrm>
            <a:off x="1295400" y="2590800"/>
            <a:ext cx="6569010" cy="3475021"/>
          </a:xfrm>
          <a:prstGeom prst="rect">
            <a:avLst/>
          </a:prstGeom>
          <a:noFill/>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p:cNvSpPr>
          <p:nvPr>
            <p:ph type="title"/>
          </p:nvPr>
        </p:nvSpPr>
        <p:spPr/>
        <p:txBody>
          <a:bodyPr/>
          <a:lstStyle/>
          <a:p>
            <a:pPr algn="ctr"/>
            <a:r>
              <a:rPr lang="en-US" dirty="0" smtClean="0"/>
              <a:t>Instruction Screen </a:t>
            </a:r>
          </a:p>
        </p:txBody>
      </p:sp>
      <p:pic>
        <p:nvPicPr>
          <p:cNvPr id="43013" name="Picture 5" descr="C:\Users\jony\Desktop\Untitled.png"/>
          <p:cNvPicPr>
            <a:picLocks noChangeAspect="1" noChangeArrowheads="1"/>
          </p:cNvPicPr>
          <p:nvPr/>
        </p:nvPicPr>
        <p:blipFill>
          <a:blip r:embed="rId2"/>
          <a:srcRect/>
          <a:stretch>
            <a:fillRect/>
          </a:stretch>
        </p:blipFill>
        <p:spPr bwMode="auto">
          <a:xfrm>
            <a:off x="1371600" y="2514600"/>
            <a:ext cx="6248400" cy="3276600"/>
          </a:xfrm>
          <a:prstGeom prst="rect">
            <a:avLst/>
          </a:prstGeom>
          <a:noFill/>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p:cNvSpPr>
          <p:nvPr>
            <p:ph type="title"/>
          </p:nvPr>
        </p:nvSpPr>
        <p:spPr/>
        <p:txBody>
          <a:bodyPr/>
          <a:lstStyle/>
          <a:p>
            <a:pPr algn="ctr"/>
            <a:r>
              <a:rPr lang="en-US" dirty="0" smtClean="0"/>
              <a:t>Game Play Screen</a:t>
            </a:r>
          </a:p>
        </p:txBody>
      </p:sp>
      <p:pic>
        <p:nvPicPr>
          <p:cNvPr id="47108" name="Picture 4" descr="C:\Users\jony\Desktop\45.png"/>
          <p:cNvPicPr>
            <a:picLocks noChangeAspect="1" noChangeArrowheads="1"/>
          </p:cNvPicPr>
          <p:nvPr/>
        </p:nvPicPr>
        <p:blipFill>
          <a:blip r:embed="rId2"/>
          <a:srcRect/>
          <a:stretch>
            <a:fillRect/>
          </a:stretch>
        </p:blipFill>
        <p:spPr bwMode="auto">
          <a:xfrm>
            <a:off x="1371600" y="2362200"/>
            <a:ext cx="6599492" cy="3543607"/>
          </a:xfrm>
          <a:prstGeom prst="rect">
            <a:avLst/>
          </a:prstGeom>
          <a:noFill/>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p:cNvSpPr>
          <p:nvPr>
            <p:ph type="title"/>
          </p:nvPr>
        </p:nvSpPr>
        <p:spPr/>
        <p:txBody>
          <a:bodyPr/>
          <a:lstStyle/>
          <a:p>
            <a:pPr algn="ctr"/>
            <a:r>
              <a:rPr lang="en-US" dirty="0" smtClean="0"/>
              <a:t>Pause Screen</a:t>
            </a:r>
          </a:p>
        </p:txBody>
      </p:sp>
      <p:pic>
        <p:nvPicPr>
          <p:cNvPr id="2050" name="Picture 2" descr="C:\Users\jony\Desktop\screenshots\Pausescreen.png"/>
          <p:cNvPicPr>
            <a:picLocks noChangeAspect="1" noChangeArrowheads="1"/>
          </p:cNvPicPr>
          <p:nvPr/>
        </p:nvPicPr>
        <p:blipFill>
          <a:blip r:embed="rId2"/>
          <a:srcRect/>
          <a:stretch>
            <a:fillRect/>
          </a:stretch>
        </p:blipFill>
        <p:spPr bwMode="auto">
          <a:xfrm>
            <a:off x="1371600" y="2667000"/>
            <a:ext cx="6530906" cy="3467401"/>
          </a:xfrm>
          <a:prstGeom prst="rect">
            <a:avLst/>
          </a:prstGeom>
          <a:noFill/>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p:cNvSpPr>
          <p:nvPr>
            <p:ph type="title"/>
          </p:nvPr>
        </p:nvSpPr>
        <p:spPr>
          <a:xfrm>
            <a:off x="457200" y="762000"/>
            <a:ext cx="8229600" cy="781050"/>
          </a:xfrm>
        </p:spPr>
        <p:txBody>
          <a:bodyPr/>
          <a:lstStyle/>
          <a:p>
            <a:pPr algn="ctr"/>
            <a:r>
              <a:rPr lang="en-US" sz="4000" dirty="0" err="1" smtClean="0"/>
              <a:t>GameplayScreen</a:t>
            </a:r>
            <a:r>
              <a:rPr lang="en-US" sz="4000" dirty="0" smtClean="0"/>
              <a:t> &amp; Game Classes</a:t>
            </a:r>
          </a:p>
        </p:txBody>
      </p:sp>
      <p:sp>
        <p:nvSpPr>
          <p:cNvPr id="40963" name="Rectangle 3"/>
          <p:cNvSpPr>
            <a:spLocks noGrp="1"/>
          </p:cNvSpPr>
          <p:nvPr>
            <p:ph type="body" idx="1"/>
          </p:nvPr>
        </p:nvSpPr>
        <p:spPr>
          <a:xfrm>
            <a:off x="457200" y="1676400"/>
            <a:ext cx="8229600" cy="4618038"/>
          </a:xfrm>
        </p:spPr>
        <p:txBody>
          <a:bodyPr/>
          <a:lstStyle/>
          <a:p>
            <a:endParaRPr lang="en-US" sz="1400" dirty="0" smtClean="0"/>
          </a:p>
          <a:p>
            <a:r>
              <a:rPr lang="en-US" sz="1800" dirty="0" smtClean="0"/>
              <a:t>Technically, the game’s update and drawing logic is contained in the </a:t>
            </a:r>
            <a:r>
              <a:rPr lang="en-US" sz="1800" dirty="0" err="1" smtClean="0"/>
              <a:t>GameplayScreen</a:t>
            </a:r>
            <a:r>
              <a:rPr lang="en-US" sz="1800" dirty="0" smtClean="0"/>
              <a:t> class. However, the </a:t>
            </a:r>
            <a:r>
              <a:rPr lang="en-US" sz="1800" dirty="0" err="1" smtClean="0"/>
              <a:t>GameplayScreen</a:t>
            </a:r>
            <a:r>
              <a:rPr lang="en-US" sz="1800" dirty="0" smtClean="0"/>
              <a:t> itself will not directly handle all of the work, as some of it is the responsibly of the relevant game classes.</a:t>
            </a:r>
          </a:p>
          <a:p>
            <a:endParaRPr lang="en-US" sz="1400" dirty="0" smtClean="0"/>
          </a:p>
          <a:p>
            <a:r>
              <a:rPr lang="en-US" sz="2000" i="1" dirty="0" smtClean="0"/>
              <a:t>Let us review some of the </a:t>
            </a:r>
            <a:r>
              <a:rPr lang="en-US" sz="2000" b="1" i="1" dirty="0" smtClean="0"/>
              <a:t>game classes</a:t>
            </a:r>
            <a:r>
              <a:rPr lang="en-US" sz="2000" i="1" dirty="0" smtClean="0"/>
              <a:t> and their intended purpose:</a:t>
            </a:r>
          </a:p>
          <a:p>
            <a:endParaRPr lang="en-US" sz="1600" b="1" dirty="0" smtClean="0"/>
          </a:p>
          <a:p>
            <a:r>
              <a:rPr lang="en-US" sz="1600" b="1" dirty="0" smtClean="0"/>
              <a:t>Player</a:t>
            </a:r>
            <a:r>
              <a:rPr lang="en-US" sz="1600" dirty="0" smtClean="0"/>
              <a:t>: The player class represents one of the two players participating in the game and is responsible for drawing </a:t>
            </a:r>
            <a:r>
              <a:rPr lang="en-US" sz="1600" b="1" dirty="0" smtClean="0"/>
              <a:t>its associated catapult</a:t>
            </a:r>
            <a:r>
              <a:rPr lang="en-US" sz="1600" dirty="0" smtClean="0"/>
              <a:t> on the screen.</a:t>
            </a:r>
          </a:p>
          <a:p>
            <a:r>
              <a:rPr lang="en-US" sz="1600" dirty="0" smtClean="0"/>
              <a:t> </a:t>
            </a:r>
            <a:r>
              <a:rPr lang="en-US" sz="1600" b="1" dirty="0" smtClean="0"/>
              <a:t>Two different sub-classes</a:t>
            </a:r>
            <a:r>
              <a:rPr lang="en-US" sz="1600" dirty="0" smtClean="0"/>
              <a:t> of the Player class actually represent </a:t>
            </a:r>
            <a:r>
              <a:rPr lang="en-US" sz="1600" b="1" dirty="0" smtClean="0"/>
              <a:t>each</a:t>
            </a:r>
            <a:r>
              <a:rPr lang="en-US" sz="1600" dirty="0" smtClean="0"/>
              <a:t> of the players. The </a:t>
            </a:r>
            <a:r>
              <a:rPr lang="en-US" sz="1600" b="1" dirty="0" smtClean="0"/>
              <a:t>Human</a:t>
            </a:r>
            <a:r>
              <a:rPr lang="en-US" sz="1600" dirty="0" smtClean="0"/>
              <a:t> class represents the human player and contains </a:t>
            </a:r>
            <a:r>
              <a:rPr lang="en-US" sz="1600" i="1" dirty="0" smtClean="0"/>
              <a:t>additional logic</a:t>
            </a:r>
            <a:r>
              <a:rPr lang="en-US" sz="1600" dirty="0" smtClean="0"/>
              <a:t> for </a:t>
            </a:r>
            <a:r>
              <a:rPr lang="en-US" sz="1600" b="1" dirty="0" smtClean="0"/>
              <a:t>handling user input</a:t>
            </a:r>
            <a:r>
              <a:rPr lang="en-US" sz="1600" dirty="0" smtClean="0"/>
              <a:t> and providing visual feedback to the user, while the </a:t>
            </a:r>
            <a:r>
              <a:rPr lang="en-US" sz="1600" b="1" dirty="0" smtClean="0"/>
              <a:t>AI</a:t>
            </a:r>
            <a:r>
              <a:rPr lang="en-US" sz="1600" dirty="0" smtClean="0"/>
              <a:t> class represents the </a:t>
            </a:r>
            <a:r>
              <a:rPr lang="en-US" sz="1600" b="1" dirty="0" smtClean="0"/>
              <a:t>computer player</a:t>
            </a:r>
            <a:r>
              <a:rPr lang="en-US" sz="1600" dirty="0" smtClean="0"/>
              <a:t> and contains </a:t>
            </a:r>
            <a:r>
              <a:rPr lang="en-US" sz="1600" i="1" dirty="0" smtClean="0"/>
              <a:t>additional logic</a:t>
            </a:r>
            <a:r>
              <a:rPr lang="en-US" sz="1600" dirty="0" smtClean="0"/>
              <a:t> for </a:t>
            </a:r>
            <a:r>
              <a:rPr lang="en-US" sz="1600" b="1" dirty="0" smtClean="0"/>
              <a:t>automatically</a:t>
            </a:r>
            <a:r>
              <a:rPr lang="en-US" sz="1600" dirty="0" smtClean="0"/>
              <a:t> aiming and firing at the human player.</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3"/>
          <p:cNvSpPr>
            <a:spLocks noGrp="1"/>
          </p:cNvSpPr>
          <p:nvPr>
            <p:ph type="body" idx="1"/>
          </p:nvPr>
        </p:nvSpPr>
        <p:spPr>
          <a:xfrm>
            <a:off x="457200" y="1676400"/>
            <a:ext cx="8229600" cy="4618038"/>
          </a:xfrm>
        </p:spPr>
        <p:txBody>
          <a:bodyPr/>
          <a:lstStyle/>
          <a:p>
            <a:endParaRPr lang="en-US" sz="1800" b="1" dirty="0" smtClean="0"/>
          </a:p>
          <a:p>
            <a:r>
              <a:rPr lang="en-US" sz="1800" b="1" dirty="0" smtClean="0"/>
              <a:t>Catapult</a:t>
            </a:r>
            <a:r>
              <a:rPr lang="en-US" sz="1800" dirty="0" smtClean="0"/>
              <a:t>: The catapult class encapsulates all the drawing and logic related to one of the catapults in the game. The class keeps track of its associated catapult’s state and animates it according to that state.</a:t>
            </a:r>
          </a:p>
          <a:p>
            <a:pPr>
              <a:buNone/>
            </a:pPr>
            <a:endParaRPr lang="en-US" sz="1800" b="1" dirty="0" smtClean="0"/>
          </a:p>
          <a:p>
            <a:r>
              <a:rPr lang="en-US" sz="1800" b="1" dirty="0" smtClean="0"/>
              <a:t>Projectile</a:t>
            </a:r>
            <a:r>
              <a:rPr lang="en-US" sz="1800" dirty="0" smtClean="0"/>
              <a:t>: This class represents a projectile fired by one of the catapults. It is responsible for rendering the projectile and updating its position, but </a:t>
            </a:r>
            <a:r>
              <a:rPr lang="en-US" sz="1800" b="1" dirty="0" smtClean="0"/>
              <a:t>not</a:t>
            </a:r>
            <a:r>
              <a:rPr lang="en-US" sz="1800" dirty="0" smtClean="0"/>
              <a:t> for determining whether  or not the projectile has hit anything, as this is the job of the </a:t>
            </a:r>
            <a:r>
              <a:rPr lang="en-US" sz="1800" b="1" dirty="0" smtClean="0"/>
              <a:t>Catapult class</a:t>
            </a:r>
            <a:r>
              <a:rPr lang="en-US" sz="1800" dirty="0" smtClean="0"/>
              <a:t>.</a:t>
            </a:r>
          </a:p>
          <a:p>
            <a:endParaRPr lang="en-US" sz="1800" b="1" dirty="0" smtClean="0"/>
          </a:p>
          <a:p>
            <a:r>
              <a:rPr lang="en-US" sz="1800" b="1" dirty="0" smtClean="0"/>
              <a:t>Animation</a:t>
            </a:r>
            <a:r>
              <a:rPr lang="en-US" sz="1800" dirty="0" smtClean="0"/>
              <a:t>: It is a helper class for displaying animations.</a:t>
            </a:r>
          </a:p>
          <a:p>
            <a:endParaRPr lang="en-US" sz="1800" b="1" dirty="0" smtClean="0"/>
          </a:p>
          <a:p>
            <a:r>
              <a:rPr lang="en-US" sz="1800" b="1" dirty="0" err="1" smtClean="0"/>
              <a:t>AudioManager</a:t>
            </a:r>
            <a:r>
              <a:rPr lang="en-US" sz="1800" dirty="0" smtClean="0"/>
              <a:t>: It is a helper class for playing sounds.</a:t>
            </a:r>
          </a:p>
          <a:p>
            <a:endParaRPr lang="en-US" sz="1800" b="1" dirty="0"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p:cNvSpPr>
          <p:nvPr>
            <p:ph type="title"/>
          </p:nvPr>
        </p:nvSpPr>
        <p:spPr/>
        <p:txBody>
          <a:bodyPr/>
          <a:lstStyle/>
          <a:p>
            <a:r>
              <a:rPr lang="en-US" dirty="0" smtClean="0"/>
              <a:t>Stages of Game Development</a:t>
            </a:r>
          </a:p>
        </p:txBody>
      </p:sp>
      <p:sp>
        <p:nvSpPr>
          <p:cNvPr id="40963" name="Rectangle 3"/>
          <p:cNvSpPr>
            <a:spLocks noGrp="1"/>
          </p:cNvSpPr>
          <p:nvPr>
            <p:ph type="body" idx="1"/>
          </p:nvPr>
        </p:nvSpPr>
        <p:spPr>
          <a:xfrm>
            <a:off x="457200" y="1905000"/>
            <a:ext cx="8229600" cy="4389438"/>
          </a:xfrm>
        </p:spPr>
        <p:txBody>
          <a:bodyPr/>
          <a:lstStyle/>
          <a:p>
            <a:endParaRPr lang="en-US" sz="2400" dirty="0" smtClean="0"/>
          </a:p>
          <a:p>
            <a:endParaRPr lang="en-US" sz="2400" dirty="0" smtClean="0"/>
          </a:p>
          <a:p>
            <a:r>
              <a:rPr lang="en-US" sz="2400" dirty="0" smtClean="0"/>
              <a:t>Basic game rendering</a:t>
            </a:r>
          </a:p>
          <a:p>
            <a:r>
              <a:rPr lang="en-US" sz="2400" dirty="0" smtClean="0"/>
              <a:t>Game logic</a:t>
            </a:r>
          </a:p>
          <a:p>
            <a:r>
              <a:rPr lang="en-US" sz="2400" dirty="0" smtClean="0"/>
              <a:t>Polishing the game – Sounds </a:t>
            </a:r>
          </a:p>
          <a:p>
            <a:r>
              <a:rPr lang="en-US" sz="2400" dirty="0" smtClean="0"/>
              <a:t>Additional screens and menus</a:t>
            </a:r>
          </a:p>
          <a:p>
            <a:endParaRPr lang="en-US" sz="2400" b="1" dirty="0"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C:\Users\jony\Desktop\45.png"/>
          <p:cNvPicPr>
            <a:picLocks noChangeAspect="1" noChangeArrowheads="1"/>
          </p:cNvPicPr>
          <p:nvPr/>
        </p:nvPicPr>
        <p:blipFill>
          <a:blip r:embed="rId2"/>
          <a:srcRect/>
          <a:stretch>
            <a:fillRect/>
          </a:stretch>
        </p:blipFill>
        <p:spPr bwMode="auto">
          <a:xfrm>
            <a:off x="1371600" y="2133600"/>
            <a:ext cx="6599492" cy="3543607"/>
          </a:xfrm>
          <a:prstGeom prst="rect">
            <a:avLst/>
          </a:prstGeom>
          <a:noFill/>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p:cNvSpPr>
          <p:nvPr>
            <p:ph type="title"/>
          </p:nvPr>
        </p:nvSpPr>
        <p:spPr/>
        <p:txBody>
          <a:bodyPr/>
          <a:lstStyle/>
          <a:p>
            <a:r>
              <a:rPr lang="en-US" dirty="0" smtClean="0"/>
              <a:t>Adobe Photoshop CS5</a:t>
            </a:r>
          </a:p>
        </p:txBody>
      </p:sp>
      <p:sp>
        <p:nvSpPr>
          <p:cNvPr id="48131" name="Rectangle 3"/>
          <p:cNvSpPr>
            <a:spLocks noGrp="1"/>
          </p:cNvSpPr>
          <p:nvPr>
            <p:ph type="body" idx="1"/>
          </p:nvPr>
        </p:nvSpPr>
        <p:spPr>
          <a:xfrm>
            <a:off x="533400" y="1905000"/>
            <a:ext cx="8229600" cy="4389438"/>
          </a:xfrm>
        </p:spPr>
        <p:txBody>
          <a:bodyPr/>
          <a:lstStyle/>
          <a:p>
            <a:pPr>
              <a:buNone/>
            </a:pPr>
            <a:endParaRPr lang="en-US" sz="1600" b="1" dirty="0" smtClean="0"/>
          </a:p>
          <a:p>
            <a:pPr>
              <a:buNone/>
            </a:pPr>
            <a:endParaRPr lang="en-US" sz="1600" b="1" dirty="0" smtClean="0"/>
          </a:p>
          <a:p>
            <a:r>
              <a:rPr lang="en-US" sz="1600" b="1" dirty="0" smtClean="0"/>
              <a:t>Adobe Photoshop</a:t>
            </a:r>
            <a:r>
              <a:rPr lang="en-US" sz="1600" dirty="0" smtClean="0"/>
              <a:t> is a graphics editing program developed and published by Adobe Systems.</a:t>
            </a:r>
          </a:p>
          <a:p>
            <a:endParaRPr lang="en-US" sz="1600" dirty="0" smtClean="0"/>
          </a:p>
          <a:p>
            <a:r>
              <a:rPr lang="en-US" sz="1600" dirty="0" smtClean="0"/>
              <a:t> Adobe Photoshop CS5 is the 12th major release of Adobe Photoshop. </a:t>
            </a:r>
          </a:p>
          <a:p>
            <a:endParaRPr lang="en-US" sz="1600" dirty="0" smtClean="0"/>
          </a:p>
          <a:p>
            <a:r>
              <a:rPr lang="en-US" sz="1600" dirty="0" smtClean="0"/>
              <a:t>The CS rebranding also resulted in Adobe offering numerous software packages containing multiple Adobe programs for a reduced price. </a:t>
            </a:r>
          </a:p>
          <a:p>
            <a:pPr>
              <a:lnSpc>
                <a:spcPct val="80000"/>
              </a:lnSpc>
            </a:pPr>
            <a:endParaRPr lang="en-US" sz="1600" dirty="0" smtClean="0"/>
          </a:p>
          <a:p>
            <a:r>
              <a:rPr lang="en-US" sz="1600" dirty="0" smtClean="0"/>
              <a:t>Upon loading Photoshop, a sidebar with a variety of tools with multiple image-editing functions appears to the left of the screen. These tools typically fall under the categories of </a:t>
            </a:r>
            <a:r>
              <a:rPr lang="en-US" sz="1600" b="1" dirty="0" smtClean="0"/>
              <a:t>cropping and slicing</a:t>
            </a:r>
            <a:r>
              <a:rPr lang="en-US" sz="1600" dirty="0" smtClean="0"/>
              <a:t>; </a:t>
            </a:r>
            <a:r>
              <a:rPr lang="en-US" sz="1600" b="1" dirty="0" smtClean="0"/>
              <a:t>drawing</a:t>
            </a:r>
            <a:r>
              <a:rPr lang="en-US" sz="1600" dirty="0" smtClean="0"/>
              <a:t>; </a:t>
            </a:r>
            <a:r>
              <a:rPr lang="en-US" sz="1600" b="1" dirty="0" smtClean="0"/>
              <a:t>painting</a:t>
            </a:r>
            <a:r>
              <a:rPr lang="en-US" sz="1600" dirty="0" smtClean="0"/>
              <a:t>; </a:t>
            </a:r>
            <a:r>
              <a:rPr lang="en-US" sz="1600" b="1" dirty="0" smtClean="0"/>
              <a:t>measuring and navigation</a:t>
            </a:r>
            <a:r>
              <a:rPr lang="en-US" sz="1600" dirty="0" smtClean="0"/>
              <a:t>; </a:t>
            </a:r>
            <a:r>
              <a:rPr lang="en-US" sz="1600" b="1" dirty="0" smtClean="0"/>
              <a:t>selection</a:t>
            </a:r>
            <a:r>
              <a:rPr lang="en-US" sz="1600" dirty="0" smtClean="0"/>
              <a:t>; </a:t>
            </a:r>
            <a:r>
              <a:rPr lang="en-US" sz="1600" b="1" dirty="0" smtClean="0"/>
              <a:t>typing</a:t>
            </a:r>
            <a:r>
              <a:rPr lang="en-US" sz="1600" dirty="0" smtClean="0"/>
              <a:t>; and </a:t>
            </a:r>
            <a:r>
              <a:rPr lang="en-US" sz="1600" b="1" dirty="0" smtClean="0"/>
              <a:t>retouching</a:t>
            </a:r>
            <a:r>
              <a:rPr lang="en-US" sz="1600" dirty="0" smtClean="0"/>
              <a:t>.</a:t>
            </a:r>
          </a:p>
          <a:p>
            <a:pPr>
              <a:buNone/>
            </a:pPr>
            <a:r>
              <a:rPr lang="en-US" sz="1600" dirty="0" smtClean="0"/>
              <a:t> </a:t>
            </a:r>
          </a:p>
          <a:p>
            <a:pPr>
              <a:lnSpc>
                <a:spcPct val="80000"/>
              </a:lnSpc>
            </a:pPr>
            <a:endParaRPr lang="en-US" sz="1600" dirty="0" smtClean="0"/>
          </a:p>
          <a:p>
            <a:pPr>
              <a:lnSpc>
                <a:spcPct val="80000"/>
              </a:lnSpc>
            </a:pPr>
            <a:endParaRPr lang="en-US" sz="1600" dirty="0" smtClean="0"/>
          </a:p>
          <a:p>
            <a:pPr>
              <a:lnSpc>
                <a:spcPct val="80000"/>
              </a:lnSpc>
            </a:pPr>
            <a:endParaRPr lang="en-US" sz="1600" dirty="0"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p:cNvSpPr>
          <p:nvPr>
            <p:ph type="title"/>
          </p:nvPr>
        </p:nvSpPr>
        <p:spPr>
          <a:xfrm>
            <a:off x="457200" y="685800"/>
            <a:ext cx="8229600" cy="914400"/>
          </a:xfrm>
        </p:spPr>
        <p:txBody>
          <a:bodyPr/>
          <a:lstStyle/>
          <a:p>
            <a:r>
              <a:rPr lang="en-US" dirty="0" smtClean="0"/>
              <a:t>Textures</a:t>
            </a:r>
          </a:p>
        </p:txBody>
      </p:sp>
      <p:sp>
        <p:nvSpPr>
          <p:cNvPr id="55299" name="Rectangle 3"/>
          <p:cNvSpPr>
            <a:spLocks noGrp="1"/>
          </p:cNvSpPr>
          <p:nvPr>
            <p:ph type="body" idx="1"/>
          </p:nvPr>
        </p:nvSpPr>
        <p:spPr>
          <a:xfrm>
            <a:off x="457200" y="1905000"/>
            <a:ext cx="8229600" cy="4389438"/>
          </a:xfrm>
        </p:spPr>
        <p:txBody>
          <a:bodyPr/>
          <a:lstStyle/>
          <a:p>
            <a:pPr>
              <a:lnSpc>
                <a:spcPct val="80000"/>
              </a:lnSpc>
              <a:buNone/>
            </a:pPr>
            <a:endParaRPr lang="en-US" sz="2000" dirty="0" smtClean="0"/>
          </a:p>
          <a:p>
            <a:pPr>
              <a:lnSpc>
                <a:spcPct val="80000"/>
              </a:lnSpc>
            </a:pPr>
            <a:r>
              <a:rPr lang="en-US" sz="2000" dirty="0" smtClean="0"/>
              <a:t>Cloud</a:t>
            </a:r>
          </a:p>
          <a:p>
            <a:pPr>
              <a:lnSpc>
                <a:spcPct val="80000"/>
              </a:lnSpc>
            </a:pPr>
            <a:endParaRPr lang="en-US" sz="2000" dirty="0" smtClean="0"/>
          </a:p>
          <a:p>
            <a:pPr>
              <a:lnSpc>
                <a:spcPct val="80000"/>
              </a:lnSpc>
            </a:pPr>
            <a:r>
              <a:rPr lang="en-US" sz="2000" dirty="0" smtClean="0"/>
              <a:t>Catapult</a:t>
            </a:r>
          </a:p>
          <a:p>
            <a:pPr>
              <a:lnSpc>
                <a:spcPct val="80000"/>
              </a:lnSpc>
            </a:pPr>
            <a:endParaRPr lang="en-US" sz="2000" dirty="0" smtClean="0"/>
          </a:p>
          <a:p>
            <a:pPr>
              <a:lnSpc>
                <a:spcPct val="80000"/>
              </a:lnSpc>
            </a:pPr>
            <a:r>
              <a:rPr lang="en-US" sz="2000" dirty="0" smtClean="0"/>
              <a:t>Lose</a:t>
            </a:r>
          </a:p>
          <a:p>
            <a:pPr>
              <a:lnSpc>
                <a:spcPct val="80000"/>
              </a:lnSpc>
            </a:pPr>
            <a:endParaRPr lang="en-US" sz="2000" dirty="0" smtClean="0"/>
          </a:p>
          <a:p>
            <a:pPr>
              <a:lnSpc>
                <a:spcPct val="80000"/>
              </a:lnSpc>
            </a:pPr>
            <a:r>
              <a:rPr lang="en-US" sz="2000" dirty="0" smtClean="0"/>
              <a:t>HUD(Heads-Up Display)</a:t>
            </a:r>
          </a:p>
          <a:p>
            <a:pPr>
              <a:lnSpc>
                <a:spcPct val="80000"/>
              </a:lnSpc>
            </a:pPr>
            <a:endParaRPr lang="en-US" sz="2000" dirty="0" smtClean="0"/>
          </a:p>
          <a:p>
            <a:pPr>
              <a:lnSpc>
                <a:spcPct val="80000"/>
              </a:lnSpc>
            </a:pPr>
            <a:r>
              <a:rPr lang="en-US" sz="2000" dirty="0" smtClean="0"/>
              <a:t>Win</a:t>
            </a:r>
          </a:p>
        </p:txBody>
      </p:sp>
      <p:pic>
        <p:nvPicPr>
          <p:cNvPr id="65538" name="Picture 2" descr="C:\Users\jony\Desktop\game\Assets\Media\Textures\Backgrounds\cloud1.png"/>
          <p:cNvPicPr>
            <a:picLocks noChangeAspect="1" noChangeArrowheads="1"/>
          </p:cNvPicPr>
          <p:nvPr/>
        </p:nvPicPr>
        <p:blipFill>
          <a:blip r:embed="rId2"/>
          <a:srcRect/>
          <a:stretch>
            <a:fillRect/>
          </a:stretch>
        </p:blipFill>
        <p:spPr bwMode="auto">
          <a:xfrm>
            <a:off x="5410200" y="1905000"/>
            <a:ext cx="1181100" cy="457200"/>
          </a:xfrm>
          <a:prstGeom prst="rect">
            <a:avLst/>
          </a:prstGeom>
          <a:noFill/>
        </p:spPr>
      </p:pic>
      <p:pic>
        <p:nvPicPr>
          <p:cNvPr id="65539" name="Picture 3" descr="C:\Users\jony\Desktop\game\Assets\Media\Textures\Backgrounds\defeat.png"/>
          <p:cNvPicPr>
            <a:picLocks noChangeAspect="1" noChangeArrowheads="1"/>
          </p:cNvPicPr>
          <p:nvPr/>
        </p:nvPicPr>
        <p:blipFill>
          <a:blip r:embed="rId3"/>
          <a:srcRect/>
          <a:stretch>
            <a:fillRect/>
          </a:stretch>
        </p:blipFill>
        <p:spPr bwMode="auto">
          <a:xfrm>
            <a:off x="4648200" y="3200400"/>
            <a:ext cx="2590800" cy="685800"/>
          </a:xfrm>
          <a:prstGeom prst="rect">
            <a:avLst/>
          </a:prstGeom>
          <a:noFill/>
        </p:spPr>
      </p:pic>
      <p:pic>
        <p:nvPicPr>
          <p:cNvPr id="65540" name="Picture 4" descr="C:\Users\jony\Desktop\game\Assets\Media\Textures\Backgrounds\victory.png"/>
          <p:cNvPicPr>
            <a:picLocks noChangeAspect="1" noChangeArrowheads="1"/>
          </p:cNvPicPr>
          <p:nvPr/>
        </p:nvPicPr>
        <p:blipFill>
          <a:blip r:embed="rId4"/>
          <a:srcRect/>
          <a:stretch>
            <a:fillRect/>
          </a:stretch>
        </p:blipFill>
        <p:spPr bwMode="auto">
          <a:xfrm>
            <a:off x="4724400" y="4572000"/>
            <a:ext cx="2590800" cy="685800"/>
          </a:xfrm>
          <a:prstGeom prst="rect">
            <a:avLst/>
          </a:prstGeom>
          <a:noFill/>
        </p:spPr>
      </p:pic>
      <p:pic>
        <p:nvPicPr>
          <p:cNvPr id="65541" name="Picture 5" descr="C:\Users\jony\Desktop\game\Assets\Media\Textures\Catapults\Blue\blueIdle\blueIdle.png"/>
          <p:cNvPicPr>
            <a:picLocks noChangeAspect="1" noChangeArrowheads="1"/>
          </p:cNvPicPr>
          <p:nvPr/>
        </p:nvPicPr>
        <p:blipFill>
          <a:blip r:embed="rId5"/>
          <a:srcRect/>
          <a:stretch>
            <a:fillRect/>
          </a:stretch>
        </p:blipFill>
        <p:spPr bwMode="auto">
          <a:xfrm>
            <a:off x="5562600" y="2438400"/>
            <a:ext cx="838200" cy="609600"/>
          </a:xfrm>
          <a:prstGeom prst="rect">
            <a:avLst/>
          </a:prstGeom>
          <a:noFill/>
        </p:spPr>
      </p:pic>
      <p:pic>
        <p:nvPicPr>
          <p:cNvPr id="65542" name="Picture 6" descr="C:\Users\jony\Desktop\game\Assets\Media\Textures\HUD\hudBackground.png"/>
          <p:cNvPicPr>
            <a:picLocks noChangeAspect="1" noChangeArrowheads="1"/>
          </p:cNvPicPr>
          <p:nvPr/>
        </p:nvPicPr>
        <p:blipFill>
          <a:blip r:embed="rId6"/>
          <a:srcRect/>
          <a:stretch>
            <a:fillRect/>
          </a:stretch>
        </p:blipFill>
        <p:spPr bwMode="auto">
          <a:xfrm>
            <a:off x="5257800" y="3886200"/>
            <a:ext cx="1371600" cy="647700"/>
          </a:xfrm>
          <a:prstGeom prst="rect">
            <a:avLst/>
          </a:prstGeom>
          <a:no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p:cNvSpPr>
          <p:nvPr>
            <p:ph type="title"/>
          </p:nvPr>
        </p:nvSpPr>
        <p:spPr/>
        <p:txBody>
          <a:bodyPr/>
          <a:lstStyle/>
          <a:p>
            <a:r>
              <a:rPr lang="en-US" dirty="0" smtClean="0"/>
              <a:t>PREREQUISITES 	</a:t>
            </a:r>
          </a:p>
        </p:txBody>
      </p:sp>
      <p:sp>
        <p:nvSpPr>
          <p:cNvPr id="7171" name="Rectangle 3"/>
          <p:cNvSpPr>
            <a:spLocks noGrp="1"/>
          </p:cNvSpPr>
          <p:nvPr>
            <p:ph type="body" idx="1"/>
          </p:nvPr>
        </p:nvSpPr>
        <p:spPr/>
        <p:txBody>
          <a:bodyPr/>
          <a:lstStyle/>
          <a:p>
            <a:endParaRPr lang="en-US" sz="2400" b="1" dirty="0" smtClean="0"/>
          </a:p>
          <a:p>
            <a:r>
              <a:rPr lang="en-US" sz="2400" b="1" dirty="0" smtClean="0"/>
              <a:t>Microsoft Visual Studio 2010 Ultimate</a:t>
            </a:r>
          </a:p>
          <a:p>
            <a:r>
              <a:rPr lang="en-US" sz="2400" b="1" dirty="0" smtClean="0"/>
              <a:t>Microsoft Visual Studio Service Pack 1</a:t>
            </a:r>
          </a:p>
          <a:p>
            <a:r>
              <a:rPr lang="en-US" sz="2400" b="1" dirty="0" smtClean="0"/>
              <a:t>Microsoft Windows 7 Ultimate</a:t>
            </a:r>
          </a:p>
          <a:p>
            <a:r>
              <a:rPr lang="en-US" sz="2400" b="1" dirty="0" smtClean="0"/>
              <a:t>Microsoft Windows Phone 7.1 SDK</a:t>
            </a:r>
          </a:p>
          <a:p>
            <a:r>
              <a:rPr lang="en-US" sz="2400" b="1" dirty="0" smtClean="0"/>
              <a:t>Microsoft Windows Phone Emulator</a:t>
            </a:r>
          </a:p>
          <a:p>
            <a:r>
              <a:rPr lang="en-US" sz="2400" b="1" dirty="0" smtClean="0"/>
              <a:t>Adobe Photoshop CS 5</a:t>
            </a:r>
          </a:p>
          <a:p>
            <a:r>
              <a:rPr lang="en-US" sz="2400" b="1" dirty="0" smtClean="0"/>
              <a:t>FL Studio</a:t>
            </a:r>
          </a:p>
          <a:p>
            <a:pPr>
              <a:buFont typeface="Wingdings 2" pitchFamily="18" charset="2"/>
              <a:buNone/>
            </a:pPr>
            <a:endParaRPr lang="en-US" sz="2400" b="1"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850"/>
            <a:ext cx="8229600" cy="895350"/>
          </a:xfrm>
        </p:spPr>
        <p:txBody>
          <a:bodyPr/>
          <a:lstStyle/>
          <a:p>
            <a:pPr algn="ctr"/>
            <a:r>
              <a:rPr lang="en-US" dirty="0" smtClean="0"/>
              <a:t>Background Texture</a:t>
            </a:r>
            <a:endParaRPr lang="en-US" dirty="0"/>
          </a:p>
        </p:txBody>
      </p:sp>
      <p:pic>
        <p:nvPicPr>
          <p:cNvPr id="1026" name="Picture 2" descr="C:\Users\jony\Desktop\pradeep\bcimg.png"/>
          <p:cNvPicPr>
            <a:picLocks noGrp="1" noChangeAspect="1" noChangeArrowheads="1"/>
          </p:cNvPicPr>
          <p:nvPr>
            <p:ph idx="1"/>
          </p:nvPr>
        </p:nvPicPr>
        <p:blipFill>
          <a:blip r:embed="rId2"/>
          <a:srcRect/>
          <a:stretch>
            <a:fillRect/>
          </a:stretch>
        </p:blipFill>
        <p:spPr bwMode="auto">
          <a:xfrm>
            <a:off x="1645709" y="1935163"/>
            <a:ext cx="5852582" cy="4389437"/>
          </a:xfrm>
          <a:prstGeom prst="rect">
            <a:avLst/>
          </a:prstGeom>
          <a:noFill/>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850"/>
            <a:ext cx="8229600" cy="971550"/>
          </a:xfrm>
        </p:spPr>
        <p:txBody>
          <a:bodyPr/>
          <a:lstStyle/>
          <a:p>
            <a:pPr algn="ctr"/>
            <a:r>
              <a:rPr lang="en-US" dirty="0" smtClean="0"/>
              <a:t>Snapshot</a:t>
            </a:r>
            <a:endParaRPr lang="en-US" dirty="0"/>
          </a:p>
        </p:txBody>
      </p:sp>
      <p:pic>
        <p:nvPicPr>
          <p:cNvPr id="2050" name="Picture 2" descr="C:\Users\jony\Desktop\pradeep\cloudddtheek.png"/>
          <p:cNvPicPr>
            <a:picLocks noGrp="1" noChangeAspect="1" noChangeArrowheads="1"/>
          </p:cNvPicPr>
          <p:nvPr>
            <p:ph idx="1"/>
          </p:nvPr>
        </p:nvPicPr>
        <p:blipFill>
          <a:blip r:embed="rId2"/>
          <a:srcRect/>
          <a:stretch>
            <a:fillRect/>
          </a:stretch>
        </p:blipFill>
        <p:spPr bwMode="auto">
          <a:xfrm>
            <a:off x="914400" y="2057400"/>
            <a:ext cx="7239000" cy="4389437"/>
          </a:xfrm>
          <a:prstGeom prst="rect">
            <a:avLst/>
          </a:prstGeom>
          <a:noFill/>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Adjustments</a:t>
            </a:r>
            <a:endParaRPr lang="en-US" dirty="0"/>
          </a:p>
        </p:txBody>
      </p:sp>
      <p:sp>
        <p:nvSpPr>
          <p:cNvPr id="4" name="Content Placeholder 3"/>
          <p:cNvSpPr>
            <a:spLocks noGrp="1"/>
          </p:cNvSpPr>
          <p:nvPr>
            <p:ph idx="1"/>
          </p:nvPr>
        </p:nvSpPr>
        <p:spPr/>
        <p:txBody>
          <a:bodyPr/>
          <a:lstStyle/>
          <a:p>
            <a:endParaRPr lang="en-IN" sz="2000" dirty="0" smtClean="0"/>
          </a:p>
          <a:p>
            <a:endParaRPr lang="en-IN" sz="2000" dirty="0" smtClean="0"/>
          </a:p>
          <a:p>
            <a:r>
              <a:rPr lang="en-IN" sz="2000" b="1" dirty="0" err="1" smtClean="0"/>
              <a:t>Color</a:t>
            </a:r>
            <a:r>
              <a:rPr lang="en-IN" sz="2000" dirty="0" smtClean="0"/>
              <a:t> -- RGB components can be specified</a:t>
            </a:r>
            <a:endParaRPr lang="en-US" sz="2000" dirty="0" smtClean="0"/>
          </a:p>
          <a:p>
            <a:r>
              <a:rPr lang="en-IN" sz="2000" b="1" dirty="0" smtClean="0"/>
              <a:t>Swatches</a:t>
            </a:r>
            <a:r>
              <a:rPr lang="en-IN" sz="2000" dirty="0" smtClean="0"/>
              <a:t>  --  All </a:t>
            </a:r>
            <a:r>
              <a:rPr lang="en-IN" sz="2000" dirty="0" err="1" smtClean="0"/>
              <a:t>colors</a:t>
            </a:r>
            <a:r>
              <a:rPr lang="en-IN" sz="2000" dirty="0" smtClean="0"/>
              <a:t> can be picked and used through a pen </a:t>
            </a:r>
            <a:endParaRPr lang="en-US" sz="2000" dirty="0" smtClean="0"/>
          </a:p>
          <a:p>
            <a:r>
              <a:rPr lang="en-IN" sz="2000" b="1" dirty="0" smtClean="0"/>
              <a:t>Styles</a:t>
            </a:r>
            <a:r>
              <a:rPr lang="en-IN" sz="2000" dirty="0" smtClean="0"/>
              <a:t> -- Environments can be applied</a:t>
            </a:r>
            <a:endParaRPr lang="en-US" sz="2000" dirty="0" smtClean="0"/>
          </a:p>
          <a:p>
            <a:r>
              <a:rPr lang="en-IN" sz="2000" b="1" dirty="0" smtClean="0"/>
              <a:t>Levels Presets</a:t>
            </a:r>
            <a:r>
              <a:rPr lang="en-IN" sz="2000" dirty="0" smtClean="0"/>
              <a:t> --  </a:t>
            </a:r>
            <a:r>
              <a:rPr lang="en-IN" sz="2000" dirty="0" err="1" smtClean="0"/>
              <a:t>Contrast,brightness,etc</a:t>
            </a:r>
            <a:r>
              <a:rPr lang="en-IN" sz="2000" dirty="0" smtClean="0"/>
              <a:t>   </a:t>
            </a:r>
            <a:endParaRPr lang="en-US" sz="2000" dirty="0" smtClean="0"/>
          </a:p>
          <a:p>
            <a:r>
              <a:rPr lang="en-IN" sz="2000" b="1" dirty="0" smtClean="0"/>
              <a:t>Black and White Presets -- </a:t>
            </a:r>
            <a:endParaRPr lang="en-US" sz="2000" b="1" dirty="0" smtClean="0"/>
          </a:p>
          <a:p>
            <a:r>
              <a:rPr lang="en-IN" sz="2000" b="1" dirty="0" smtClean="0"/>
              <a:t>Curves Presets</a:t>
            </a:r>
            <a:r>
              <a:rPr lang="en-IN" sz="2000" dirty="0" smtClean="0"/>
              <a:t> -- RGB components can be changed through a  graphical representation</a:t>
            </a:r>
          </a:p>
          <a:p>
            <a:pPr>
              <a:buNone/>
            </a:pPr>
            <a:endParaRPr lang="en-US" sz="2000"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p:cNvSpPr>
          <p:nvPr>
            <p:ph type="title"/>
          </p:nvPr>
        </p:nvSpPr>
        <p:spPr>
          <a:xfrm>
            <a:off x="457200" y="685800"/>
            <a:ext cx="8229600" cy="914400"/>
          </a:xfrm>
        </p:spPr>
        <p:txBody>
          <a:bodyPr/>
          <a:lstStyle/>
          <a:p>
            <a:r>
              <a:rPr lang="en-US" dirty="0" smtClean="0"/>
              <a:t>SOUNDS</a:t>
            </a:r>
          </a:p>
        </p:txBody>
      </p:sp>
      <p:sp>
        <p:nvSpPr>
          <p:cNvPr id="55299" name="Rectangle 3"/>
          <p:cNvSpPr>
            <a:spLocks noGrp="1"/>
          </p:cNvSpPr>
          <p:nvPr>
            <p:ph type="body" idx="1"/>
          </p:nvPr>
        </p:nvSpPr>
        <p:spPr>
          <a:xfrm>
            <a:off x="457200" y="1905000"/>
            <a:ext cx="8229600" cy="4389438"/>
          </a:xfrm>
        </p:spPr>
        <p:txBody>
          <a:bodyPr/>
          <a:lstStyle/>
          <a:p>
            <a:pPr>
              <a:lnSpc>
                <a:spcPct val="80000"/>
              </a:lnSpc>
            </a:pPr>
            <a:endParaRPr lang="en-US" sz="2000" dirty="0" smtClean="0"/>
          </a:p>
          <a:p>
            <a:pPr>
              <a:lnSpc>
                <a:spcPct val="80000"/>
              </a:lnSpc>
            </a:pPr>
            <a:r>
              <a:rPr lang="en-US" sz="2000" dirty="0" err="1" smtClean="0"/>
              <a:t>BoulderHit</a:t>
            </a:r>
            <a:endParaRPr lang="en-US" sz="2000" dirty="0" smtClean="0"/>
          </a:p>
          <a:p>
            <a:pPr>
              <a:lnSpc>
                <a:spcPct val="80000"/>
              </a:lnSpc>
            </a:pPr>
            <a:endParaRPr lang="en-US" sz="2000" dirty="0" smtClean="0"/>
          </a:p>
          <a:p>
            <a:pPr>
              <a:lnSpc>
                <a:spcPct val="80000"/>
              </a:lnSpc>
            </a:pPr>
            <a:r>
              <a:rPr lang="en-US" sz="2000" dirty="0" err="1" smtClean="0"/>
              <a:t>CatapultExplosion</a:t>
            </a:r>
            <a:endParaRPr lang="en-US" sz="2000" dirty="0" smtClean="0"/>
          </a:p>
          <a:p>
            <a:pPr>
              <a:lnSpc>
                <a:spcPct val="80000"/>
              </a:lnSpc>
            </a:pPr>
            <a:endParaRPr lang="en-US" sz="2000" dirty="0" smtClean="0"/>
          </a:p>
          <a:p>
            <a:pPr>
              <a:lnSpc>
                <a:spcPct val="80000"/>
              </a:lnSpc>
            </a:pPr>
            <a:r>
              <a:rPr lang="en-US" sz="2000" dirty="0" err="1" smtClean="0"/>
              <a:t>CatapultFire</a:t>
            </a:r>
            <a:endParaRPr lang="en-US" sz="2000" dirty="0" smtClean="0"/>
          </a:p>
          <a:p>
            <a:pPr>
              <a:lnSpc>
                <a:spcPct val="80000"/>
              </a:lnSpc>
            </a:pPr>
            <a:endParaRPr lang="en-US" sz="2000" dirty="0" smtClean="0"/>
          </a:p>
          <a:p>
            <a:pPr>
              <a:lnSpc>
                <a:spcPct val="80000"/>
              </a:lnSpc>
            </a:pPr>
            <a:r>
              <a:rPr lang="en-US" sz="2000" dirty="0" smtClean="0"/>
              <a:t>Lose</a:t>
            </a:r>
          </a:p>
          <a:p>
            <a:pPr>
              <a:lnSpc>
                <a:spcPct val="80000"/>
              </a:lnSpc>
            </a:pPr>
            <a:endParaRPr lang="en-US" sz="2000" dirty="0" smtClean="0"/>
          </a:p>
          <a:p>
            <a:pPr>
              <a:lnSpc>
                <a:spcPct val="80000"/>
              </a:lnSpc>
            </a:pPr>
            <a:r>
              <a:rPr lang="en-US" sz="2000" dirty="0" err="1" smtClean="0"/>
              <a:t>RopeStretch</a:t>
            </a:r>
            <a:endParaRPr lang="en-US" sz="2000" dirty="0" smtClean="0"/>
          </a:p>
          <a:p>
            <a:pPr>
              <a:lnSpc>
                <a:spcPct val="80000"/>
              </a:lnSpc>
            </a:pPr>
            <a:endParaRPr lang="en-US" sz="2000" dirty="0" smtClean="0"/>
          </a:p>
          <a:p>
            <a:pPr>
              <a:lnSpc>
                <a:spcPct val="80000"/>
              </a:lnSpc>
            </a:pPr>
            <a:r>
              <a:rPr lang="en-US" sz="2000" dirty="0" smtClean="0"/>
              <a:t>Win</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p:cNvSpPr>
          <p:nvPr>
            <p:ph type="title"/>
          </p:nvPr>
        </p:nvSpPr>
        <p:spPr/>
        <p:txBody>
          <a:bodyPr/>
          <a:lstStyle/>
          <a:p>
            <a:r>
              <a:rPr lang="en-US" dirty="0" smtClean="0"/>
              <a:t>WHAT WE LEARNED…….</a:t>
            </a:r>
          </a:p>
        </p:txBody>
      </p:sp>
      <p:sp>
        <p:nvSpPr>
          <p:cNvPr id="40963" name="Rectangle 3"/>
          <p:cNvSpPr>
            <a:spLocks noGrp="1"/>
          </p:cNvSpPr>
          <p:nvPr>
            <p:ph type="body" idx="1"/>
          </p:nvPr>
        </p:nvSpPr>
        <p:spPr>
          <a:xfrm>
            <a:off x="457200" y="1905000"/>
            <a:ext cx="8229600" cy="4389438"/>
          </a:xfrm>
        </p:spPr>
        <p:txBody>
          <a:bodyPr/>
          <a:lstStyle/>
          <a:p>
            <a:endParaRPr lang="en-US" sz="2400" dirty="0" smtClean="0"/>
          </a:p>
          <a:p>
            <a:r>
              <a:rPr lang="en-US" sz="2400" dirty="0" smtClean="0"/>
              <a:t>An understanding of the XNA Game Studio application model within the Windows Phone 7 operating system</a:t>
            </a:r>
          </a:p>
          <a:p>
            <a:r>
              <a:rPr lang="en-US" sz="2400" dirty="0" smtClean="0"/>
              <a:t>Learned how to use resources (images, sounds, etc.) in our game</a:t>
            </a:r>
          </a:p>
          <a:p>
            <a:r>
              <a:rPr lang="en-US" sz="2400" dirty="0" smtClean="0"/>
              <a:t>Learned how to add game logic</a:t>
            </a:r>
          </a:p>
          <a:p>
            <a:r>
              <a:rPr lang="en-US" sz="2400" dirty="0" smtClean="0"/>
              <a:t>Learned how to use </a:t>
            </a:r>
            <a:r>
              <a:rPr lang="en-US" sz="2400" b="1" dirty="0" smtClean="0"/>
              <a:t>touch</a:t>
            </a:r>
            <a:r>
              <a:rPr lang="en-US" sz="2400" dirty="0" smtClean="0"/>
              <a:t> and gesture input to control our game</a:t>
            </a:r>
            <a:endParaRPr lang="en-US" sz="2400" b="1" dirty="0" smtClean="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1219200"/>
            <a:ext cx="7772400" cy="841375"/>
          </a:xfrm>
        </p:spPr>
        <p:txBody>
          <a:bodyPr/>
          <a:lstStyle/>
          <a:p>
            <a:r>
              <a:rPr lang="en-US" dirty="0" smtClean="0"/>
              <a:t>FUTURE PROSPECTS</a:t>
            </a:r>
            <a:endParaRPr lang="en-US" dirty="0"/>
          </a:p>
        </p:txBody>
      </p:sp>
      <p:sp>
        <p:nvSpPr>
          <p:cNvPr id="3" name="Subtitle 2"/>
          <p:cNvSpPr>
            <a:spLocks noGrp="1"/>
          </p:cNvSpPr>
          <p:nvPr>
            <p:ph type="subTitle" idx="1"/>
          </p:nvPr>
        </p:nvSpPr>
        <p:spPr>
          <a:xfrm>
            <a:off x="1295400" y="2667000"/>
            <a:ext cx="6400800" cy="2819400"/>
          </a:xfrm>
        </p:spPr>
        <p:txBody>
          <a:bodyPr/>
          <a:lstStyle/>
          <a:p>
            <a:pPr algn="l">
              <a:buFont typeface="Wingdings" pitchFamily="2" charset="2"/>
              <a:buChar char="v"/>
            </a:pPr>
            <a:r>
              <a:rPr lang="en-US" dirty="0" smtClean="0"/>
              <a:t>More game stages/levels can be added </a:t>
            </a:r>
          </a:p>
          <a:p>
            <a:pPr algn="l">
              <a:buFont typeface="Wingdings" pitchFamily="2" charset="2"/>
              <a:buChar char="v"/>
            </a:pPr>
            <a:r>
              <a:rPr lang="en-US" dirty="0" smtClean="0"/>
              <a:t>2 player game	</a:t>
            </a:r>
          </a:p>
          <a:p>
            <a:pPr algn="l">
              <a:buFont typeface="Wingdings" pitchFamily="2" charset="2"/>
              <a:buChar char="v"/>
            </a:pPr>
            <a:r>
              <a:rPr lang="en-US" dirty="0" smtClean="0"/>
              <a:t>Difficulty level can be increased</a:t>
            </a:r>
          </a:p>
          <a:p>
            <a:pPr algn="l">
              <a:buFont typeface="Wingdings" pitchFamily="2" charset="2"/>
              <a:buChar char="v"/>
            </a:pPr>
            <a:r>
              <a:rPr lang="en-US" dirty="0" smtClean="0"/>
              <a:t>Background music can be added</a:t>
            </a:r>
          </a:p>
          <a:p>
            <a:pPr algn="l">
              <a:buFont typeface="Wingdings" pitchFamily="2" charset="2"/>
              <a:buChar char="v"/>
            </a:pPr>
            <a:r>
              <a:rPr lang="en-US" dirty="0" smtClean="0"/>
              <a:t>More weapons besides stone </a:t>
            </a:r>
          </a:p>
          <a:p>
            <a:pPr algn="l">
              <a:buFont typeface="Wingdings" pitchFamily="2" charset="2"/>
              <a:buChar char="v"/>
            </a:pPr>
            <a:r>
              <a:rPr lang="en-US" dirty="0" smtClean="0"/>
              <a:t>User can set winning criterion</a:t>
            </a:r>
          </a:p>
          <a:p>
            <a:pPr algn="l">
              <a:buFont typeface="Wingdings" pitchFamily="2" charset="2"/>
              <a:buChar char="v"/>
            </a:pPr>
            <a:endParaRPr lang="en-US" dirty="0" smtClean="0"/>
          </a:p>
          <a:p>
            <a:pPr algn="l">
              <a:buFont typeface="Wingdings" pitchFamily="2" charset="2"/>
              <a:buChar char="v"/>
            </a:pP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p:cNvSpPr>
          <p:nvPr>
            <p:ph type="ctrTitle"/>
          </p:nvPr>
        </p:nvSpPr>
        <p:spPr>
          <a:xfrm>
            <a:off x="838200" y="1273175"/>
            <a:ext cx="7772400" cy="1470025"/>
          </a:xfrm>
        </p:spPr>
        <p:txBody>
          <a:bodyPr/>
          <a:lstStyle/>
          <a:p>
            <a:pPr eaLnBrk="1" hangingPunct="1"/>
            <a:r>
              <a:rPr lang="en-US" dirty="0" smtClean="0"/>
              <a:t>REFERENCES</a:t>
            </a:r>
          </a:p>
        </p:txBody>
      </p:sp>
      <p:sp>
        <p:nvSpPr>
          <p:cNvPr id="25603" name="Rectangle 3"/>
          <p:cNvSpPr>
            <a:spLocks noGrp="1"/>
          </p:cNvSpPr>
          <p:nvPr>
            <p:ph type="subTitle" idx="1"/>
          </p:nvPr>
        </p:nvSpPr>
        <p:spPr>
          <a:xfrm>
            <a:off x="762000" y="3200400"/>
            <a:ext cx="6400800" cy="2667000"/>
          </a:xfrm>
        </p:spPr>
        <p:txBody>
          <a:bodyPr/>
          <a:lstStyle/>
          <a:p>
            <a:pPr algn="l" eaLnBrk="1" hangingPunct="1">
              <a:lnSpc>
                <a:spcPct val="80000"/>
              </a:lnSpc>
            </a:pPr>
            <a:r>
              <a:rPr lang="en-US" sz="1600" dirty="0" smtClean="0"/>
              <a:t>[1] Guidance &amp; immense support by GURMEET SINGH</a:t>
            </a:r>
          </a:p>
          <a:p>
            <a:pPr algn="l" eaLnBrk="1" hangingPunct="1">
              <a:lnSpc>
                <a:spcPct val="80000"/>
              </a:lnSpc>
            </a:pPr>
            <a:r>
              <a:rPr lang="en-US" sz="1600" dirty="0" smtClean="0"/>
              <a:t>[2] Guidance by TARANJEET </a:t>
            </a:r>
            <a:r>
              <a:rPr lang="en-US" sz="1600" dirty="0" err="1" smtClean="0"/>
              <a:t>SINGH,Google</a:t>
            </a:r>
            <a:r>
              <a:rPr lang="en-US" sz="1600" dirty="0" smtClean="0"/>
              <a:t> India </a:t>
            </a:r>
          </a:p>
          <a:p>
            <a:pPr algn="l" eaLnBrk="1" hangingPunct="1">
              <a:lnSpc>
                <a:spcPct val="80000"/>
              </a:lnSpc>
            </a:pPr>
            <a:r>
              <a:rPr lang="en-US" sz="1600" dirty="0" smtClean="0"/>
              <a:t>[3] http://www.freewebs.com/campelmxna/tutorials.htm</a:t>
            </a:r>
          </a:p>
          <a:p>
            <a:pPr algn="l" eaLnBrk="1" hangingPunct="1">
              <a:lnSpc>
                <a:spcPct val="80000"/>
              </a:lnSpc>
            </a:pPr>
            <a:r>
              <a:rPr lang="en-US" sz="1600" dirty="0" smtClean="0"/>
              <a:t>[4] http://www.dreamincode.net/forums/topic/99860-creating-games-in-c%23-part-i/</a:t>
            </a:r>
          </a:p>
          <a:p>
            <a:pPr algn="l" eaLnBrk="1" hangingPunct="1">
              <a:lnSpc>
                <a:spcPct val="80000"/>
              </a:lnSpc>
            </a:pPr>
            <a:r>
              <a:rPr lang="en-US" sz="1600" dirty="0" smtClean="0"/>
              <a:t>[5] http://kat.ph/</a:t>
            </a:r>
          </a:p>
          <a:p>
            <a:pPr algn="l" eaLnBrk="1" hangingPunct="1">
              <a:lnSpc>
                <a:spcPct val="80000"/>
              </a:lnSpc>
            </a:pPr>
            <a:r>
              <a:rPr lang="en-US" sz="1600" dirty="0" smtClean="0"/>
              <a:t>[6] http://en.wikipedia.org/wiki/Microsoft_Visual_Studio</a:t>
            </a:r>
          </a:p>
          <a:p>
            <a:pPr algn="l" eaLnBrk="1" hangingPunct="1">
              <a:lnSpc>
                <a:spcPct val="80000"/>
              </a:lnSpc>
            </a:pPr>
            <a:r>
              <a:rPr lang="en-US" sz="1600" dirty="0" smtClean="0"/>
              <a:t>[7] http://en.wikipedia.org/wiki/Adobe_Photoshop</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3"/>
          <p:cNvSpPr>
            <a:spLocks noGrp="1" noChangeArrowheads="1"/>
          </p:cNvSpPr>
          <p:nvPr>
            <p:ph idx="1"/>
          </p:nvPr>
        </p:nvSpPr>
        <p:spPr/>
        <p:txBody>
          <a:bodyPr/>
          <a:lstStyle/>
          <a:p>
            <a:pPr algn="ctr" eaLnBrk="1" hangingPunct="1">
              <a:buFont typeface="Wingdings" pitchFamily="2" charset="2"/>
              <a:buNone/>
            </a:pPr>
            <a:r>
              <a:rPr lang="en-US" sz="9600" smtClean="0">
                <a:solidFill>
                  <a:srgbClr val="FF3300"/>
                </a:solidFill>
              </a:rPr>
              <a:t>THANK</a:t>
            </a:r>
            <a:r>
              <a:rPr lang="en-US" sz="9600" smtClean="0"/>
              <a:t> </a:t>
            </a:r>
          </a:p>
          <a:p>
            <a:pPr algn="ctr" eaLnBrk="1" hangingPunct="1">
              <a:buFont typeface="Wingdings" pitchFamily="2" charset="2"/>
              <a:buNone/>
            </a:pPr>
            <a:r>
              <a:rPr lang="en-US" sz="9600" smtClean="0">
                <a:solidFill>
                  <a:srgbClr val="FF3300"/>
                </a:solidFill>
              </a:rPr>
              <a:t>YOU</a:t>
            </a: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p:cNvSpPr>
          <p:nvPr>
            <p:ph type="title"/>
          </p:nvPr>
        </p:nvSpPr>
        <p:spPr>
          <a:xfrm>
            <a:off x="685800" y="2362200"/>
            <a:ext cx="8153400" cy="685800"/>
          </a:xfrm>
        </p:spPr>
        <p:txBody>
          <a:bodyPr/>
          <a:lstStyle/>
          <a:p>
            <a:r>
              <a:rPr lang="en-US" sz="4600" smtClean="0"/>
              <a:t/>
            </a:r>
            <a:br>
              <a:rPr lang="en-US" sz="4600" smtClean="0"/>
            </a:br>
            <a:r>
              <a:rPr lang="en-US" sz="4600" smtClean="0"/>
              <a:t/>
            </a:r>
            <a:br>
              <a:rPr lang="en-US" sz="4600" smtClean="0"/>
            </a:br>
            <a:r>
              <a:rPr lang="en-US" sz="4600" smtClean="0"/>
              <a:t/>
            </a:r>
            <a:br>
              <a:rPr lang="en-US" sz="4600" smtClean="0"/>
            </a:br>
            <a:r>
              <a:rPr lang="en-US" sz="4600" smtClean="0"/>
              <a:t/>
            </a:r>
            <a:br>
              <a:rPr lang="en-US" sz="4600" smtClean="0"/>
            </a:br>
            <a:r>
              <a:rPr lang="en-US" sz="4600" smtClean="0"/>
              <a:t>                                                                          Setting up the Environment</a:t>
            </a:r>
            <a:br>
              <a:rPr lang="en-US" sz="4600" smtClean="0"/>
            </a:br>
            <a:r>
              <a:rPr lang="en-US" sz="4600" smtClean="0"/>
              <a:t/>
            </a:r>
            <a:br>
              <a:rPr lang="en-US" sz="4600" smtClean="0"/>
            </a:br>
            <a:r>
              <a:rPr lang="en-US" sz="4600" smtClean="0"/>
              <a:t/>
            </a:r>
            <a:br>
              <a:rPr lang="en-US" sz="4600" smtClean="0"/>
            </a:br>
            <a:r>
              <a:rPr lang="en-US" sz="2600" smtClean="0"/>
              <a:t> </a:t>
            </a:r>
            <a:r>
              <a:rPr lang="en-US" sz="2600" b="1" smtClean="0"/>
              <a:t>1) Install Microsoft Visual Studio 2010</a:t>
            </a:r>
          </a:p>
        </p:txBody>
      </p:sp>
      <p:sp>
        <p:nvSpPr>
          <p:cNvPr id="5123" name="Rectangle 3"/>
          <p:cNvSpPr>
            <a:spLocks noGrp="1"/>
          </p:cNvSpPr>
          <p:nvPr>
            <p:ph type="body" idx="1"/>
          </p:nvPr>
        </p:nvSpPr>
        <p:spPr>
          <a:xfrm>
            <a:off x="457200" y="1905000"/>
            <a:ext cx="8229600" cy="4389438"/>
          </a:xfrm>
        </p:spPr>
        <p:txBody>
          <a:bodyPr/>
          <a:lstStyle/>
          <a:p>
            <a:endParaRPr lang="en-US" b="1" dirty="0" smtClean="0"/>
          </a:p>
          <a:p>
            <a:pPr>
              <a:buFont typeface="Wingdings 2" pitchFamily="18" charset="2"/>
              <a:buNone/>
            </a:pPr>
            <a:r>
              <a:rPr lang="en-US" b="1" dirty="0" smtClean="0"/>
              <a:t> </a:t>
            </a:r>
          </a:p>
          <a:p>
            <a:endParaRPr lang="en-US" sz="1800" b="1" dirty="0" smtClean="0"/>
          </a:p>
          <a:p>
            <a:r>
              <a:rPr lang="en-US" sz="1800" b="1" dirty="0" smtClean="0"/>
              <a:t>Microsoft Visual Studio</a:t>
            </a:r>
            <a:r>
              <a:rPr lang="en-US" sz="1800" dirty="0" smtClean="0"/>
              <a:t> is an integrated development environment (IDE) from Microsoft.</a:t>
            </a:r>
          </a:p>
          <a:p>
            <a:r>
              <a:rPr lang="en-US" sz="1800" dirty="0" smtClean="0"/>
              <a:t>It is an editor.</a:t>
            </a:r>
          </a:p>
          <a:p>
            <a:r>
              <a:rPr lang="en-US" sz="1800" dirty="0" smtClean="0"/>
              <a:t>It can support various coding languages like .NET, C++, C#, etc  </a:t>
            </a:r>
          </a:p>
          <a:p>
            <a:r>
              <a:rPr lang="en-US" sz="1800" dirty="0" smtClean="0"/>
              <a:t>It can be used to develop console and graphical user interface applications like Windows Phone applications, web sites, web applications, and web services. </a:t>
            </a:r>
          </a:p>
          <a:p>
            <a:r>
              <a:rPr lang="en-US" sz="1800" dirty="0" smtClean="0"/>
              <a:t>It includes new modeling tools, such as the </a:t>
            </a:r>
            <a:r>
              <a:rPr lang="en-US" sz="1800" i="1" dirty="0" smtClean="0"/>
              <a:t>Architecture Explorer</a:t>
            </a:r>
            <a:r>
              <a:rPr lang="en-US" sz="1800" dirty="0" smtClean="0"/>
              <a:t>, which graphically displays projects and classes </a:t>
            </a:r>
          </a:p>
          <a:p>
            <a:endParaRPr lang="en-US" sz="1800" dirty="0" smtClean="0"/>
          </a:p>
          <a:p>
            <a:pPr>
              <a:buFont typeface="Wingdings 2" pitchFamily="18" charset="2"/>
              <a:buNone/>
            </a:pPr>
            <a:endParaRPr lang="en-US" sz="1800"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p:cNvSpPr>
          <p:nvPr>
            <p:ph type="title"/>
          </p:nvPr>
        </p:nvSpPr>
        <p:spPr/>
        <p:txBody>
          <a:bodyPr/>
          <a:lstStyle/>
          <a:p>
            <a:r>
              <a:rPr lang="en-US" sz="2600" b="1" smtClean="0"/>
              <a:t>2) Microsoft Visual Studio Service Pack 1</a:t>
            </a:r>
          </a:p>
        </p:txBody>
      </p:sp>
      <p:sp>
        <p:nvSpPr>
          <p:cNvPr id="45059" name="Rectangle 3"/>
          <p:cNvSpPr>
            <a:spLocks noGrp="1"/>
          </p:cNvSpPr>
          <p:nvPr>
            <p:ph type="body" idx="1"/>
          </p:nvPr>
        </p:nvSpPr>
        <p:spPr/>
        <p:txBody>
          <a:bodyPr/>
          <a:lstStyle/>
          <a:p>
            <a:endParaRPr lang="en-US" sz="1800" smtClean="0"/>
          </a:p>
          <a:p>
            <a:endParaRPr lang="en-US" sz="1800" smtClean="0"/>
          </a:p>
          <a:p>
            <a:r>
              <a:rPr lang="en-US" sz="1800" smtClean="0"/>
              <a:t>This download installs Visual Studio 2010 Service Pack 1 (SP1). This service pack release addresses issues that were found through a combination of customer and partner feedback, as well as internal testing.</a:t>
            </a:r>
          </a:p>
          <a:p>
            <a:pPr>
              <a:buFont typeface="Wingdings 2" pitchFamily="18" charset="2"/>
              <a:buNone/>
            </a:pPr>
            <a:endParaRPr lang="en-US" sz="1800" smtClean="0"/>
          </a:p>
          <a:p>
            <a:r>
              <a:rPr lang="en-US" sz="1800" smtClean="0"/>
              <a:t>These service packs offer Visual Studio users improvements in responsiveness and stability, as well as completes some high-impact scenarios requested by customers. </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p:cNvSpPr>
          <p:nvPr>
            <p:ph type="title"/>
          </p:nvPr>
        </p:nvSpPr>
        <p:spPr>
          <a:xfrm>
            <a:off x="457200" y="685800"/>
            <a:ext cx="8229600" cy="1143000"/>
          </a:xfrm>
        </p:spPr>
        <p:txBody>
          <a:bodyPr/>
          <a:lstStyle/>
          <a:p>
            <a:r>
              <a:rPr lang="en-US" sz="2600" b="1" smtClean="0"/>
              <a:t>3) Microsoft Windows Phone 7.1 SDK</a:t>
            </a:r>
          </a:p>
        </p:txBody>
      </p:sp>
      <p:sp>
        <p:nvSpPr>
          <p:cNvPr id="46083" name="Rectangle 3"/>
          <p:cNvSpPr>
            <a:spLocks noGrp="1"/>
          </p:cNvSpPr>
          <p:nvPr>
            <p:ph type="body" idx="1"/>
          </p:nvPr>
        </p:nvSpPr>
        <p:spPr/>
        <p:txBody>
          <a:bodyPr/>
          <a:lstStyle/>
          <a:p>
            <a:endParaRPr lang="en-US" sz="1800" dirty="0" smtClean="0"/>
          </a:p>
          <a:p>
            <a:endParaRPr lang="en-US" sz="1800" dirty="0" smtClean="0"/>
          </a:p>
          <a:p>
            <a:r>
              <a:rPr lang="en-US" sz="1800" dirty="0" smtClean="0"/>
              <a:t>The Windows Phone Software Development Kit (SDK) 7.1 provides you with all of the tools that you need to develop applications and games for both Windows Phone 7.0 and Windows Phone 7.5 devices.</a:t>
            </a:r>
          </a:p>
          <a:p>
            <a:endParaRPr lang="en-US" sz="1800" dirty="0" smtClean="0"/>
          </a:p>
          <a:p>
            <a:endParaRPr lang="en-US" sz="1800" dirty="0" smtClean="0"/>
          </a:p>
          <a:p>
            <a:r>
              <a:rPr lang="en-US" sz="1800" b="1" dirty="0" smtClean="0"/>
              <a:t>The Windows Phone SDK includes the following</a:t>
            </a:r>
          </a:p>
          <a:p>
            <a:endParaRPr lang="en-US" sz="1800" dirty="0" smtClean="0"/>
          </a:p>
          <a:p>
            <a:r>
              <a:rPr lang="en-US" sz="1800" dirty="0" smtClean="0"/>
              <a:t>Microsoft Visual Studio 2010 Express for Windows Phone</a:t>
            </a:r>
          </a:p>
          <a:p>
            <a:r>
              <a:rPr lang="en-US" sz="1800" dirty="0" smtClean="0"/>
              <a:t>Windows Phone Emulator</a:t>
            </a:r>
          </a:p>
          <a:p>
            <a:r>
              <a:rPr lang="en-US" sz="1800" dirty="0" smtClean="0"/>
              <a:t>Windows Phone SDK 7.1 Extensions for XNA Game Studio 4.0</a:t>
            </a:r>
          </a:p>
          <a:p>
            <a:endParaRPr lang="en-US" sz="1800" dirty="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p:cNvSpPr>
          <p:nvPr>
            <p:ph type="title"/>
          </p:nvPr>
        </p:nvSpPr>
        <p:spPr>
          <a:xfrm>
            <a:off x="457200" y="990600"/>
            <a:ext cx="8229600" cy="1143000"/>
          </a:xfrm>
        </p:spPr>
        <p:txBody>
          <a:bodyPr/>
          <a:lstStyle/>
          <a:p>
            <a:r>
              <a:rPr lang="en-US" sz="2600" b="1" dirty="0" smtClean="0"/>
              <a:t>4) Microsoft Windows Phone Emulator</a:t>
            </a:r>
            <a:br>
              <a:rPr lang="en-US" sz="2600" b="1" dirty="0" smtClean="0"/>
            </a:br>
            <a:endParaRPr lang="en-US" sz="2600" b="1" dirty="0" smtClean="0"/>
          </a:p>
        </p:txBody>
      </p:sp>
      <p:sp>
        <p:nvSpPr>
          <p:cNvPr id="47107" name="Rectangle 3"/>
          <p:cNvSpPr>
            <a:spLocks noGrp="1"/>
          </p:cNvSpPr>
          <p:nvPr>
            <p:ph type="body" idx="1"/>
          </p:nvPr>
        </p:nvSpPr>
        <p:spPr>
          <a:xfrm>
            <a:off x="457200" y="2133600"/>
            <a:ext cx="8229600" cy="4389438"/>
          </a:xfrm>
        </p:spPr>
        <p:txBody>
          <a:bodyPr/>
          <a:lstStyle/>
          <a:p>
            <a:r>
              <a:rPr lang="en-US" sz="2400" dirty="0" smtClean="0"/>
              <a:t>EMULATOR IS REQUIRED TO DISPLAY THE OUTPUT ON A VIRTUAL WINDOWS PHONE DEVICE.</a:t>
            </a:r>
          </a:p>
          <a:p>
            <a:pPr>
              <a:buNone/>
            </a:pPr>
            <a:endParaRPr lang="en-US" b="1" dirty="0" smtClean="0"/>
          </a:p>
          <a:p>
            <a:pPr>
              <a:buFont typeface="Wingdings 2" pitchFamily="18" charset="2"/>
              <a:buNone/>
            </a:pPr>
            <a:r>
              <a:rPr lang="en-US" b="1" dirty="0" smtClean="0"/>
              <a:t>SYSTEM REQUIREMENT </a:t>
            </a:r>
          </a:p>
          <a:p>
            <a:pPr>
              <a:buFont typeface="Wingdings 2" pitchFamily="18" charset="2"/>
              <a:buNone/>
            </a:pPr>
            <a:endParaRPr lang="en-US" sz="2400" dirty="0" smtClean="0"/>
          </a:p>
          <a:p>
            <a:r>
              <a:rPr lang="en-US" sz="2400" dirty="0" smtClean="0"/>
              <a:t>WINDOWS 7 ULTIMATE VERSION</a:t>
            </a:r>
          </a:p>
          <a:p>
            <a:r>
              <a:rPr lang="en-US" sz="2400" dirty="0" smtClean="0"/>
              <a:t>Microsoft Visual Studio 2010 Service Pack 1</a:t>
            </a:r>
          </a:p>
          <a:p>
            <a:r>
              <a:rPr lang="en-US" sz="2400" dirty="0" smtClean="0"/>
              <a:t>DISK SPACE UPTO 20 GB</a:t>
            </a:r>
          </a:p>
          <a:p>
            <a:r>
              <a:rPr lang="en-US" sz="2400" dirty="0" smtClean="0"/>
              <a:t>RAM 3 GB</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Game Description</a:t>
            </a:r>
            <a:endParaRPr lang="en-US" dirty="0"/>
          </a:p>
        </p:txBody>
      </p:sp>
      <p:sp>
        <p:nvSpPr>
          <p:cNvPr id="3" name="Content Placeholder 2"/>
          <p:cNvSpPr>
            <a:spLocks noGrp="1"/>
          </p:cNvSpPr>
          <p:nvPr>
            <p:ph idx="1"/>
          </p:nvPr>
        </p:nvSpPr>
        <p:spPr/>
        <p:txBody>
          <a:bodyPr/>
          <a:lstStyle/>
          <a:p>
            <a:pPr>
              <a:buNone/>
            </a:pPr>
            <a:endParaRPr lang="en-US" sz="1700" dirty="0" smtClean="0">
              <a:latin typeface="Arial" charset="0"/>
            </a:endParaRPr>
          </a:p>
          <a:p>
            <a:r>
              <a:rPr lang="en-US" sz="1700" dirty="0" smtClean="0">
                <a:latin typeface="Arial" charset="0"/>
              </a:rPr>
              <a:t>1) Our game is a 1-Player game.</a:t>
            </a:r>
          </a:p>
          <a:p>
            <a:r>
              <a:rPr lang="en-US" sz="1700" dirty="0" smtClean="0">
                <a:latin typeface="Arial" charset="0"/>
              </a:rPr>
              <a:t>2) Both ,user and phone are represented by a catapult.</a:t>
            </a:r>
          </a:p>
          <a:p>
            <a:r>
              <a:rPr lang="en-US" sz="1700" dirty="0" smtClean="0">
                <a:latin typeface="Arial" charset="0"/>
              </a:rPr>
              <a:t>3) Each successful hit would earn the catapult one point.</a:t>
            </a:r>
          </a:p>
          <a:p>
            <a:r>
              <a:rPr lang="en-US" sz="1700" dirty="0" smtClean="0">
                <a:latin typeface="Arial" charset="0"/>
              </a:rPr>
              <a:t>4) Catapult has to successfully hit the enemy catapult 5 times to win the game. </a:t>
            </a:r>
          </a:p>
          <a:p>
            <a:r>
              <a:rPr lang="en-US" sz="1700" dirty="0" smtClean="0">
                <a:latin typeface="Arial" charset="0"/>
              </a:rPr>
              <a:t>5) Game is COMPATIBLE with </a:t>
            </a:r>
            <a:r>
              <a:rPr lang="en-US" sz="1700" b="1" dirty="0" smtClean="0">
                <a:latin typeface="Arial" charset="0"/>
              </a:rPr>
              <a:t>Windows Phone 7.1</a:t>
            </a:r>
            <a:endParaRPr lang="en-US" sz="1700" dirty="0" smtClean="0">
              <a:latin typeface="Arial" charset="0"/>
            </a:endParaRPr>
          </a:p>
          <a:p>
            <a:endParaRPr lang="en-US" sz="1700" dirty="0"/>
          </a:p>
        </p:txBody>
      </p:sp>
      <p:pic>
        <p:nvPicPr>
          <p:cNvPr id="4" name="Picture 4" descr="C:\Users\jony\Desktop\45.png"/>
          <p:cNvPicPr>
            <a:picLocks noChangeAspect="1" noChangeArrowheads="1"/>
          </p:cNvPicPr>
          <p:nvPr/>
        </p:nvPicPr>
        <p:blipFill>
          <a:blip r:embed="rId2"/>
          <a:srcRect/>
          <a:stretch>
            <a:fillRect/>
          </a:stretch>
        </p:blipFill>
        <p:spPr bwMode="auto">
          <a:xfrm>
            <a:off x="1905000" y="3886200"/>
            <a:ext cx="4542092" cy="2438883"/>
          </a:xfrm>
          <a:prstGeom prst="rect">
            <a:avLst/>
          </a:prstGeom>
          <a:noFill/>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p:cNvSpPr>
          <p:nvPr>
            <p:ph type="title"/>
          </p:nvPr>
        </p:nvSpPr>
        <p:spPr>
          <a:xfrm>
            <a:off x="457200" y="838200"/>
            <a:ext cx="8229600" cy="762000"/>
          </a:xfrm>
        </p:spPr>
        <p:txBody>
          <a:bodyPr/>
          <a:lstStyle/>
          <a:p>
            <a:r>
              <a:rPr lang="en-US" dirty="0" smtClean="0"/>
              <a:t>States of a Game</a:t>
            </a:r>
          </a:p>
        </p:txBody>
      </p:sp>
      <p:sp>
        <p:nvSpPr>
          <p:cNvPr id="40963" name="Rectangle 3"/>
          <p:cNvSpPr>
            <a:spLocks noGrp="1"/>
          </p:cNvSpPr>
          <p:nvPr>
            <p:ph type="body" idx="1"/>
          </p:nvPr>
        </p:nvSpPr>
        <p:spPr>
          <a:xfrm>
            <a:off x="457200" y="1524000"/>
            <a:ext cx="8229600" cy="4876800"/>
          </a:xfrm>
        </p:spPr>
        <p:txBody>
          <a:bodyPr/>
          <a:lstStyle/>
          <a:p>
            <a:pPr>
              <a:buNone/>
            </a:pPr>
            <a:endParaRPr lang="en-US" sz="1800" dirty="0" smtClean="0"/>
          </a:p>
          <a:p>
            <a:r>
              <a:rPr lang="en-US" sz="1800" dirty="0" smtClean="0"/>
              <a:t>A game usually has </a:t>
            </a:r>
            <a:r>
              <a:rPr lang="en-US" sz="1800" b="1" dirty="0" smtClean="0"/>
              <a:t>three</a:t>
            </a:r>
            <a:r>
              <a:rPr lang="en-US" sz="1800" dirty="0" smtClean="0"/>
              <a:t> states:</a:t>
            </a:r>
          </a:p>
          <a:p>
            <a:endParaRPr lang="en-US" sz="1800" b="1" dirty="0" smtClean="0"/>
          </a:p>
          <a:p>
            <a:r>
              <a:rPr lang="en-US" sz="1800" b="1" dirty="0" smtClean="0"/>
              <a:t>Loading</a:t>
            </a:r>
            <a:r>
              <a:rPr lang="en-US" sz="1800" dirty="0" smtClean="0"/>
              <a:t> – In this state, the system loads resources, initializes game-related variables, and performs any other tasks that have to be performed before the game actually begins. This state typically occurs only once in the game’s life cycle. More complicated games may divide loading among the levels or stages of a game as the user progresses.</a:t>
            </a:r>
          </a:p>
          <a:p>
            <a:r>
              <a:rPr lang="en-US" sz="1800" b="1" dirty="0" smtClean="0"/>
              <a:t>Update</a:t>
            </a:r>
            <a:r>
              <a:rPr lang="en-US" sz="1800" dirty="0" smtClean="0"/>
              <a:t> – In this state, the system needs to update the game-world state. Usually this means calculating new positions of the acting entities, updating their positions and actions, recalculating the score, and performing other game logic as is relevant to the game. These updates occur regularly throughout the game play.</a:t>
            </a:r>
          </a:p>
          <a:p>
            <a:r>
              <a:rPr lang="en-US" sz="1800" b="1" dirty="0" smtClean="0"/>
              <a:t>Draw</a:t>
            </a:r>
            <a:r>
              <a:rPr lang="en-US" sz="1800" dirty="0" smtClean="0"/>
              <a:t> – In this state, the system draws the changes, calculated in the update state, to the output graphics device. Drawing occurs regularly throughout the game play.</a:t>
            </a:r>
          </a:p>
          <a:p>
            <a:endParaRPr lang="en-US" sz="1800" b="1" dirty="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p:cNvSpPr>
          <p:nvPr>
            <p:ph type="title"/>
          </p:nvPr>
        </p:nvSpPr>
        <p:spPr>
          <a:xfrm>
            <a:off x="457200" y="762000"/>
            <a:ext cx="8229600" cy="781050"/>
          </a:xfrm>
        </p:spPr>
        <p:txBody>
          <a:bodyPr/>
          <a:lstStyle/>
          <a:p>
            <a:r>
              <a:rPr lang="en-US" dirty="0" smtClean="0"/>
              <a:t>Screens included in our Game</a:t>
            </a:r>
          </a:p>
        </p:txBody>
      </p:sp>
      <p:sp>
        <p:nvSpPr>
          <p:cNvPr id="40963" name="Rectangle 3"/>
          <p:cNvSpPr>
            <a:spLocks noGrp="1"/>
          </p:cNvSpPr>
          <p:nvPr>
            <p:ph type="body" idx="1"/>
          </p:nvPr>
        </p:nvSpPr>
        <p:spPr>
          <a:xfrm>
            <a:off x="457200" y="1676400"/>
            <a:ext cx="8229600" cy="4618038"/>
          </a:xfrm>
        </p:spPr>
        <p:txBody>
          <a:bodyPr/>
          <a:lstStyle/>
          <a:p>
            <a:endParaRPr lang="en-US" sz="2000" dirty="0" smtClean="0"/>
          </a:p>
          <a:p>
            <a:r>
              <a:rPr lang="en-US" sz="2000" dirty="0" smtClean="0"/>
              <a:t>The game includes the following screens:</a:t>
            </a:r>
          </a:p>
          <a:p>
            <a:endParaRPr lang="en-US" sz="2000" dirty="0" smtClean="0"/>
          </a:p>
          <a:p>
            <a:r>
              <a:rPr lang="en-US" sz="2000" dirty="0" smtClean="0"/>
              <a:t>Home screen (Background class)</a:t>
            </a:r>
          </a:p>
          <a:p>
            <a:r>
              <a:rPr lang="en-US" sz="2000" dirty="0" smtClean="0"/>
              <a:t>Main menu (</a:t>
            </a:r>
            <a:r>
              <a:rPr lang="en-US" sz="2000" dirty="0" err="1" smtClean="0"/>
              <a:t>MainMenuScreen</a:t>
            </a:r>
            <a:r>
              <a:rPr lang="en-US" sz="2000" dirty="0" smtClean="0"/>
              <a:t> class)</a:t>
            </a:r>
          </a:p>
          <a:p>
            <a:r>
              <a:rPr lang="en-US" sz="2000" dirty="0" smtClean="0"/>
              <a:t>Instructions screen (</a:t>
            </a:r>
            <a:r>
              <a:rPr lang="en-US" sz="2000" dirty="0" err="1" smtClean="0"/>
              <a:t>InstructionScreen</a:t>
            </a:r>
            <a:r>
              <a:rPr lang="en-US" sz="2000" dirty="0" smtClean="0"/>
              <a:t> class)</a:t>
            </a:r>
          </a:p>
          <a:p>
            <a:r>
              <a:rPr lang="en-US" sz="2000" dirty="0" err="1" smtClean="0"/>
              <a:t>GameplayScreen</a:t>
            </a:r>
            <a:r>
              <a:rPr lang="en-US" sz="2000" dirty="0" smtClean="0"/>
              <a:t> (</a:t>
            </a:r>
            <a:r>
              <a:rPr lang="en-US" sz="2000" dirty="0" err="1" smtClean="0"/>
              <a:t>GameplayScreen</a:t>
            </a:r>
            <a:r>
              <a:rPr lang="en-US" sz="2000" dirty="0" smtClean="0"/>
              <a:t> class)</a:t>
            </a:r>
          </a:p>
          <a:p>
            <a:r>
              <a:rPr lang="en-US" sz="2000" dirty="0" smtClean="0"/>
              <a:t>Pause Screen (</a:t>
            </a:r>
            <a:r>
              <a:rPr lang="en-US" sz="2000" dirty="0" err="1" smtClean="0"/>
              <a:t>PauseScreen</a:t>
            </a:r>
            <a:r>
              <a:rPr lang="en-US" sz="2000" dirty="0" smtClean="0"/>
              <a:t> class)</a:t>
            </a:r>
            <a:endParaRPr lang="en-US" sz="2000" b="1" dirty="0" smtClean="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Override1.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themeOverride>
</file>

<file path=ppt/theme/themeOverride2.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themeOverride>
</file>

<file path=docProps/app.xml><?xml version="1.0" encoding="utf-8"?>
<Properties xmlns="http://schemas.openxmlformats.org/officeDocument/2006/extended-properties" xmlns:vt="http://schemas.openxmlformats.org/officeDocument/2006/docPropsVTypes">
  <Template>Flow</Template>
  <TotalTime>1299</TotalTime>
  <Words>872</Words>
  <Application>Microsoft Office PowerPoint</Application>
  <PresentationFormat>On-screen Show (4:3)</PresentationFormat>
  <Paragraphs>175</Paragraphs>
  <Slides>27</Slides>
  <Notes>0</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Flow</vt:lpstr>
      <vt:lpstr>MINOR PROJECT  Presentation</vt:lpstr>
      <vt:lpstr>PREREQUISITES  </vt:lpstr>
      <vt:lpstr>                                                                              Setting up the Environment    1) Install Microsoft Visual Studio 2010</vt:lpstr>
      <vt:lpstr>2) Microsoft Visual Studio Service Pack 1</vt:lpstr>
      <vt:lpstr>3) Microsoft Windows Phone 7.1 SDK</vt:lpstr>
      <vt:lpstr>4) Microsoft Windows Phone Emulator </vt:lpstr>
      <vt:lpstr>Game Description</vt:lpstr>
      <vt:lpstr>States of a Game</vt:lpstr>
      <vt:lpstr>Screens included in our Game</vt:lpstr>
      <vt:lpstr>Main Menu Screen </vt:lpstr>
      <vt:lpstr>Instruction Screen </vt:lpstr>
      <vt:lpstr>Game Play Screen</vt:lpstr>
      <vt:lpstr>Pause Screen</vt:lpstr>
      <vt:lpstr>GameplayScreen &amp; Game Classes</vt:lpstr>
      <vt:lpstr>PowerPoint Presentation</vt:lpstr>
      <vt:lpstr>Stages of Game Development</vt:lpstr>
      <vt:lpstr>PowerPoint Presentation</vt:lpstr>
      <vt:lpstr>Adobe Photoshop CS5</vt:lpstr>
      <vt:lpstr>Textures</vt:lpstr>
      <vt:lpstr>Background Texture</vt:lpstr>
      <vt:lpstr>Snapshot</vt:lpstr>
      <vt:lpstr>Adjustments</vt:lpstr>
      <vt:lpstr>SOUNDS</vt:lpstr>
      <vt:lpstr>WHAT WE LEARNED…….</vt:lpstr>
      <vt:lpstr>FUTURE PROSPECTS</vt:lpstr>
      <vt:lpstr>REFERENCES</vt:lpstr>
      <vt:lpstr>PowerPoint Presentation</vt:lpstr>
    </vt:vector>
  </TitlesOfParts>
  <Company>&lt;egyptian hak&gt;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Seminar Presentation</dc:title>
  <dc:creator>MOHIT</dc:creator>
  <cp:lastModifiedBy>Windows User</cp:lastModifiedBy>
  <cp:revision>87</cp:revision>
  <dcterms:created xsi:type="dcterms:W3CDTF">2012-10-16T05:21:28Z</dcterms:created>
  <dcterms:modified xsi:type="dcterms:W3CDTF">2019-03-03T00:35:30Z</dcterms:modified>
</cp:coreProperties>
</file>