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4" r:id="rId5"/>
    <p:sldId id="270" r:id="rId6"/>
    <p:sldId id="276" r:id="rId7"/>
    <p:sldId id="271" r:id="rId8"/>
    <p:sldId id="272" r:id="rId9"/>
    <p:sldId id="269" r:id="rId10"/>
    <p:sldId id="275" r:id="rId11"/>
    <p:sldId id="279" r:id="rId12"/>
    <p:sldId id="280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S.jp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0" y="0"/>
            <a:ext cx="9144000" cy="5182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95800"/>
            <a:ext cx="9144000" cy="14700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smtClean="0"/>
              <a:t>GES 2014@IIT.kgp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0"/>
            <a:ext cx="6400800" cy="762000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Megha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Sharma,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Anupriya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Tuli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&amp; Gurpreet Singh</a:t>
            </a:r>
          </a:p>
          <a:p>
            <a:r>
              <a:rPr lang="en-US" sz="1800" i="1" dirty="0" err="1" smtClean="0">
                <a:solidFill>
                  <a:schemeClr val="accent2">
                    <a:lumMod val="75000"/>
                  </a:schemeClr>
                </a:solidFill>
              </a:rPr>
              <a:t>M.Tech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 (IT, 1</a:t>
            </a:r>
            <a:r>
              <a:rPr lang="en-US" sz="1800" i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 year)</a:t>
            </a:r>
            <a:endParaRPr lang="en-IN" sz="1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OUR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LEARNINGS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sz="2200" dirty="0" smtClean="0"/>
              <a:t>Owning </a:t>
            </a:r>
            <a:r>
              <a:rPr lang="en-US" sz="2200" dirty="0" smtClean="0"/>
              <a:t>a start-up is no rocket science.</a:t>
            </a:r>
          </a:p>
          <a:p>
            <a:r>
              <a:rPr lang="en-US" sz="2200" dirty="0" smtClean="0"/>
              <a:t>Idea can be as basic as garbage recycling (</a:t>
            </a:r>
            <a:r>
              <a:rPr lang="en-US" sz="2200" dirty="0" err="1" smtClean="0"/>
              <a:t>GainWaste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Age is no boundary for being a successful entrepreneur.</a:t>
            </a:r>
          </a:p>
          <a:p>
            <a:r>
              <a:rPr lang="en-US" sz="2200" dirty="0" smtClean="0"/>
              <a:t>In present scenario, the domain of Entrepreneurship is not limited to chambers of commerce as the entrepreneurship summit was dominated by technical people</a:t>
            </a:r>
            <a:r>
              <a:rPr lang="en-US" sz="2200" dirty="0" smtClean="0"/>
              <a:t>.</a:t>
            </a:r>
          </a:p>
          <a:p>
            <a:pPr lvl="0"/>
            <a:r>
              <a:rPr lang="en-US" sz="2200" dirty="0" smtClean="0"/>
              <a:t>Earlier, the domain of Entrepreneurship was limited to chambers of commerce. But, the largest student entrepreneurship summit was dominated by technical people.</a:t>
            </a:r>
            <a:endParaRPr lang="en-IN" sz="2200" dirty="0" smtClean="0"/>
          </a:p>
          <a:p>
            <a:pPr lvl="0"/>
            <a:r>
              <a:rPr lang="en-US" sz="2200" dirty="0" smtClean="0"/>
              <a:t>Inspiration &amp; Motivation to try and develop something unique.</a:t>
            </a:r>
            <a:endParaRPr lang="en-IN" sz="2200" dirty="0" smtClean="0"/>
          </a:p>
          <a:p>
            <a:pPr lvl="0"/>
            <a:r>
              <a:rPr lang="en-US" sz="2200" dirty="0" smtClean="0"/>
              <a:t>Innovation </a:t>
            </a:r>
            <a:r>
              <a:rPr lang="en-IN" sz="2200" dirty="0" smtClean="0"/>
              <a:t>is the key to success in today’s competitive world.</a:t>
            </a:r>
          </a:p>
          <a:p>
            <a:pPr lvl="0"/>
            <a:r>
              <a:rPr lang="en-US" sz="2200" dirty="0" smtClean="0"/>
              <a:t>Failures are stepping stones to success.</a:t>
            </a:r>
            <a:endParaRPr lang="en-IN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GALLERY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DSC0567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371600"/>
            <a:ext cx="4114800" cy="2819400"/>
          </a:xfrm>
          <a:prstGeom prst="rect">
            <a:avLst/>
          </a:prstGeom>
        </p:spPr>
      </p:pic>
      <p:pic>
        <p:nvPicPr>
          <p:cNvPr id="7" name="Picture 6" descr="DSC056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3505200"/>
            <a:ext cx="4114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GALLERY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20140112_12412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295400"/>
            <a:ext cx="3957109" cy="2967832"/>
          </a:xfrm>
        </p:spPr>
      </p:pic>
      <p:pic>
        <p:nvPicPr>
          <p:cNvPr id="11" name="Picture 10" descr="20140112_1244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3429000"/>
            <a:ext cx="4165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usiness-presentations-to-page-filetraffic-free-702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685800"/>
            <a:ext cx="8458200" cy="6172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04800" y="2971800"/>
            <a:ext cx="6248400" cy="1249362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What? Where? Why?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8160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Global Entrepreneurship Summit 2014 ( GES) -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annual flagship event of the Entrepreneurship Cell IIT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Kharagpur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which aims to provide a platform where promotion of entrepreneurship could be discussed with  global perspective. 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Guest Lectures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by various eminent personalities.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Workshops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focused on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building the entrepreneurial acumen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participants. 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Global business plan competition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the product design competition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video conferencing sessions.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Discussion amongst the Entrepreneurship Cells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in India about the Indian scenario and how best to go about promoting entrepreneurship in their respective campuses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EVENTS ATTENDED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Workshop by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Taxmantra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“Taxation for Startups”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Workshop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Tech Mahindra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“Ideation and Concept Development”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Workshop by various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Start-ups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Guest Lectures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:</a:t>
            </a:r>
          </a:p>
          <a:p>
            <a:pPr lvl="1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Varun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Farrhad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Acidwalla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Mr.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Rajat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Sharma.</a:t>
            </a:r>
          </a:p>
          <a:p>
            <a:pPr lvl="1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Attended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Start-up Camp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Innovation Exhibition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EVEN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6801" y="3124200"/>
            <a:ext cx="3104799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tartu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304800"/>
            <a:ext cx="5628770" cy="57905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START-UP CAMP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495800"/>
          </a:xfrm>
        </p:spPr>
        <p:txBody>
          <a:bodyPr>
            <a:noAutofit/>
          </a:bodyPr>
          <a:lstStyle/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WEBEL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An initiative by government of West Bengal to provide capital for budding entrepreneurs.</a:t>
            </a:r>
          </a:p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EffiaSoft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Provides ERP solutions on cloud.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Recognised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 Microsoft as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BizSpark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startup. Email-id: www.effiasoft.com </a:t>
            </a:r>
          </a:p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Computing -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Vernacular apps those run on every OS</a:t>
            </a:r>
          </a:p>
          <a:p>
            <a:r>
              <a:rPr lang="en-IN" sz="2400" dirty="0" smtClean="0"/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Rang De -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NGO fights poverty with an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entrepreneural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setup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Avyam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Making shopping simple and fun</a:t>
            </a:r>
          </a:p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BetaGlide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Higher ratings, more customers, and efficient apps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GainWaste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Recycling of waste</a:t>
            </a:r>
          </a:p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Menily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Developing a cloud based platform to connect people with healthcare units and doctors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ARU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841" b="13514"/>
          <a:stretch>
            <a:fillRect/>
          </a:stretch>
        </p:blipFill>
        <p:spPr>
          <a:xfrm>
            <a:off x="0" y="2057400"/>
            <a:ext cx="3810000" cy="2438400"/>
          </a:xfrm>
        </p:spPr>
      </p:pic>
      <p:pic>
        <p:nvPicPr>
          <p:cNvPr id="5" name="Picture 4" descr="RAJAT SHARMA.jpg"/>
          <p:cNvPicPr>
            <a:picLocks noChangeAspect="1"/>
          </p:cNvPicPr>
          <p:nvPr/>
        </p:nvPicPr>
        <p:blipFill>
          <a:blip r:embed="rId3" cstate="print"/>
          <a:srcRect r="157" b="23585"/>
          <a:stretch>
            <a:fillRect/>
          </a:stretch>
        </p:blipFill>
        <p:spPr>
          <a:xfrm>
            <a:off x="0" y="0"/>
            <a:ext cx="3810000" cy="2057400"/>
          </a:xfrm>
          <a:prstGeom prst="rect">
            <a:avLst/>
          </a:prstGeom>
        </p:spPr>
      </p:pic>
      <p:pic>
        <p:nvPicPr>
          <p:cNvPr id="6" name="Picture 5" descr="FARHD.jpg"/>
          <p:cNvPicPr>
            <a:picLocks noChangeAspect="1"/>
          </p:cNvPicPr>
          <p:nvPr/>
        </p:nvPicPr>
        <p:blipFill>
          <a:blip r:embed="rId4" cstate="print"/>
          <a:srcRect r="1321" b="18881"/>
          <a:stretch>
            <a:fillRect/>
          </a:stretch>
        </p:blipFill>
        <p:spPr>
          <a:xfrm>
            <a:off x="0" y="4495800"/>
            <a:ext cx="3810000" cy="2362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2400" y="1828800"/>
            <a:ext cx="4953000" cy="1143000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chemeClr val="accent2">
                    <a:lumMod val="75000"/>
                  </a:schemeClr>
                </a:solidFill>
              </a:rPr>
              <a:t>Journey from being a common man to a successful entrepreneur</a:t>
            </a:r>
            <a:endParaRPr lang="en-IN" sz="3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3703637"/>
            <a:ext cx="5181600" cy="284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eople from various walks of life shared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their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journey to success.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journy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33400"/>
            <a:ext cx="8229600" cy="990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itchFamily="66" charset="0"/>
              </a:rPr>
              <a:t>Failures are stepping stones to success…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SSTART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</a:rPr>
              <a:t>Our </a:t>
            </a:r>
            <a:r>
              <a:rPr lang="en-US" sz="6000" b="1" dirty="0" err="1" smtClean="0">
                <a:solidFill>
                  <a:srgbClr val="FFC000"/>
                </a:solidFill>
              </a:rPr>
              <a:t>Learnings</a:t>
            </a:r>
            <a:endParaRPr lang="en-IN" sz="6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317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GES 2014@IIT.kgp</vt:lpstr>
      <vt:lpstr>What? Where? Why?</vt:lpstr>
      <vt:lpstr>INTRODUCTION</vt:lpstr>
      <vt:lpstr>EVENTS ATTENDED</vt:lpstr>
      <vt:lpstr>Slide 5</vt:lpstr>
      <vt:lpstr>START-UP CAMP</vt:lpstr>
      <vt:lpstr>Journey from being a common man to a successful entrepreneur</vt:lpstr>
      <vt:lpstr>Slide 8</vt:lpstr>
      <vt:lpstr>Our Learnings</vt:lpstr>
      <vt:lpstr>OUR LEARNINGS</vt:lpstr>
      <vt:lpstr>GALLERY</vt:lpstr>
      <vt:lpstr>GALLERY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Gurpreet Singh</dc:creator>
  <cp:lastModifiedBy>Gurpreet Singh</cp:lastModifiedBy>
  <cp:revision>49</cp:revision>
  <dcterms:created xsi:type="dcterms:W3CDTF">2006-08-16T00:00:00Z</dcterms:created>
  <dcterms:modified xsi:type="dcterms:W3CDTF">2014-01-20T05:31:42Z</dcterms:modified>
</cp:coreProperties>
</file>