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/>
              <a:t>also show currency conversion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/>
              <a:t>also show how to see all images uploaded on sikhisidak.com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/>
              <a:t>also show how to see all images uploaded on sikhisidak.com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/>
              <a:t>also show how to see all images uploaded on sikhisidak.com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/>
              <a:t>also show how to see all images uploaded on sikhisidak.com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intl/en/help/features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mtech.gurpreet@gmail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taransden.blogspot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Google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5452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Google Search Tips </a:t>
            </a:r>
            <a:r>
              <a:rPr lang="en" dirty="0"/>
              <a:t>&amp; </a:t>
            </a:r>
            <a:r>
              <a:rPr lang="en" dirty="0" smtClean="0"/>
              <a:t>Tricks</a:t>
            </a:r>
          </a:p>
          <a:p>
            <a:pPr>
              <a:buNone/>
            </a:pPr>
            <a:endParaRPr lang="en" dirty="0" smtClean="0"/>
          </a:p>
          <a:p>
            <a:pPr algn="r">
              <a:buNone/>
            </a:pPr>
            <a:r>
              <a:rPr lang="en" dirty="0" smtClean="0"/>
              <a:t>-- By Gurpreet Singh</a:t>
            </a:r>
            <a:endParaRPr lang="en" dirty="0"/>
          </a:p>
        </p:txBody>
      </p:sp>
      <p:pic>
        <p:nvPicPr>
          <p:cNvPr id="35" name="Shape 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4350" y="899675"/>
            <a:ext cx="20002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/>
              <a:t>Can you compare using </a:t>
            </a:r>
            <a:r>
              <a:rPr lang="en" i="1"/>
              <a:t>Google Search</a:t>
            </a:r>
            <a:r>
              <a:rPr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Can you compare using </a:t>
            </a:r>
            <a:r>
              <a:rPr lang="en" i="1"/>
              <a:t>Google Search</a:t>
            </a:r>
            <a:r>
              <a:rPr lang="en"/>
              <a:t>?</a:t>
            </a:r>
          </a:p>
          <a:p>
            <a:endParaRPr/>
          </a:p>
          <a:p>
            <a:pPr marL="0" lvl="0" indent="0" rtl="0">
              <a:buNone/>
            </a:pPr>
            <a:r>
              <a:rPr lang="en" sz="4800" b="1"/>
              <a:t>a </a:t>
            </a:r>
            <a:r>
              <a:rPr lang="en" sz="4800" b="1">
                <a:solidFill>
                  <a:schemeClr val="dk2"/>
                </a:solidFill>
              </a:rPr>
              <a:t>vs </a:t>
            </a:r>
            <a:r>
              <a:rPr lang="en" sz="4800" b="1"/>
              <a:t>b </a:t>
            </a:r>
          </a:p>
          <a:p>
            <a:endParaRPr/>
          </a:p>
          <a:p>
            <a:endParaRPr/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eg:</a:t>
            </a:r>
            <a:r>
              <a:rPr lang="en" b="1">
                <a:solidFill>
                  <a:srgbClr val="000000"/>
                </a:solidFill>
              </a:rPr>
              <a:t> </a:t>
            </a:r>
            <a:r>
              <a:rPr lang="en" b="1">
                <a:solidFill>
                  <a:srgbClr val="666666"/>
                </a:solidFill>
              </a:rPr>
              <a:t>samsung galaxy vs sony xperia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/>
              <a:t>Can </a:t>
            </a:r>
            <a:r>
              <a:rPr lang="en" i="1"/>
              <a:t>Google Search</a:t>
            </a:r>
            <a:r>
              <a:rPr lang="en"/>
              <a:t> become your dictionary?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Can </a:t>
            </a:r>
            <a:r>
              <a:rPr lang="en" i="1"/>
              <a:t>Google Search</a:t>
            </a:r>
            <a:r>
              <a:rPr lang="en"/>
              <a:t> become your dictionary?</a:t>
            </a:r>
          </a:p>
          <a:p>
            <a:endParaRPr/>
          </a:p>
          <a:p>
            <a:pPr lvl="0" rtl="0">
              <a:buNone/>
            </a:pPr>
            <a:r>
              <a:rPr lang="en" sz="4800" b="1">
                <a:solidFill>
                  <a:schemeClr val="dk2"/>
                </a:solidFill>
              </a:rPr>
              <a:t>define </a:t>
            </a:r>
            <a:r>
              <a:rPr lang="en" sz="4800" b="1"/>
              <a:t>word </a:t>
            </a:r>
          </a:p>
          <a:p>
            <a:endParaRPr/>
          </a:p>
          <a:p>
            <a:endParaRPr/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eg:</a:t>
            </a:r>
            <a:r>
              <a:rPr lang="en" b="1">
                <a:solidFill>
                  <a:srgbClr val="000000"/>
                </a:solidFill>
              </a:rPr>
              <a:t> </a:t>
            </a:r>
            <a:r>
              <a:rPr lang="en" b="1">
                <a:solidFill>
                  <a:srgbClr val="666666"/>
                </a:solidFill>
              </a:rPr>
              <a:t>define guru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Can </a:t>
            </a:r>
            <a:r>
              <a:rPr lang="en" i="1"/>
              <a:t>Google Search</a:t>
            </a:r>
            <a:r>
              <a:rPr lang="en"/>
              <a:t> help you in mathematics?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Can </a:t>
            </a:r>
            <a:r>
              <a:rPr lang="en" i="1"/>
              <a:t>Google Search</a:t>
            </a:r>
            <a:r>
              <a:rPr lang="en"/>
              <a:t> help you in mathematics?</a:t>
            </a:r>
          </a:p>
          <a:p>
            <a:endParaRPr/>
          </a:p>
          <a:p>
            <a:pPr lvl="0" rtl="0">
              <a:buNone/>
            </a:pPr>
            <a:r>
              <a:rPr lang="en" sz="4200" i="1">
                <a:solidFill>
                  <a:schemeClr val="dk2"/>
                </a:solidFill>
              </a:rPr>
              <a:t>(simply type your equation)</a:t>
            </a:r>
          </a:p>
          <a:p>
            <a:endParaRPr/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eg:</a:t>
            </a:r>
            <a:r>
              <a:rPr lang="en" b="1">
                <a:solidFill>
                  <a:srgbClr val="000000"/>
                </a:solidFill>
              </a:rPr>
              <a:t> </a:t>
            </a:r>
            <a:r>
              <a:rPr lang="en" b="1">
                <a:solidFill>
                  <a:srgbClr val="666666"/>
                </a:solidFill>
              </a:rPr>
              <a:t>(1+2)*3/4</a:t>
            </a:r>
          </a:p>
          <a:p>
            <a:pPr lvl="0" rtl="0">
              <a:buNone/>
            </a:pPr>
            <a:r>
              <a:rPr lang="en" b="1">
                <a:solidFill>
                  <a:srgbClr val="666666"/>
                </a:solidFill>
              </a:rPr>
              <a:t>      2^3</a:t>
            </a:r>
          </a:p>
          <a:p>
            <a:pPr lvl="0" rtl="0">
              <a:buNone/>
            </a:pPr>
            <a:r>
              <a:rPr lang="en" b="1">
                <a:solidFill>
                  <a:srgbClr val="666666"/>
                </a:solidFill>
              </a:rPr>
              <a:t>      sqrt(9)</a:t>
            </a:r>
          </a:p>
          <a:p>
            <a:pPr lvl="0" rtl="0">
              <a:buNone/>
            </a:pPr>
            <a:r>
              <a:rPr lang="en" b="1">
                <a:solidFill>
                  <a:srgbClr val="666666"/>
                </a:solidFill>
              </a:rPr>
              <a:t>      tan x</a:t>
            </a:r>
          </a:p>
          <a:p>
            <a:pPr lvl="0">
              <a:buNone/>
            </a:pPr>
            <a:r>
              <a:rPr lang="en" b="1">
                <a:solidFill>
                  <a:schemeClr val="dk2"/>
                </a:solidFill>
              </a:rPr>
              <a:t>   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Hmm.. How many km are there in 1 mile?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Hmm.. How many km are there in 1 mile?</a:t>
            </a:r>
          </a:p>
          <a:p>
            <a:endParaRPr/>
          </a:p>
          <a:p>
            <a:pPr lvl="0" rtl="0">
              <a:buNone/>
            </a:pPr>
            <a:r>
              <a:rPr lang="en" sz="4800" b="1"/>
              <a:t>a </a:t>
            </a:r>
            <a:r>
              <a:rPr lang="en" sz="4800" b="1">
                <a:solidFill>
                  <a:schemeClr val="dk2"/>
                </a:solidFill>
              </a:rPr>
              <a:t>in </a:t>
            </a:r>
            <a:r>
              <a:rPr lang="en" sz="4800" b="1"/>
              <a:t>b</a:t>
            </a:r>
          </a:p>
          <a:p>
            <a:endParaRPr/>
          </a:p>
          <a:p>
            <a:endParaRPr/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eg:</a:t>
            </a:r>
            <a:r>
              <a:rPr lang="en" b="1">
                <a:solidFill>
                  <a:srgbClr val="000000"/>
                </a:solidFill>
              </a:rPr>
              <a:t> </a:t>
            </a:r>
            <a:r>
              <a:rPr lang="en" b="1">
                <a:solidFill>
                  <a:srgbClr val="666666"/>
                </a:solidFill>
              </a:rPr>
              <a:t>1 mile in km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/>
              <a:t>Can you search only within a particular website?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Can you search only within a particular website?</a:t>
            </a:r>
          </a:p>
          <a:p>
            <a:endParaRPr/>
          </a:p>
          <a:p>
            <a:pPr lvl="0" rtl="0">
              <a:buNone/>
            </a:pPr>
            <a:r>
              <a:rPr lang="en" sz="4800" b="1">
                <a:solidFill>
                  <a:srgbClr val="000000"/>
                </a:solidFill>
              </a:rPr>
              <a:t>word </a:t>
            </a:r>
            <a:r>
              <a:rPr lang="en" sz="4800" b="1">
                <a:solidFill>
                  <a:schemeClr val="dk2"/>
                </a:solidFill>
              </a:rPr>
              <a:t>site:</a:t>
            </a:r>
            <a:r>
              <a:rPr lang="en" sz="4800" b="1"/>
              <a:t>abc.com </a:t>
            </a:r>
          </a:p>
          <a:p>
            <a:endParaRPr/>
          </a:p>
          <a:p>
            <a:endParaRPr/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eg:</a:t>
            </a:r>
            <a:r>
              <a:rPr lang="en" b="1">
                <a:solidFill>
                  <a:srgbClr val="000000"/>
                </a:solidFill>
              </a:rPr>
              <a:t> </a:t>
            </a:r>
            <a:r>
              <a:rPr lang="en" b="1">
                <a:solidFill>
                  <a:srgbClr val="666666"/>
                </a:solidFill>
              </a:rPr>
              <a:t>exception site:stackoverflow.com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How many of you use </a:t>
            </a:r>
            <a:r>
              <a:rPr lang="en" i="1"/>
              <a:t>Google search</a:t>
            </a:r>
            <a:r>
              <a:rPr lang="en"/>
              <a:t> at least once </a:t>
            </a:r>
            <a:r>
              <a:rPr lang="en" b="1"/>
              <a:t>everyday</a:t>
            </a:r>
            <a:r>
              <a:rPr lang="en"/>
              <a:t>?</a:t>
            </a:r>
          </a:p>
          <a:p>
            <a:endParaRPr/>
          </a:p>
          <a:p>
            <a:pPr lvl="0" rtl="0">
              <a:buNone/>
            </a:pPr>
            <a:r>
              <a:rPr lang="en"/>
              <a:t>How many of you use </a:t>
            </a:r>
            <a:r>
              <a:rPr lang="en" i="1"/>
              <a:t>Google search</a:t>
            </a:r>
            <a:r>
              <a:rPr lang="en"/>
              <a:t> at least once a </a:t>
            </a:r>
            <a:r>
              <a:rPr lang="en" b="1"/>
              <a:t>week</a:t>
            </a:r>
            <a:r>
              <a:rPr lang="en"/>
              <a:t>?</a:t>
            </a:r>
          </a:p>
          <a:p>
            <a:endParaRPr/>
          </a:p>
          <a:p>
            <a:pPr lvl="0">
              <a:buNone/>
            </a:pPr>
            <a:r>
              <a:rPr lang="en"/>
              <a:t>How many of you use </a:t>
            </a:r>
            <a:r>
              <a:rPr lang="en" i="1"/>
              <a:t>Google search</a:t>
            </a:r>
            <a:r>
              <a:rPr lang="en"/>
              <a:t> at least once a </a:t>
            </a:r>
            <a:r>
              <a:rPr lang="en" b="1"/>
              <a:t>month</a:t>
            </a:r>
            <a:r>
              <a:rPr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/>
              <a:t>Find full phrases, as it is!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Find full phrases, as it is!</a:t>
            </a:r>
          </a:p>
          <a:p>
            <a:endParaRPr/>
          </a:p>
          <a:p>
            <a:pPr lvl="0" rtl="0">
              <a:buNone/>
            </a:pPr>
            <a:r>
              <a:rPr lang="en" sz="4200" i="1">
                <a:solidFill>
                  <a:schemeClr val="dk2"/>
                </a:solidFill>
              </a:rPr>
              <a:t>(simply use double quotes at beginning and end)</a:t>
            </a:r>
          </a:p>
          <a:p>
            <a:endParaRPr/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eg:</a:t>
            </a:r>
            <a:r>
              <a:rPr lang="en" b="1">
                <a:solidFill>
                  <a:srgbClr val="000000"/>
                </a:solidFill>
              </a:rPr>
              <a:t> </a:t>
            </a:r>
            <a:r>
              <a:rPr lang="en" b="1">
                <a:solidFill>
                  <a:srgbClr val="666666"/>
                </a:solidFill>
              </a:rPr>
              <a:t>"Learn to appreciate what you have, unless time forces you to appreciate what you have lost."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/>
              <a:t>Search for PDFs, DOCs, PPTs :)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Search for PDFs, DOCs, PPTs :)</a:t>
            </a:r>
          </a:p>
          <a:p>
            <a:endParaRPr/>
          </a:p>
          <a:p>
            <a:pPr lvl="0" rtl="0">
              <a:buNone/>
            </a:pPr>
            <a:r>
              <a:rPr lang="en" sz="4800" b="1">
                <a:solidFill>
                  <a:srgbClr val="000000"/>
                </a:solidFill>
              </a:rPr>
              <a:t>word </a:t>
            </a:r>
            <a:r>
              <a:rPr lang="en" sz="4800" b="1">
                <a:solidFill>
                  <a:schemeClr val="dk2"/>
                </a:solidFill>
              </a:rPr>
              <a:t>filetype:</a:t>
            </a:r>
            <a:r>
              <a:rPr lang="en" sz="4800" b="1"/>
              <a:t>type </a:t>
            </a:r>
          </a:p>
          <a:p>
            <a:endParaRPr/>
          </a:p>
          <a:p>
            <a:endParaRPr/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eg:</a:t>
            </a:r>
            <a:r>
              <a:rPr lang="en" b="1">
                <a:solidFill>
                  <a:srgbClr val="000000"/>
                </a:solidFill>
              </a:rPr>
              <a:t> </a:t>
            </a:r>
            <a:r>
              <a:rPr lang="en" b="1">
                <a:solidFill>
                  <a:srgbClr val="666666"/>
                </a:solidFill>
              </a:rPr>
              <a:t>tutorial filetype:pdf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i="1"/>
              <a:t>Google Search </a:t>
            </a:r>
            <a:r>
              <a:rPr lang="en"/>
              <a:t>is also your weather forecaster!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i="1"/>
              <a:t>Google Search </a:t>
            </a:r>
            <a:r>
              <a:rPr lang="en"/>
              <a:t>is also your weather forecaster!</a:t>
            </a:r>
          </a:p>
          <a:p>
            <a:endParaRPr/>
          </a:p>
          <a:p>
            <a:pPr lvl="0" rtl="0">
              <a:buNone/>
            </a:pPr>
            <a:r>
              <a:rPr lang="en" sz="4800" b="1">
                <a:solidFill>
                  <a:schemeClr val="dk2"/>
                </a:solidFill>
              </a:rPr>
              <a:t>weather </a:t>
            </a:r>
            <a:r>
              <a:rPr lang="en" sz="4800" b="1"/>
              <a:t>city</a:t>
            </a:r>
          </a:p>
          <a:p>
            <a:pPr lvl="0" rtl="0">
              <a:buNone/>
            </a:pPr>
            <a:r>
              <a:rPr lang="en" sz="4800" b="1">
                <a:solidFill>
                  <a:schemeClr val="dk2"/>
                </a:solidFill>
              </a:rPr>
              <a:t>sunrise </a:t>
            </a:r>
            <a:r>
              <a:rPr lang="en" sz="4800" b="1"/>
              <a:t>city</a:t>
            </a:r>
          </a:p>
          <a:p>
            <a:pPr lvl="0" rtl="0">
              <a:buNone/>
            </a:pPr>
            <a:r>
              <a:rPr lang="en" sz="4800" b="1">
                <a:solidFill>
                  <a:schemeClr val="dk2"/>
                </a:solidFill>
              </a:rPr>
              <a:t>sunset </a:t>
            </a:r>
            <a:r>
              <a:rPr lang="en" sz="4800" b="1"/>
              <a:t>city</a:t>
            </a:r>
          </a:p>
          <a:p>
            <a:endParaRPr/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eg:</a:t>
            </a:r>
            <a:r>
              <a:rPr lang="en" b="1">
                <a:solidFill>
                  <a:srgbClr val="000000"/>
                </a:solidFill>
              </a:rPr>
              <a:t> </a:t>
            </a:r>
            <a:r>
              <a:rPr lang="en" b="1">
                <a:solidFill>
                  <a:srgbClr val="666666"/>
                </a:solidFill>
              </a:rPr>
              <a:t>weather amritsar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/>
              <a:t>And now use it as your translator!!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And now use it as your translator!!</a:t>
            </a:r>
          </a:p>
          <a:p>
            <a:endParaRPr/>
          </a:p>
          <a:p>
            <a:pPr lvl="0" rtl="0">
              <a:buNone/>
            </a:pPr>
            <a:r>
              <a:rPr lang="en" sz="4800" b="1">
                <a:solidFill>
                  <a:schemeClr val="dk2"/>
                </a:solidFill>
              </a:rPr>
              <a:t>translate </a:t>
            </a:r>
            <a:r>
              <a:rPr lang="en" sz="4200" b="1"/>
              <a:t>word </a:t>
            </a:r>
            <a:r>
              <a:rPr lang="en" sz="4800" b="1">
                <a:solidFill>
                  <a:schemeClr val="dk2"/>
                </a:solidFill>
              </a:rPr>
              <a:t>into </a:t>
            </a:r>
            <a:r>
              <a:rPr lang="en" sz="4200" b="1"/>
              <a:t>language</a:t>
            </a:r>
          </a:p>
          <a:p>
            <a:endParaRPr/>
          </a:p>
          <a:p>
            <a:endParaRPr/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eg:</a:t>
            </a:r>
            <a:r>
              <a:rPr lang="en" b="1">
                <a:solidFill>
                  <a:srgbClr val="000000"/>
                </a:solidFill>
              </a:rPr>
              <a:t> </a:t>
            </a:r>
            <a:r>
              <a:rPr lang="en" b="1">
                <a:solidFill>
                  <a:srgbClr val="666666"/>
                </a:solidFill>
              </a:rPr>
              <a:t>translate hola into english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The Last Tip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Search for images using images :)</a:t>
            </a:r>
          </a:p>
          <a:p>
            <a:endParaRPr/>
          </a:p>
          <a:p>
            <a:pPr lvl="0" rtl="0">
              <a:buNone/>
            </a:pPr>
            <a:r>
              <a:rPr lang="en" sz="2000"/>
              <a:t>1. Go to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http://images.google.com</a:t>
            </a:r>
          </a:p>
          <a:p>
            <a:pPr lvl="0" rtl="0">
              <a:buNone/>
            </a:pPr>
            <a:r>
              <a:rPr lang="en" sz="2000"/>
              <a:t>2. Click on the camera icon which says “Search by image”</a:t>
            </a:r>
          </a:p>
          <a:p>
            <a:pPr lvl="0" rtl="0">
              <a:buNone/>
            </a:pPr>
            <a:r>
              <a:rPr lang="en" sz="2000"/>
              <a:t>3. Upload any image for which you want to find similar images</a:t>
            </a:r>
            <a:r>
              <a:rPr lang="en" sz="1800"/>
              <a:t>.</a:t>
            </a:r>
          </a:p>
          <a:p>
            <a:endParaRPr/>
          </a:p>
          <a:p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366837" y="4189500"/>
            <a:ext cx="6410325" cy="2009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Hungry for more?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Check out the official Google Help below:</a:t>
            </a:r>
          </a:p>
          <a:p>
            <a:pPr lvl="0" rtl="0"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https://www.google.co.in/intl/en/help/features.html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/>
              <a:t>What all do you know about </a:t>
            </a:r>
            <a:r>
              <a:rPr lang="en" b="1" i="1"/>
              <a:t>Google Search</a:t>
            </a:r>
            <a:r>
              <a:rPr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Thank you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Questions?</a:t>
            </a:r>
          </a:p>
          <a:p>
            <a:endParaRPr dirty="0"/>
          </a:p>
          <a:p>
            <a:pPr lvl="0" rtl="0">
              <a:buNone/>
            </a:pPr>
            <a:r>
              <a:rPr lang="en" dirty="0"/>
              <a:t>If you have questions, feel free to drop </a:t>
            </a:r>
            <a:r>
              <a:rPr lang="en" dirty="0" smtClean="0"/>
              <a:t>a</a:t>
            </a:r>
          </a:p>
          <a:p>
            <a:pPr lvl="0" rtl="0">
              <a:buNone/>
            </a:pPr>
            <a:r>
              <a:rPr lang="en" dirty="0" smtClean="0"/>
              <a:t>comment </a:t>
            </a:r>
            <a:r>
              <a:rPr lang="en" dirty="0"/>
              <a:t>on my </a:t>
            </a:r>
            <a:r>
              <a:rPr lang="en" dirty="0" smtClean="0"/>
              <a:t>email id </a:t>
            </a:r>
          </a:p>
          <a:p>
            <a:pPr lvl="0" rtl="0">
              <a:buNone/>
            </a:pPr>
            <a:r>
              <a:rPr lang="en" i="1" dirty="0" smtClean="0">
                <a:hlinkClick r:id="rId3"/>
              </a:rPr>
              <a:t>mtech.gurpreet@gmail.com</a:t>
            </a:r>
            <a:endParaRPr lang="en" i="1" u="sng" dirty="0">
              <a:solidFill>
                <a:schemeClr val="hlink"/>
              </a:solidFill>
              <a:hlinkClick r:id="rId4"/>
            </a:endParaRP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/>
              <a:t>Can you find Local Time for Any City in the World using </a:t>
            </a:r>
            <a:r>
              <a:rPr lang="en" b="1" i="1" dirty="0"/>
              <a:t>Google Search</a:t>
            </a:r>
            <a:r>
              <a:rPr lang="en" dirty="0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Can you find Local Time for Any City in the World using </a:t>
            </a:r>
            <a:r>
              <a:rPr lang="en" b="1" i="1" dirty="0"/>
              <a:t>Google Search</a:t>
            </a:r>
            <a:r>
              <a:rPr lang="en" dirty="0"/>
              <a:t>?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2"/>
                </a:solidFill>
              </a:rPr>
              <a:t>time </a:t>
            </a:r>
            <a:r>
              <a:rPr lang="en" sz="4800" b="1" dirty="0">
                <a:solidFill>
                  <a:srgbClr val="000000"/>
                </a:solidFill>
              </a:rPr>
              <a:t>place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eg: </a:t>
            </a:r>
            <a:r>
              <a:rPr lang="en" b="1" dirty="0">
                <a:solidFill>
                  <a:srgbClr val="666666"/>
                </a:solidFill>
              </a:rPr>
              <a:t>time delhi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Can you tell </a:t>
            </a:r>
            <a:r>
              <a:rPr lang="en" i="1"/>
              <a:t>Google Search</a:t>
            </a:r>
            <a:r>
              <a:rPr lang="en"/>
              <a:t> NOT to find some particular words?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Can you tell </a:t>
            </a:r>
            <a:r>
              <a:rPr lang="en" i="1"/>
              <a:t>Google Search</a:t>
            </a:r>
            <a:r>
              <a:rPr lang="en"/>
              <a:t> NOT to find some particular words?</a:t>
            </a:r>
          </a:p>
          <a:p>
            <a:endParaRPr/>
          </a:p>
          <a:p>
            <a:pPr lvl="0" rtl="0">
              <a:buNone/>
            </a:pPr>
            <a:r>
              <a:rPr lang="en" sz="4800" b="1"/>
              <a:t>findthis </a:t>
            </a:r>
            <a:r>
              <a:rPr lang="en" sz="4800" b="1">
                <a:solidFill>
                  <a:schemeClr val="dk2"/>
                </a:solidFill>
              </a:rPr>
              <a:t>-dontfindthis</a:t>
            </a:r>
          </a:p>
          <a:p>
            <a:endParaRPr/>
          </a:p>
          <a:p>
            <a:pPr lvl="0" rtl="0">
              <a:buNone/>
            </a:pPr>
            <a:r>
              <a:rPr lang="en"/>
              <a:t>eg: </a:t>
            </a:r>
            <a:r>
              <a:rPr lang="en" b="1">
                <a:solidFill>
                  <a:srgbClr val="666666"/>
                </a:solidFill>
              </a:rPr>
              <a:t>sachin -tendulkar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/>
              <a:t>Can you find a word you don't know?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"/>
              <a:t>Google Search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Can you find a word you don't know?</a:t>
            </a:r>
          </a:p>
          <a:p>
            <a:endParaRPr/>
          </a:p>
          <a:p>
            <a:pPr lvl="0" rtl="0">
              <a:buNone/>
            </a:pPr>
            <a:r>
              <a:rPr lang="en" sz="4800" b="1">
                <a:solidFill>
                  <a:schemeClr val="dk2"/>
                </a:solidFill>
              </a:rPr>
              <a:t>*</a:t>
            </a:r>
            <a:r>
              <a:rPr lang="en" sz="4200" b="1">
                <a:solidFill>
                  <a:schemeClr val="dk2"/>
                </a:solidFill>
              </a:rPr>
              <a:t> </a:t>
            </a:r>
            <a:r>
              <a:rPr lang="en" sz="4800" b="1">
                <a:solidFill>
                  <a:srgbClr val="000000"/>
                </a:solidFill>
              </a:rPr>
              <a:t>wordyouknow</a:t>
            </a:r>
          </a:p>
          <a:p>
            <a:endParaRPr/>
          </a:p>
          <a:p>
            <a:endParaRPr/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eg:</a:t>
            </a:r>
            <a:r>
              <a:rPr lang="en" b="1">
                <a:solidFill>
                  <a:srgbClr val="000000"/>
                </a:solidFill>
              </a:rPr>
              <a:t> </a:t>
            </a:r>
            <a:r>
              <a:rPr lang="en" b="1">
                <a:solidFill>
                  <a:srgbClr val="666666"/>
                </a:solidFill>
              </a:rPr>
              <a:t>jack * * * * * hill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On-screen Show (4:3)</PresentationFormat>
  <Paragraphs>142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Custom Theme</vt:lpstr>
      <vt:lpstr>Google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Google Search</vt:lpstr>
      <vt:lpstr>The Last Tip</vt:lpstr>
      <vt:lpstr>Hungry for more?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</dc:title>
  <cp:lastModifiedBy>Gurpreet Singh</cp:lastModifiedBy>
  <cp:revision>2</cp:revision>
  <dcterms:modified xsi:type="dcterms:W3CDTF">2014-02-27T11:46:38Z</dcterms:modified>
</cp:coreProperties>
</file>