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CD56-A070-4BBF-BA06-8EBDEF775407}" type="datetimeFigureOut">
              <a:rPr lang="en-US" smtClean="0"/>
              <a:pPr/>
              <a:t>7/26/2013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178B-BF0B-4AC8-B747-735975D9B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CD56-A070-4BBF-BA06-8EBDEF775407}" type="datetimeFigureOut">
              <a:rPr lang="en-US" smtClean="0"/>
              <a:pPr/>
              <a:t>7/26/2013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178B-BF0B-4AC8-B747-735975D9B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CD56-A070-4BBF-BA06-8EBDEF775407}" type="datetimeFigureOut">
              <a:rPr lang="en-US" smtClean="0"/>
              <a:pPr/>
              <a:t>7/26/2013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178B-BF0B-4AC8-B747-735975D9B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CD56-A070-4BBF-BA06-8EBDEF775407}" type="datetimeFigureOut">
              <a:rPr lang="en-US" smtClean="0"/>
              <a:pPr/>
              <a:t>7/26/2013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178B-BF0B-4AC8-B747-735975D9B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CD56-A070-4BBF-BA06-8EBDEF775407}" type="datetimeFigureOut">
              <a:rPr lang="en-US" smtClean="0"/>
              <a:pPr/>
              <a:t>7/26/2013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178B-BF0B-4AC8-B747-735975D9B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CD56-A070-4BBF-BA06-8EBDEF775407}" type="datetimeFigureOut">
              <a:rPr lang="en-US" smtClean="0"/>
              <a:pPr/>
              <a:t>7/26/2013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178B-BF0B-4AC8-B747-735975D9B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CD56-A070-4BBF-BA06-8EBDEF775407}" type="datetimeFigureOut">
              <a:rPr lang="en-US" smtClean="0"/>
              <a:pPr/>
              <a:t>7/26/2013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178B-BF0B-4AC8-B747-735975D9B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CD56-A070-4BBF-BA06-8EBDEF775407}" type="datetimeFigureOut">
              <a:rPr lang="en-US" smtClean="0"/>
              <a:pPr/>
              <a:t>7/26/2013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178B-BF0B-4AC8-B747-735975D9B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CD56-A070-4BBF-BA06-8EBDEF775407}" type="datetimeFigureOut">
              <a:rPr lang="en-US" smtClean="0"/>
              <a:pPr/>
              <a:t>7/26/2013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178B-BF0B-4AC8-B747-735975D9B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CD56-A070-4BBF-BA06-8EBDEF775407}" type="datetimeFigureOut">
              <a:rPr lang="en-US" smtClean="0"/>
              <a:pPr/>
              <a:t>7/26/2013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178B-BF0B-4AC8-B747-735975D9B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CD56-A070-4BBF-BA06-8EBDEF775407}" type="datetimeFigureOut">
              <a:rPr lang="en-US" smtClean="0"/>
              <a:pPr/>
              <a:t>7/26/2013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178B-BF0B-4AC8-B747-735975D9B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5CD56-A070-4BBF-BA06-8EBDEF775407}" type="datetimeFigureOut">
              <a:rPr lang="en-US" smtClean="0"/>
              <a:pPr/>
              <a:t>7/26/2013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5178B-BF0B-4AC8-B747-735975D9B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04" y="1123735"/>
            <a:ext cx="8276034" cy="5397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SP_2013">
      <a:dk1>
        <a:srgbClr val="000000"/>
      </a:dk1>
      <a:lt1>
        <a:srgbClr val="FFFFFF"/>
      </a:lt1>
      <a:dk2>
        <a:srgbClr val="E3173E"/>
      </a:dk2>
      <a:lt2>
        <a:srgbClr val="46484A"/>
      </a:lt2>
      <a:accent1>
        <a:srgbClr val="73C8EB"/>
      </a:accent1>
      <a:accent2>
        <a:srgbClr val="A4D100"/>
      </a:accent2>
      <a:accent3>
        <a:srgbClr val="FFC800"/>
      </a:accent3>
      <a:accent4>
        <a:srgbClr val="646668"/>
      </a:accent4>
      <a:accent5>
        <a:srgbClr val="8C8E90"/>
      </a:accent5>
      <a:accent6>
        <a:srgbClr val="B4B6B8"/>
      </a:accent6>
      <a:hlink>
        <a:srgbClr val="E3173E"/>
      </a:hlink>
      <a:folHlink>
        <a:srgbClr val="AA112E"/>
      </a:folHlink>
    </a:clrScheme>
    <a:fontScheme name="SP_2013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PowerPoint Presentation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Paget, Scott</dc:creator>
  <cp:lastModifiedBy>Paget, Scott</cp:lastModifiedBy>
  <cp:revision>1</cp:revision>
  <dcterms:created xsi:type="dcterms:W3CDTF">2013-07-26T07:39:46Z</dcterms:created>
  <dcterms:modified xsi:type="dcterms:W3CDTF">2013-07-26T07:40:57Z</dcterms:modified>
</cp:coreProperties>
</file>