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0322" y="0"/>
            <a:ext cx="7437238" cy="1646302"/>
          </a:xfrm>
        </p:spPr>
        <p:txBody>
          <a:bodyPr/>
          <a:lstStyle/>
          <a:p>
            <a:r>
              <a:rPr lang="en-CA" dirty="0"/>
              <a:t>Example of propaganda communication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49" y="1924269"/>
            <a:ext cx="5762296" cy="445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59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5614"/>
            <a:ext cx="8596668" cy="1320800"/>
          </a:xfrm>
        </p:spPr>
        <p:txBody>
          <a:bodyPr/>
          <a:lstStyle/>
          <a:p>
            <a:r>
              <a:rPr lang="en-CA" dirty="0"/>
              <a:t>Example of a communication using the two steps flow </a:t>
            </a:r>
            <a:r>
              <a:rPr lang="en-CA" dirty="0" err="1"/>
              <a:t>startegy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847" y="1587460"/>
            <a:ext cx="5679641" cy="4811918"/>
          </a:xfrm>
        </p:spPr>
      </p:pic>
    </p:spTree>
    <p:extLst>
      <p:ext uri="{BB962C8B-B14F-4D97-AF65-F5344CB8AC3E}">
        <p14:creationId xmlns:p14="http://schemas.microsoft.com/office/powerpoint/2010/main" val="3269720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of communication targeting young men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3" y="2511973"/>
            <a:ext cx="7958870" cy="2487147"/>
          </a:xfrm>
        </p:spPr>
      </p:pic>
    </p:spTree>
    <p:extLst>
      <p:ext uri="{BB962C8B-B14F-4D97-AF65-F5344CB8AC3E}">
        <p14:creationId xmlns:p14="http://schemas.microsoft.com/office/powerpoint/2010/main" val="2510085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of communication targeting young women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152" y="2175322"/>
            <a:ext cx="5633545" cy="3154785"/>
          </a:xfrm>
        </p:spPr>
      </p:pic>
    </p:spTree>
    <p:extLst>
      <p:ext uri="{BB962C8B-B14F-4D97-AF65-F5344CB8AC3E}">
        <p14:creationId xmlns:p14="http://schemas.microsoft.com/office/powerpoint/2010/main" val="2459669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of public service communication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0" y="2160588"/>
            <a:ext cx="6931137" cy="3881437"/>
          </a:xfrm>
        </p:spPr>
      </p:pic>
    </p:spTree>
    <p:extLst>
      <p:ext uri="{BB962C8B-B14F-4D97-AF65-F5344CB8AC3E}">
        <p14:creationId xmlns:p14="http://schemas.microsoft.com/office/powerpoint/2010/main" val="1113951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31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Example of propaganda communication </vt:lpstr>
      <vt:lpstr>Example of a communication using the two steps flow startegy</vt:lpstr>
      <vt:lpstr>Example of communication targeting young men </vt:lpstr>
      <vt:lpstr>Example of communication targeting young women </vt:lpstr>
      <vt:lpstr>Example of public service communication</vt:lpstr>
    </vt:vector>
  </TitlesOfParts>
  <Company>Campus-Support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propaganda communication</dc:title>
  <dc:creator>635-219380</dc:creator>
  <cp:lastModifiedBy>635-219380</cp:lastModifiedBy>
  <cp:revision>2</cp:revision>
  <dcterms:created xsi:type="dcterms:W3CDTF">2019-11-23T21:37:22Z</dcterms:created>
  <dcterms:modified xsi:type="dcterms:W3CDTF">2019-11-23T21:43:30Z</dcterms:modified>
</cp:coreProperties>
</file>