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9" r:id="rId1"/>
  </p:sldMasterIdLst>
  <p:notesMasterIdLst>
    <p:notesMasterId r:id="rId12"/>
  </p:notesMasterIdLst>
  <p:sldIdLst>
    <p:sldId id="256" r:id="rId2"/>
    <p:sldId id="257" r:id="rId3"/>
    <p:sldId id="287" r:id="rId4"/>
    <p:sldId id="289" r:id="rId5"/>
    <p:sldId id="261" r:id="rId6"/>
    <p:sldId id="293" r:id="rId7"/>
    <p:sldId id="288" r:id="rId8"/>
    <p:sldId id="290" r:id="rId9"/>
    <p:sldId id="291"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9A486-B46B-4B01-8B0B-4779B237AD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14318E-1676-45D8-9090-7EB1CFEC03B0}">
      <dgm:prSet/>
      <dgm:spPr/>
      <dgm:t>
        <a:bodyPr/>
        <a:lstStyle/>
        <a:p>
          <a:r>
            <a:rPr lang="en-US" i="1"/>
            <a:t>Project Guide and Lecturer: Dion Nyugen</a:t>
          </a:r>
          <a:endParaRPr lang="en-US"/>
        </a:p>
      </dgm:t>
    </dgm:pt>
    <dgm:pt modelId="{B55DC526-AE6A-406D-A193-471A73E51C3B}" type="parTrans" cxnId="{5EA98B30-C310-40AC-9F5A-C546E0DAF02A}">
      <dgm:prSet/>
      <dgm:spPr/>
      <dgm:t>
        <a:bodyPr/>
        <a:lstStyle/>
        <a:p>
          <a:endParaRPr lang="en-US"/>
        </a:p>
      </dgm:t>
    </dgm:pt>
    <dgm:pt modelId="{29D77BF7-5699-430A-85D9-ADC92D36C715}" type="sibTrans" cxnId="{5EA98B30-C310-40AC-9F5A-C546E0DAF02A}">
      <dgm:prSet/>
      <dgm:spPr/>
      <dgm:t>
        <a:bodyPr/>
        <a:lstStyle/>
        <a:p>
          <a:endParaRPr lang="en-US"/>
        </a:p>
      </dgm:t>
    </dgm:pt>
    <dgm:pt modelId="{52D1590A-CD0F-4CC6-992C-BE4B46F28B27}">
      <dgm:prSet/>
      <dgm:spPr/>
      <dgm:t>
        <a:bodyPr/>
        <a:lstStyle/>
        <a:p>
          <a:r>
            <a:rPr lang="en-US" i="1"/>
            <a:t>Developed by Team – 2 (Gurpreet Kaur, Gagandeep, Shashank)</a:t>
          </a:r>
          <a:endParaRPr lang="en-US"/>
        </a:p>
      </dgm:t>
    </dgm:pt>
    <dgm:pt modelId="{38322C08-DDBF-4C65-8015-723C1F7F33CC}" type="parTrans" cxnId="{FFE39DFB-2F9F-42B9-918B-AD5E015ED9F1}">
      <dgm:prSet/>
      <dgm:spPr/>
      <dgm:t>
        <a:bodyPr/>
        <a:lstStyle/>
        <a:p>
          <a:endParaRPr lang="en-US"/>
        </a:p>
      </dgm:t>
    </dgm:pt>
    <dgm:pt modelId="{D94734F1-74E5-4FCE-BF52-9312B4572918}" type="sibTrans" cxnId="{FFE39DFB-2F9F-42B9-918B-AD5E015ED9F1}">
      <dgm:prSet/>
      <dgm:spPr/>
      <dgm:t>
        <a:bodyPr/>
        <a:lstStyle/>
        <a:p>
          <a:endParaRPr lang="en-US"/>
        </a:p>
      </dgm:t>
    </dgm:pt>
    <dgm:pt modelId="{E5C1B4EE-C57A-41D5-9DFA-DD49C9E03663}" type="pres">
      <dgm:prSet presAssocID="{EDC9A486-B46B-4B01-8B0B-4779B237AD8C}" presName="root" presStyleCnt="0">
        <dgm:presLayoutVars>
          <dgm:dir/>
          <dgm:resizeHandles val="exact"/>
        </dgm:presLayoutVars>
      </dgm:prSet>
      <dgm:spPr/>
    </dgm:pt>
    <dgm:pt modelId="{13498FE5-A3FA-4949-A506-CA4EBBB649D0}" type="pres">
      <dgm:prSet presAssocID="{8214318E-1676-45D8-9090-7EB1CFEC03B0}" presName="compNode" presStyleCnt="0"/>
      <dgm:spPr/>
    </dgm:pt>
    <dgm:pt modelId="{069A5E6C-E9D9-47FA-BE9A-811741D5B6A3}" type="pres">
      <dgm:prSet presAssocID="{8214318E-1676-45D8-9090-7EB1CFEC03B0}" presName="bgRect" presStyleLbl="bgShp" presStyleIdx="0" presStyleCnt="2"/>
      <dgm:spPr/>
    </dgm:pt>
    <dgm:pt modelId="{B4610BBF-4C15-44C0-B61E-33546A906FC5}" type="pres">
      <dgm:prSet presAssocID="{8214318E-1676-45D8-9090-7EB1CFEC03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A5CE7C55-AE7A-406E-A9AA-0DC19FB5173E}" type="pres">
      <dgm:prSet presAssocID="{8214318E-1676-45D8-9090-7EB1CFEC03B0}" presName="spaceRect" presStyleCnt="0"/>
      <dgm:spPr/>
    </dgm:pt>
    <dgm:pt modelId="{55186AE3-B3A8-4A8A-BF37-4CD363E4E79F}" type="pres">
      <dgm:prSet presAssocID="{8214318E-1676-45D8-9090-7EB1CFEC03B0}" presName="parTx" presStyleLbl="revTx" presStyleIdx="0" presStyleCnt="2">
        <dgm:presLayoutVars>
          <dgm:chMax val="0"/>
          <dgm:chPref val="0"/>
        </dgm:presLayoutVars>
      </dgm:prSet>
      <dgm:spPr/>
    </dgm:pt>
    <dgm:pt modelId="{3D7ABB12-2065-4697-9FCA-AF7D0BC3A2A2}" type="pres">
      <dgm:prSet presAssocID="{29D77BF7-5699-430A-85D9-ADC92D36C715}" presName="sibTrans" presStyleCnt="0"/>
      <dgm:spPr/>
    </dgm:pt>
    <dgm:pt modelId="{43C1408F-491E-4321-BEB3-5D5EA875F1EF}" type="pres">
      <dgm:prSet presAssocID="{52D1590A-CD0F-4CC6-992C-BE4B46F28B27}" presName="compNode" presStyleCnt="0"/>
      <dgm:spPr/>
    </dgm:pt>
    <dgm:pt modelId="{BB035F94-82C4-43D2-8948-F29F2C4F4B77}" type="pres">
      <dgm:prSet presAssocID="{52D1590A-CD0F-4CC6-992C-BE4B46F28B27}" presName="bgRect" presStyleLbl="bgShp" presStyleIdx="1" presStyleCnt="2"/>
      <dgm:spPr/>
    </dgm:pt>
    <dgm:pt modelId="{CB1850D0-0476-4E40-A63A-04B1E79E9C1D}" type="pres">
      <dgm:prSet presAssocID="{52D1590A-CD0F-4CC6-992C-BE4B46F28B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BDF72290-E649-4D70-B703-F32B5FC0769C}" type="pres">
      <dgm:prSet presAssocID="{52D1590A-CD0F-4CC6-992C-BE4B46F28B27}" presName="spaceRect" presStyleCnt="0"/>
      <dgm:spPr/>
    </dgm:pt>
    <dgm:pt modelId="{183BC3A7-E3F1-4B45-9BBC-B79133A025E5}" type="pres">
      <dgm:prSet presAssocID="{52D1590A-CD0F-4CC6-992C-BE4B46F28B27}" presName="parTx" presStyleLbl="revTx" presStyleIdx="1" presStyleCnt="2">
        <dgm:presLayoutVars>
          <dgm:chMax val="0"/>
          <dgm:chPref val="0"/>
        </dgm:presLayoutVars>
      </dgm:prSet>
      <dgm:spPr/>
    </dgm:pt>
  </dgm:ptLst>
  <dgm:cxnLst>
    <dgm:cxn modelId="{DE60441C-26C8-4F02-9B0A-2FE1D9475667}" type="presOf" srcId="{52D1590A-CD0F-4CC6-992C-BE4B46F28B27}" destId="{183BC3A7-E3F1-4B45-9BBC-B79133A025E5}" srcOrd="0" destOrd="0" presId="urn:microsoft.com/office/officeart/2018/2/layout/IconVerticalSolidList"/>
    <dgm:cxn modelId="{5EA98B30-C310-40AC-9F5A-C546E0DAF02A}" srcId="{EDC9A486-B46B-4B01-8B0B-4779B237AD8C}" destId="{8214318E-1676-45D8-9090-7EB1CFEC03B0}" srcOrd="0" destOrd="0" parTransId="{B55DC526-AE6A-406D-A193-471A73E51C3B}" sibTransId="{29D77BF7-5699-430A-85D9-ADC92D36C715}"/>
    <dgm:cxn modelId="{AA6356BF-633F-4773-927E-9C6C91EE3233}" type="presOf" srcId="{EDC9A486-B46B-4B01-8B0B-4779B237AD8C}" destId="{E5C1B4EE-C57A-41D5-9DFA-DD49C9E03663}" srcOrd="0" destOrd="0" presId="urn:microsoft.com/office/officeart/2018/2/layout/IconVerticalSolidList"/>
    <dgm:cxn modelId="{1AD3B4E9-76B4-437D-9134-637E4F1C0BFE}" type="presOf" srcId="{8214318E-1676-45D8-9090-7EB1CFEC03B0}" destId="{55186AE3-B3A8-4A8A-BF37-4CD363E4E79F}" srcOrd="0" destOrd="0" presId="urn:microsoft.com/office/officeart/2018/2/layout/IconVerticalSolidList"/>
    <dgm:cxn modelId="{FFE39DFB-2F9F-42B9-918B-AD5E015ED9F1}" srcId="{EDC9A486-B46B-4B01-8B0B-4779B237AD8C}" destId="{52D1590A-CD0F-4CC6-992C-BE4B46F28B27}" srcOrd="1" destOrd="0" parTransId="{38322C08-DDBF-4C65-8015-723C1F7F33CC}" sibTransId="{D94734F1-74E5-4FCE-BF52-9312B4572918}"/>
    <dgm:cxn modelId="{498AF8E7-7099-4E03-BEA8-4F034C475CFA}" type="presParOf" srcId="{E5C1B4EE-C57A-41D5-9DFA-DD49C9E03663}" destId="{13498FE5-A3FA-4949-A506-CA4EBBB649D0}" srcOrd="0" destOrd="0" presId="urn:microsoft.com/office/officeart/2018/2/layout/IconVerticalSolidList"/>
    <dgm:cxn modelId="{B502D775-5342-423A-B333-65202CF3DB0C}" type="presParOf" srcId="{13498FE5-A3FA-4949-A506-CA4EBBB649D0}" destId="{069A5E6C-E9D9-47FA-BE9A-811741D5B6A3}" srcOrd="0" destOrd="0" presId="urn:microsoft.com/office/officeart/2018/2/layout/IconVerticalSolidList"/>
    <dgm:cxn modelId="{8C4D4C8F-D676-4FC8-B403-81BDEB670FBC}" type="presParOf" srcId="{13498FE5-A3FA-4949-A506-CA4EBBB649D0}" destId="{B4610BBF-4C15-44C0-B61E-33546A906FC5}" srcOrd="1" destOrd="0" presId="urn:microsoft.com/office/officeart/2018/2/layout/IconVerticalSolidList"/>
    <dgm:cxn modelId="{67E3061D-33C7-43C4-BBA2-7D1F5474C4D8}" type="presParOf" srcId="{13498FE5-A3FA-4949-A506-CA4EBBB649D0}" destId="{A5CE7C55-AE7A-406E-A9AA-0DC19FB5173E}" srcOrd="2" destOrd="0" presId="urn:microsoft.com/office/officeart/2018/2/layout/IconVerticalSolidList"/>
    <dgm:cxn modelId="{A66E3261-2345-4D09-B3B6-7599DEC8BDBC}" type="presParOf" srcId="{13498FE5-A3FA-4949-A506-CA4EBBB649D0}" destId="{55186AE3-B3A8-4A8A-BF37-4CD363E4E79F}" srcOrd="3" destOrd="0" presId="urn:microsoft.com/office/officeart/2018/2/layout/IconVerticalSolidList"/>
    <dgm:cxn modelId="{1CB5A173-0308-4C35-A2E3-F2E5293F6595}" type="presParOf" srcId="{E5C1B4EE-C57A-41D5-9DFA-DD49C9E03663}" destId="{3D7ABB12-2065-4697-9FCA-AF7D0BC3A2A2}" srcOrd="1" destOrd="0" presId="urn:microsoft.com/office/officeart/2018/2/layout/IconVerticalSolidList"/>
    <dgm:cxn modelId="{18B09EDC-C115-4F21-8E3F-44488183DDF3}" type="presParOf" srcId="{E5C1B4EE-C57A-41D5-9DFA-DD49C9E03663}" destId="{43C1408F-491E-4321-BEB3-5D5EA875F1EF}" srcOrd="2" destOrd="0" presId="urn:microsoft.com/office/officeart/2018/2/layout/IconVerticalSolidList"/>
    <dgm:cxn modelId="{94394774-BBC1-44D4-B46C-7D5409BE3722}" type="presParOf" srcId="{43C1408F-491E-4321-BEB3-5D5EA875F1EF}" destId="{BB035F94-82C4-43D2-8948-F29F2C4F4B77}" srcOrd="0" destOrd="0" presId="urn:microsoft.com/office/officeart/2018/2/layout/IconVerticalSolidList"/>
    <dgm:cxn modelId="{4333167D-201F-4B08-8B02-9ACD78648E06}" type="presParOf" srcId="{43C1408F-491E-4321-BEB3-5D5EA875F1EF}" destId="{CB1850D0-0476-4E40-A63A-04B1E79E9C1D}" srcOrd="1" destOrd="0" presId="urn:microsoft.com/office/officeart/2018/2/layout/IconVerticalSolidList"/>
    <dgm:cxn modelId="{5418A8AF-A6BB-4D2C-9E5D-2B75942B9D9F}" type="presParOf" srcId="{43C1408F-491E-4321-BEB3-5D5EA875F1EF}" destId="{BDF72290-E649-4D70-B703-F32B5FC0769C}" srcOrd="2" destOrd="0" presId="urn:microsoft.com/office/officeart/2018/2/layout/IconVerticalSolidList"/>
    <dgm:cxn modelId="{81C81613-F8F1-49CF-918A-88290CC40F4B}" type="presParOf" srcId="{43C1408F-491E-4321-BEB3-5D5EA875F1EF}" destId="{183BC3A7-E3F1-4B45-9BBC-B79133A025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F4681-E4E6-4FC2-A646-2634F05629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7BBC98-99E9-4A34-9F65-1C14B3923CEE}">
      <dgm:prSet/>
      <dgm:spPr/>
      <dgm:t>
        <a:bodyPr/>
        <a:lstStyle/>
        <a:p>
          <a:r>
            <a:rPr lang="en-US"/>
            <a:t>Customize Theme</a:t>
          </a:r>
        </a:p>
      </dgm:t>
    </dgm:pt>
    <dgm:pt modelId="{1AB93A97-B69C-4643-927C-0DE5E18FBF0D}" type="parTrans" cxnId="{50408626-CDC0-408D-AD58-7CDD5ECA78B2}">
      <dgm:prSet/>
      <dgm:spPr/>
      <dgm:t>
        <a:bodyPr/>
        <a:lstStyle/>
        <a:p>
          <a:endParaRPr lang="en-US"/>
        </a:p>
      </dgm:t>
    </dgm:pt>
    <dgm:pt modelId="{31D1E988-AFB4-46C6-87B4-94D50E7B2A73}" type="sibTrans" cxnId="{50408626-CDC0-408D-AD58-7CDD5ECA78B2}">
      <dgm:prSet/>
      <dgm:spPr/>
      <dgm:t>
        <a:bodyPr/>
        <a:lstStyle/>
        <a:p>
          <a:endParaRPr lang="en-US"/>
        </a:p>
      </dgm:t>
    </dgm:pt>
    <dgm:pt modelId="{C80BB850-C3E1-45FC-AE06-1C220D136792}">
      <dgm:prSet/>
      <dgm:spPr/>
      <dgm:t>
        <a:bodyPr/>
        <a:lstStyle/>
        <a:p>
          <a:r>
            <a:rPr lang="en-US"/>
            <a:t>Home Page</a:t>
          </a:r>
        </a:p>
      </dgm:t>
    </dgm:pt>
    <dgm:pt modelId="{7A795B7E-A16A-4558-89D4-213F7F0038AD}" type="parTrans" cxnId="{A435E31F-9CD0-4CE5-AED8-1B7092964C5F}">
      <dgm:prSet/>
      <dgm:spPr/>
      <dgm:t>
        <a:bodyPr/>
        <a:lstStyle/>
        <a:p>
          <a:endParaRPr lang="en-US"/>
        </a:p>
      </dgm:t>
    </dgm:pt>
    <dgm:pt modelId="{23E7D7BF-57A8-4C9C-BE6E-E73D5F82138E}" type="sibTrans" cxnId="{A435E31F-9CD0-4CE5-AED8-1B7092964C5F}">
      <dgm:prSet/>
      <dgm:spPr/>
      <dgm:t>
        <a:bodyPr/>
        <a:lstStyle/>
        <a:p>
          <a:endParaRPr lang="en-US"/>
        </a:p>
      </dgm:t>
    </dgm:pt>
    <dgm:pt modelId="{D2746DF5-3409-491E-9FAC-FE1A9DB370DE}">
      <dgm:prSet/>
      <dgm:spPr/>
      <dgm:t>
        <a:bodyPr/>
        <a:lstStyle/>
        <a:p>
          <a:r>
            <a:rPr lang="en-US"/>
            <a:t>About Us Page</a:t>
          </a:r>
        </a:p>
      </dgm:t>
    </dgm:pt>
    <dgm:pt modelId="{E77DA919-E97C-44EE-B21B-43FBB450FCBD}" type="parTrans" cxnId="{5ADE05F5-F292-4F33-9CF9-9D9E03599DA4}">
      <dgm:prSet/>
      <dgm:spPr/>
      <dgm:t>
        <a:bodyPr/>
        <a:lstStyle/>
        <a:p>
          <a:endParaRPr lang="en-US"/>
        </a:p>
      </dgm:t>
    </dgm:pt>
    <dgm:pt modelId="{A6FE195F-7824-408B-B1EC-35895E17607A}" type="sibTrans" cxnId="{5ADE05F5-F292-4F33-9CF9-9D9E03599DA4}">
      <dgm:prSet/>
      <dgm:spPr/>
      <dgm:t>
        <a:bodyPr/>
        <a:lstStyle/>
        <a:p>
          <a:endParaRPr lang="en-US"/>
        </a:p>
      </dgm:t>
    </dgm:pt>
    <dgm:pt modelId="{867EDEF1-F8CA-4251-A693-AAD58575C7B7}">
      <dgm:prSet/>
      <dgm:spPr/>
      <dgm:t>
        <a:bodyPr/>
        <a:lstStyle/>
        <a:p>
          <a:r>
            <a:rPr lang="en-US"/>
            <a:t>Services page</a:t>
          </a:r>
        </a:p>
      </dgm:t>
    </dgm:pt>
    <dgm:pt modelId="{40627D56-6BD4-4466-96E8-9C3D5C3F2979}" type="parTrans" cxnId="{CFF2098D-15DB-4D02-820E-2AC1AA68BFC0}">
      <dgm:prSet/>
      <dgm:spPr/>
      <dgm:t>
        <a:bodyPr/>
        <a:lstStyle/>
        <a:p>
          <a:endParaRPr lang="en-US"/>
        </a:p>
      </dgm:t>
    </dgm:pt>
    <dgm:pt modelId="{73B89E54-3823-4753-A25B-C7483EEC302C}" type="sibTrans" cxnId="{CFF2098D-15DB-4D02-820E-2AC1AA68BFC0}">
      <dgm:prSet/>
      <dgm:spPr/>
      <dgm:t>
        <a:bodyPr/>
        <a:lstStyle/>
        <a:p>
          <a:endParaRPr lang="en-US"/>
        </a:p>
      </dgm:t>
    </dgm:pt>
    <dgm:pt modelId="{A12D424D-4F67-41EC-9A7C-9428DDFF1004}">
      <dgm:prSet/>
      <dgm:spPr/>
      <dgm:t>
        <a:bodyPr/>
        <a:lstStyle/>
        <a:p>
          <a:r>
            <a:rPr lang="en-US"/>
            <a:t>Promotions Page</a:t>
          </a:r>
        </a:p>
      </dgm:t>
    </dgm:pt>
    <dgm:pt modelId="{68E7DDE5-B1E0-44E4-9761-137948EE1C16}" type="parTrans" cxnId="{99E29715-D8D8-40A0-BA17-993D223508A4}">
      <dgm:prSet/>
      <dgm:spPr/>
      <dgm:t>
        <a:bodyPr/>
        <a:lstStyle/>
        <a:p>
          <a:endParaRPr lang="en-US"/>
        </a:p>
      </dgm:t>
    </dgm:pt>
    <dgm:pt modelId="{02BDB29F-F98B-4748-9E30-75E260A41B4B}" type="sibTrans" cxnId="{99E29715-D8D8-40A0-BA17-993D223508A4}">
      <dgm:prSet/>
      <dgm:spPr/>
      <dgm:t>
        <a:bodyPr/>
        <a:lstStyle/>
        <a:p>
          <a:endParaRPr lang="en-US"/>
        </a:p>
      </dgm:t>
    </dgm:pt>
    <dgm:pt modelId="{C300CD92-774C-482D-BFF2-FFF3A328C6FF}">
      <dgm:prSet/>
      <dgm:spPr/>
      <dgm:t>
        <a:bodyPr/>
        <a:lstStyle/>
        <a:p>
          <a:r>
            <a:rPr lang="en-US"/>
            <a:t>Book Appointment Page</a:t>
          </a:r>
        </a:p>
      </dgm:t>
    </dgm:pt>
    <dgm:pt modelId="{54FF2DDA-8E32-4D67-BAC1-67561F27A8BF}" type="parTrans" cxnId="{54C86818-6D48-418F-AAA3-A3DAE70DC9D1}">
      <dgm:prSet/>
      <dgm:spPr/>
      <dgm:t>
        <a:bodyPr/>
        <a:lstStyle/>
        <a:p>
          <a:endParaRPr lang="en-US"/>
        </a:p>
      </dgm:t>
    </dgm:pt>
    <dgm:pt modelId="{8D1AB809-A899-4CB7-B87B-55693F3DD5A2}" type="sibTrans" cxnId="{54C86818-6D48-418F-AAA3-A3DAE70DC9D1}">
      <dgm:prSet/>
      <dgm:spPr/>
      <dgm:t>
        <a:bodyPr/>
        <a:lstStyle/>
        <a:p>
          <a:endParaRPr lang="en-US"/>
        </a:p>
      </dgm:t>
    </dgm:pt>
    <dgm:pt modelId="{B2BD9075-E27E-4427-83F3-0DC9A15E0D21}">
      <dgm:prSet/>
      <dgm:spPr/>
      <dgm:t>
        <a:bodyPr/>
        <a:lstStyle/>
        <a:p>
          <a:r>
            <a:rPr lang="en-US"/>
            <a:t>Contact Us page</a:t>
          </a:r>
        </a:p>
      </dgm:t>
    </dgm:pt>
    <dgm:pt modelId="{DE5DEA1D-BA2A-4B04-9884-B2ACD6843370}" type="parTrans" cxnId="{D820E9E4-D761-4A1F-9BE6-20BBDDF0D943}">
      <dgm:prSet/>
      <dgm:spPr/>
      <dgm:t>
        <a:bodyPr/>
        <a:lstStyle/>
        <a:p>
          <a:endParaRPr lang="en-US"/>
        </a:p>
      </dgm:t>
    </dgm:pt>
    <dgm:pt modelId="{660FD95F-4490-4499-9EBC-B87931146F02}" type="sibTrans" cxnId="{D820E9E4-D761-4A1F-9BE6-20BBDDF0D943}">
      <dgm:prSet/>
      <dgm:spPr/>
      <dgm:t>
        <a:bodyPr/>
        <a:lstStyle/>
        <a:p>
          <a:endParaRPr lang="en-US"/>
        </a:p>
      </dgm:t>
    </dgm:pt>
    <dgm:pt modelId="{00EFA442-E4D2-427F-BB53-29C1F4674C68}" type="pres">
      <dgm:prSet presAssocID="{5CAF4681-E4E6-4FC2-A646-2634F056297C}" presName="root" presStyleCnt="0">
        <dgm:presLayoutVars>
          <dgm:dir/>
          <dgm:resizeHandles val="exact"/>
        </dgm:presLayoutVars>
      </dgm:prSet>
      <dgm:spPr/>
    </dgm:pt>
    <dgm:pt modelId="{9E9C4B46-B671-42B0-BE25-DB4C5913692D}" type="pres">
      <dgm:prSet presAssocID="{AA7BBC98-99E9-4A34-9F65-1C14B3923CEE}" presName="compNode" presStyleCnt="0"/>
      <dgm:spPr/>
    </dgm:pt>
    <dgm:pt modelId="{CEB1E85E-8380-4A94-88D4-3D98DBDACB64}" type="pres">
      <dgm:prSet presAssocID="{AA7BBC98-99E9-4A34-9F65-1C14B3923CEE}" presName="bgRect" presStyleLbl="bgShp" presStyleIdx="0" presStyleCnt="7"/>
      <dgm:spPr/>
    </dgm:pt>
    <dgm:pt modelId="{FBD51026-1BC5-4B7D-BAAF-0796B3CC7021}" type="pres">
      <dgm:prSet presAssocID="{AA7BBC98-99E9-4A34-9F65-1C14B3923CE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C14580F2-45F4-4782-89D1-5B9311B2A99D}" type="pres">
      <dgm:prSet presAssocID="{AA7BBC98-99E9-4A34-9F65-1C14B3923CEE}" presName="spaceRect" presStyleCnt="0"/>
      <dgm:spPr/>
    </dgm:pt>
    <dgm:pt modelId="{404B619D-71CB-46B6-9154-69CEAF66FDF1}" type="pres">
      <dgm:prSet presAssocID="{AA7BBC98-99E9-4A34-9F65-1C14B3923CEE}" presName="parTx" presStyleLbl="revTx" presStyleIdx="0" presStyleCnt="7">
        <dgm:presLayoutVars>
          <dgm:chMax val="0"/>
          <dgm:chPref val="0"/>
        </dgm:presLayoutVars>
      </dgm:prSet>
      <dgm:spPr/>
    </dgm:pt>
    <dgm:pt modelId="{9EF53116-2F2B-45A3-8E1B-F4B51C1B37BF}" type="pres">
      <dgm:prSet presAssocID="{31D1E988-AFB4-46C6-87B4-94D50E7B2A73}" presName="sibTrans" presStyleCnt="0"/>
      <dgm:spPr/>
    </dgm:pt>
    <dgm:pt modelId="{927D8125-D476-4F4B-A4B6-689D7851C93E}" type="pres">
      <dgm:prSet presAssocID="{C80BB850-C3E1-45FC-AE06-1C220D136792}" presName="compNode" presStyleCnt="0"/>
      <dgm:spPr/>
    </dgm:pt>
    <dgm:pt modelId="{690AF970-E512-466E-A112-8C8577A6D946}" type="pres">
      <dgm:prSet presAssocID="{C80BB850-C3E1-45FC-AE06-1C220D136792}" presName="bgRect" presStyleLbl="bgShp" presStyleIdx="1" presStyleCnt="7"/>
      <dgm:spPr/>
    </dgm:pt>
    <dgm:pt modelId="{DDAF64D8-4420-4D9F-AC0D-580363085BE4}" type="pres">
      <dgm:prSet presAssocID="{C80BB850-C3E1-45FC-AE06-1C220D13679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59FB8AFC-68AE-47D5-BDE8-487DF0A386B4}" type="pres">
      <dgm:prSet presAssocID="{C80BB850-C3E1-45FC-AE06-1C220D136792}" presName="spaceRect" presStyleCnt="0"/>
      <dgm:spPr/>
    </dgm:pt>
    <dgm:pt modelId="{F4055E49-6DA9-430B-8BC7-AF4BDAA15CC6}" type="pres">
      <dgm:prSet presAssocID="{C80BB850-C3E1-45FC-AE06-1C220D136792}" presName="parTx" presStyleLbl="revTx" presStyleIdx="1" presStyleCnt="7">
        <dgm:presLayoutVars>
          <dgm:chMax val="0"/>
          <dgm:chPref val="0"/>
        </dgm:presLayoutVars>
      </dgm:prSet>
      <dgm:spPr/>
    </dgm:pt>
    <dgm:pt modelId="{0027316A-1FA7-4967-A32B-144D4F38C6F0}" type="pres">
      <dgm:prSet presAssocID="{23E7D7BF-57A8-4C9C-BE6E-E73D5F82138E}" presName="sibTrans" presStyleCnt="0"/>
      <dgm:spPr/>
    </dgm:pt>
    <dgm:pt modelId="{F6A7699B-18F0-47DB-BA1D-E2740E81085E}" type="pres">
      <dgm:prSet presAssocID="{D2746DF5-3409-491E-9FAC-FE1A9DB370DE}" presName="compNode" presStyleCnt="0"/>
      <dgm:spPr/>
    </dgm:pt>
    <dgm:pt modelId="{2EF40F29-A58E-43B5-BD89-87F5AF0A609E}" type="pres">
      <dgm:prSet presAssocID="{D2746DF5-3409-491E-9FAC-FE1A9DB370DE}" presName="bgRect" presStyleLbl="bgShp" presStyleIdx="2" presStyleCnt="7"/>
      <dgm:spPr/>
    </dgm:pt>
    <dgm:pt modelId="{CE20991C-D6A6-42C7-856F-3FCFAD155FAE}" type="pres">
      <dgm:prSet presAssocID="{D2746DF5-3409-491E-9FAC-FE1A9DB370D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mentAdd1"/>
        </a:ext>
      </dgm:extLst>
    </dgm:pt>
    <dgm:pt modelId="{F521EA61-FB71-4D41-A116-DFBD3EFFFD3E}" type="pres">
      <dgm:prSet presAssocID="{D2746DF5-3409-491E-9FAC-FE1A9DB370DE}" presName="spaceRect" presStyleCnt="0"/>
      <dgm:spPr/>
    </dgm:pt>
    <dgm:pt modelId="{A6F99A0C-6D6C-4C85-B5FF-A5F53A566F34}" type="pres">
      <dgm:prSet presAssocID="{D2746DF5-3409-491E-9FAC-FE1A9DB370DE}" presName="parTx" presStyleLbl="revTx" presStyleIdx="2" presStyleCnt="7">
        <dgm:presLayoutVars>
          <dgm:chMax val="0"/>
          <dgm:chPref val="0"/>
        </dgm:presLayoutVars>
      </dgm:prSet>
      <dgm:spPr/>
    </dgm:pt>
    <dgm:pt modelId="{4117D45F-E0D6-460A-9499-1A5EAFB00FD3}" type="pres">
      <dgm:prSet presAssocID="{A6FE195F-7824-408B-B1EC-35895E17607A}" presName="sibTrans" presStyleCnt="0"/>
      <dgm:spPr/>
    </dgm:pt>
    <dgm:pt modelId="{0CDAF865-C5A0-4863-A23A-5662662F91DC}" type="pres">
      <dgm:prSet presAssocID="{867EDEF1-F8CA-4251-A693-AAD58575C7B7}" presName="compNode" presStyleCnt="0"/>
      <dgm:spPr/>
    </dgm:pt>
    <dgm:pt modelId="{1CC21295-CE33-48EA-8037-CF22FC9D470A}" type="pres">
      <dgm:prSet presAssocID="{867EDEF1-F8CA-4251-A693-AAD58575C7B7}" presName="bgRect" presStyleLbl="bgShp" presStyleIdx="3" presStyleCnt="7"/>
      <dgm:spPr/>
    </dgm:pt>
    <dgm:pt modelId="{26BF356D-BD6C-458A-BA3F-67CBD28E54EF}" type="pres">
      <dgm:prSet presAssocID="{867EDEF1-F8CA-4251-A693-AAD58575C7B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5C4767DF-4350-4588-912B-B0710E2E8B6F}" type="pres">
      <dgm:prSet presAssocID="{867EDEF1-F8CA-4251-A693-AAD58575C7B7}" presName="spaceRect" presStyleCnt="0"/>
      <dgm:spPr/>
    </dgm:pt>
    <dgm:pt modelId="{8972FEC4-2F42-4D5F-94F4-5669A1ED645D}" type="pres">
      <dgm:prSet presAssocID="{867EDEF1-F8CA-4251-A693-AAD58575C7B7}" presName="parTx" presStyleLbl="revTx" presStyleIdx="3" presStyleCnt="7">
        <dgm:presLayoutVars>
          <dgm:chMax val="0"/>
          <dgm:chPref val="0"/>
        </dgm:presLayoutVars>
      </dgm:prSet>
      <dgm:spPr/>
    </dgm:pt>
    <dgm:pt modelId="{ED42EB21-0C5A-4B4A-9047-BD37A78C5B08}" type="pres">
      <dgm:prSet presAssocID="{73B89E54-3823-4753-A25B-C7483EEC302C}" presName="sibTrans" presStyleCnt="0"/>
      <dgm:spPr/>
    </dgm:pt>
    <dgm:pt modelId="{4F872519-F91B-4961-8AAF-7D277CF98482}" type="pres">
      <dgm:prSet presAssocID="{A12D424D-4F67-41EC-9A7C-9428DDFF1004}" presName="compNode" presStyleCnt="0"/>
      <dgm:spPr/>
    </dgm:pt>
    <dgm:pt modelId="{81ECE65E-A0D4-44F3-B1F7-6D29B7713277}" type="pres">
      <dgm:prSet presAssocID="{A12D424D-4F67-41EC-9A7C-9428DDFF1004}" presName="bgRect" presStyleLbl="bgShp" presStyleIdx="4" presStyleCnt="7"/>
      <dgm:spPr/>
    </dgm:pt>
    <dgm:pt modelId="{B84147B2-0B47-4B82-BD5A-8001AD65BD59}" type="pres">
      <dgm:prSet presAssocID="{A12D424D-4F67-41EC-9A7C-9428DDFF100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opping cart"/>
        </a:ext>
      </dgm:extLst>
    </dgm:pt>
    <dgm:pt modelId="{A0BCF894-87E6-4496-AE1A-C55E0F6FF0B3}" type="pres">
      <dgm:prSet presAssocID="{A12D424D-4F67-41EC-9A7C-9428DDFF1004}" presName="spaceRect" presStyleCnt="0"/>
      <dgm:spPr/>
    </dgm:pt>
    <dgm:pt modelId="{5A9822E0-7C30-4843-8279-B8AC3994E0DE}" type="pres">
      <dgm:prSet presAssocID="{A12D424D-4F67-41EC-9A7C-9428DDFF1004}" presName="parTx" presStyleLbl="revTx" presStyleIdx="4" presStyleCnt="7">
        <dgm:presLayoutVars>
          <dgm:chMax val="0"/>
          <dgm:chPref val="0"/>
        </dgm:presLayoutVars>
      </dgm:prSet>
      <dgm:spPr/>
    </dgm:pt>
    <dgm:pt modelId="{181DE25D-C99B-477D-9CE4-5398EB83D4D0}" type="pres">
      <dgm:prSet presAssocID="{02BDB29F-F98B-4748-9E30-75E260A41B4B}" presName="sibTrans" presStyleCnt="0"/>
      <dgm:spPr/>
    </dgm:pt>
    <dgm:pt modelId="{81285015-C06E-41DF-9D2D-137DC28F8E4B}" type="pres">
      <dgm:prSet presAssocID="{C300CD92-774C-482D-BFF2-FFF3A328C6FF}" presName="compNode" presStyleCnt="0"/>
      <dgm:spPr/>
    </dgm:pt>
    <dgm:pt modelId="{C00C535E-B014-43CB-9CDA-AD890180B46B}" type="pres">
      <dgm:prSet presAssocID="{C300CD92-774C-482D-BFF2-FFF3A328C6FF}" presName="bgRect" presStyleLbl="bgShp" presStyleIdx="5" presStyleCnt="7"/>
      <dgm:spPr/>
    </dgm:pt>
    <dgm:pt modelId="{FF168974-7289-4342-8693-7B8F4D01B99B}" type="pres">
      <dgm:prSet presAssocID="{C300CD92-774C-482D-BFF2-FFF3A328C6F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Book"/>
        </a:ext>
      </dgm:extLst>
    </dgm:pt>
    <dgm:pt modelId="{C7A6E1CB-9BC9-4BB8-ADBA-04703C1E5B12}" type="pres">
      <dgm:prSet presAssocID="{C300CD92-774C-482D-BFF2-FFF3A328C6FF}" presName="spaceRect" presStyleCnt="0"/>
      <dgm:spPr/>
    </dgm:pt>
    <dgm:pt modelId="{E46D1F35-479A-44B0-8844-B8BF8BFFA005}" type="pres">
      <dgm:prSet presAssocID="{C300CD92-774C-482D-BFF2-FFF3A328C6FF}" presName="parTx" presStyleLbl="revTx" presStyleIdx="5" presStyleCnt="7">
        <dgm:presLayoutVars>
          <dgm:chMax val="0"/>
          <dgm:chPref val="0"/>
        </dgm:presLayoutVars>
      </dgm:prSet>
      <dgm:spPr/>
    </dgm:pt>
    <dgm:pt modelId="{3E42FD28-524C-4638-8271-AECFD92AC1C2}" type="pres">
      <dgm:prSet presAssocID="{8D1AB809-A899-4CB7-B87B-55693F3DD5A2}" presName="sibTrans" presStyleCnt="0"/>
      <dgm:spPr/>
    </dgm:pt>
    <dgm:pt modelId="{E635CCC4-D92B-46BA-A2C8-6FC474CACB18}" type="pres">
      <dgm:prSet presAssocID="{B2BD9075-E27E-4427-83F3-0DC9A15E0D21}" presName="compNode" presStyleCnt="0"/>
      <dgm:spPr/>
    </dgm:pt>
    <dgm:pt modelId="{04A91E11-6C3A-4286-89B1-EB44771EB26E}" type="pres">
      <dgm:prSet presAssocID="{B2BD9075-E27E-4427-83F3-0DC9A15E0D21}" presName="bgRect" presStyleLbl="bgShp" presStyleIdx="6" presStyleCnt="7"/>
      <dgm:spPr/>
    </dgm:pt>
    <dgm:pt modelId="{9B1CB15A-A820-4D60-A5CF-F200EFD24E80}" type="pres">
      <dgm:prSet presAssocID="{B2BD9075-E27E-4427-83F3-0DC9A15E0D2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mail"/>
        </a:ext>
      </dgm:extLst>
    </dgm:pt>
    <dgm:pt modelId="{1AEB37C8-7E84-4EE0-BF81-65EE42703F30}" type="pres">
      <dgm:prSet presAssocID="{B2BD9075-E27E-4427-83F3-0DC9A15E0D21}" presName="spaceRect" presStyleCnt="0"/>
      <dgm:spPr/>
    </dgm:pt>
    <dgm:pt modelId="{38B2EA0F-4AC0-483E-9DEE-96099164F82D}" type="pres">
      <dgm:prSet presAssocID="{B2BD9075-E27E-4427-83F3-0DC9A15E0D21}" presName="parTx" presStyleLbl="revTx" presStyleIdx="6" presStyleCnt="7">
        <dgm:presLayoutVars>
          <dgm:chMax val="0"/>
          <dgm:chPref val="0"/>
        </dgm:presLayoutVars>
      </dgm:prSet>
      <dgm:spPr/>
    </dgm:pt>
  </dgm:ptLst>
  <dgm:cxnLst>
    <dgm:cxn modelId="{2E57F210-14C6-4431-8357-185A4C1C758A}" type="presOf" srcId="{D2746DF5-3409-491E-9FAC-FE1A9DB370DE}" destId="{A6F99A0C-6D6C-4C85-B5FF-A5F53A566F34}" srcOrd="0" destOrd="0" presId="urn:microsoft.com/office/officeart/2018/2/layout/IconVerticalSolidList"/>
    <dgm:cxn modelId="{99E29715-D8D8-40A0-BA17-993D223508A4}" srcId="{5CAF4681-E4E6-4FC2-A646-2634F056297C}" destId="{A12D424D-4F67-41EC-9A7C-9428DDFF1004}" srcOrd="4" destOrd="0" parTransId="{68E7DDE5-B1E0-44E4-9761-137948EE1C16}" sibTransId="{02BDB29F-F98B-4748-9E30-75E260A41B4B}"/>
    <dgm:cxn modelId="{54C86818-6D48-418F-AAA3-A3DAE70DC9D1}" srcId="{5CAF4681-E4E6-4FC2-A646-2634F056297C}" destId="{C300CD92-774C-482D-BFF2-FFF3A328C6FF}" srcOrd="5" destOrd="0" parTransId="{54FF2DDA-8E32-4D67-BAC1-67561F27A8BF}" sibTransId="{8D1AB809-A899-4CB7-B87B-55693F3DD5A2}"/>
    <dgm:cxn modelId="{BD454B1D-8D47-48A2-B6C5-52C7521A35A5}" type="presOf" srcId="{C80BB850-C3E1-45FC-AE06-1C220D136792}" destId="{F4055E49-6DA9-430B-8BC7-AF4BDAA15CC6}" srcOrd="0" destOrd="0" presId="urn:microsoft.com/office/officeart/2018/2/layout/IconVerticalSolidList"/>
    <dgm:cxn modelId="{A435E31F-9CD0-4CE5-AED8-1B7092964C5F}" srcId="{5CAF4681-E4E6-4FC2-A646-2634F056297C}" destId="{C80BB850-C3E1-45FC-AE06-1C220D136792}" srcOrd="1" destOrd="0" parTransId="{7A795B7E-A16A-4558-89D4-213F7F0038AD}" sibTransId="{23E7D7BF-57A8-4C9C-BE6E-E73D5F82138E}"/>
    <dgm:cxn modelId="{50408626-CDC0-408D-AD58-7CDD5ECA78B2}" srcId="{5CAF4681-E4E6-4FC2-A646-2634F056297C}" destId="{AA7BBC98-99E9-4A34-9F65-1C14B3923CEE}" srcOrd="0" destOrd="0" parTransId="{1AB93A97-B69C-4643-927C-0DE5E18FBF0D}" sibTransId="{31D1E988-AFB4-46C6-87B4-94D50E7B2A73}"/>
    <dgm:cxn modelId="{4675D328-E9C8-4AEC-9A4F-DE477B795397}" type="presOf" srcId="{5CAF4681-E4E6-4FC2-A646-2634F056297C}" destId="{00EFA442-E4D2-427F-BB53-29C1F4674C68}" srcOrd="0" destOrd="0" presId="urn:microsoft.com/office/officeart/2018/2/layout/IconVerticalSolidList"/>
    <dgm:cxn modelId="{E601FE54-3E9E-4709-8F31-B77D0BC991A0}" type="presOf" srcId="{AA7BBC98-99E9-4A34-9F65-1C14B3923CEE}" destId="{404B619D-71CB-46B6-9154-69CEAF66FDF1}" srcOrd="0" destOrd="0" presId="urn:microsoft.com/office/officeart/2018/2/layout/IconVerticalSolidList"/>
    <dgm:cxn modelId="{A9BA6B76-7D56-457A-B322-A9A9A44A947C}" type="presOf" srcId="{C300CD92-774C-482D-BFF2-FFF3A328C6FF}" destId="{E46D1F35-479A-44B0-8844-B8BF8BFFA005}" srcOrd="0" destOrd="0" presId="urn:microsoft.com/office/officeart/2018/2/layout/IconVerticalSolidList"/>
    <dgm:cxn modelId="{B4006279-62D0-4572-9144-F98ED49636F3}" type="presOf" srcId="{A12D424D-4F67-41EC-9A7C-9428DDFF1004}" destId="{5A9822E0-7C30-4843-8279-B8AC3994E0DE}" srcOrd="0" destOrd="0" presId="urn:microsoft.com/office/officeart/2018/2/layout/IconVerticalSolidList"/>
    <dgm:cxn modelId="{429DF17E-F9D0-4621-993E-AC379147EA6F}" type="presOf" srcId="{B2BD9075-E27E-4427-83F3-0DC9A15E0D21}" destId="{38B2EA0F-4AC0-483E-9DEE-96099164F82D}" srcOrd="0" destOrd="0" presId="urn:microsoft.com/office/officeart/2018/2/layout/IconVerticalSolidList"/>
    <dgm:cxn modelId="{6769FF8C-35AB-4D33-83D5-D3600F853B4D}" type="presOf" srcId="{867EDEF1-F8CA-4251-A693-AAD58575C7B7}" destId="{8972FEC4-2F42-4D5F-94F4-5669A1ED645D}" srcOrd="0" destOrd="0" presId="urn:microsoft.com/office/officeart/2018/2/layout/IconVerticalSolidList"/>
    <dgm:cxn modelId="{CFF2098D-15DB-4D02-820E-2AC1AA68BFC0}" srcId="{5CAF4681-E4E6-4FC2-A646-2634F056297C}" destId="{867EDEF1-F8CA-4251-A693-AAD58575C7B7}" srcOrd="3" destOrd="0" parTransId="{40627D56-6BD4-4466-96E8-9C3D5C3F2979}" sibTransId="{73B89E54-3823-4753-A25B-C7483EEC302C}"/>
    <dgm:cxn modelId="{D820E9E4-D761-4A1F-9BE6-20BBDDF0D943}" srcId="{5CAF4681-E4E6-4FC2-A646-2634F056297C}" destId="{B2BD9075-E27E-4427-83F3-0DC9A15E0D21}" srcOrd="6" destOrd="0" parTransId="{DE5DEA1D-BA2A-4B04-9884-B2ACD6843370}" sibTransId="{660FD95F-4490-4499-9EBC-B87931146F02}"/>
    <dgm:cxn modelId="{5ADE05F5-F292-4F33-9CF9-9D9E03599DA4}" srcId="{5CAF4681-E4E6-4FC2-A646-2634F056297C}" destId="{D2746DF5-3409-491E-9FAC-FE1A9DB370DE}" srcOrd="2" destOrd="0" parTransId="{E77DA919-E97C-44EE-B21B-43FBB450FCBD}" sibTransId="{A6FE195F-7824-408B-B1EC-35895E17607A}"/>
    <dgm:cxn modelId="{320EA8CE-FF7B-4ACD-9634-2F75157B0E6B}" type="presParOf" srcId="{00EFA442-E4D2-427F-BB53-29C1F4674C68}" destId="{9E9C4B46-B671-42B0-BE25-DB4C5913692D}" srcOrd="0" destOrd="0" presId="urn:microsoft.com/office/officeart/2018/2/layout/IconVerticalSolidList"/>
    <dgm:cxn modelId="{7F480275-F859-4B66-A5AE-5F7288555DA6}" type="presParOf" srcId="{9E9C4B46-B671-42B0-BE25-DB4C5913692D}" destId="{CEB1E85E-8380-4A94-88D4-3D98DBDACB64}" srcOrd="0" destOrd="0" presId="urn:microsoft.com/office/officeart/2018/2/layout/IconVerticalSolidList"/>
    <dgm:cxn modelId="{ACFC62F0-47D4-4719-A620-4E8F1E44955C}" type="presParOf" srcId="{9E9C4B46-B671-42B0-BE25-DB4C5913692D}" destId="{FBD51026-1BC5-4B7D-BAAF-0796B3CC7021}" srcOrd="1" destOrd="0" presId="urn:microsoft.com/office/officeart/2018/2/layout/IconVerticalSolidList"/>
    <dgm:cxn modelId="{87BBBBD9-7D13-42D8-85A8-817CA006D555}" type="presParOf" srcId="{9E9C4B46-B671-42B0-BE25-DB4C5913692D}" destId="{C14580F2-45F4-4782-89D1-5B9311B2A99D}" srcOrd="2" destOrd="0" presId="urn:microsoft.com/office/officeart/2018/2/layout/IconVerticalSolidList"/>
    <dgm:cxn modelId="{74C068B4-BE4A-4F16-B728-026D31FECABE}" type="presParOf" srcId="{9E9C4B46-B671-42B0-BE25-DB4C5913692D}" destId="{404B619D-71CB-46B6-9154-69CEAF66FDF1}" srcOrd="3" destOrd="0" presId="urn:microsoft.com/office/officeart/2018/2/layout/IconVerticalSolidList"/>
    <dgm:cxn modelId="{B37AFBBE-BC6E-4137-A8F0-EE7149A87671}" type="presParOf" srcId="{00EFA442-E4D2-427F-BB53-29C1F4674C68}" destId="{9EF53116-2F2B-45A3-8E1B-F4B51C1B37BF}" srcOrd="1" destOrd="0" presId="urn:microsoft.com/office/officeart/2018/2/layout/IconVerticalSolidList"/>
    <dgm:cxn modelId="{600BC039-1329-47CF-BC5E-0B5365D250CA}" type="presParOf" srcId="{00EFA442-E4D2-427F-BB53-29C1F4674C68}" destId="{927D8125-D476-4F4B-A4B6-689D7851C93E}" srcOrd="2" destOrd="0" presId="urn:microsoft.com/office/officeart/2018/2/layout/IconVerticalSolidList"/>
    <dgm:cxn modelId="{FFD5FA6B-952E-456C-A62E-05A678C2FF7A}" type="presParOf" srcId="{927D8125-D476-4F4B-A4B6-689D7851C93E}" destId="{690AF970-E512-466E-A112-8C8577A6D946}" srcOrd="0" destOrd="0" presId="urn:microsoft.com/office/officeart/2018/2/layout/IconVerticalSolidList"/>
    <dgm:cxn modelId="{710F4646-07B1-4165-912A-56A95002A588}" type="presParOf" srcId="{927D8125-D476-4F4B-A4B6-689D7851C93E}" destId="{DDAF64D8-4420-4D9F-AC0D-580363085BE4}" srcOrd="1" destOrd="0" presId="urn:microsoft.com/office/officeart/2018/2/layout/IconVerticalSolidList"/>
    <dgm:cxn modelId="{4941EA79-8A75-4342-A6BE-30DCAB87F73B}" type="presParOf" srcId="{927D8125-D476-4F4B-A4B6-689D7851C93E}" destId="{59FB8AFC-68AE-47D5-BDE8-487DF0A386B4}" srcOrd="2" destOrd="0" presId="urn:microsoft.com/office/officeart/2018/2/layout/IconVerticalSolidList"/>
    <dgm:cxn modelId="{5E08803B-3385-4128-B102-4A11B590216A}" type="presParOf" srcId="{927D8125-D476-4F4B-A4B6-689D7851C93E}" destId="{F4055E49-6DA9-430B-8BC7-AF4BDAA15CC6}" srcOrd="3" destOrd="0" presId="urn:microsoft.com/office/officeart/2018/2/layout/IconVerticalSolidList"/>
    <dgm:cxn modelId="{29EFB439-4C55-476F-B485-37682BD2577D}" type="presParOf" srcId="{00EFA442-E4D2-427F-BB53-29C1F4674C68}" destId="{0027316A-1FA7-4967-A32B-144D4F38C6F0}" srcOrd="3" destOrd="0" presId="urn:microsoft.com/office/officeart/2018/2/layout/IconVerticalSolidList"/>
    <dgm:cxn modelId="{2E7C2DFE-8522-4FCD-806F-EF5A655832FE}" type="presParOf" srcId="{00EFA442-E4D2-427F-BB53-29C1F4674C68}" destId="{F6A7699B-18F0-47DB-BA1D-E2740E81085E}" srcOrd="4" destOrd="0" presId="urn:microsoft.com/office/officeart/2018/2/layout/IconVerticalSolidList"/>
    <dgm:cxn modelId="{EE10FCAD-227D-4557-9825-EB287759AC41}" type="presParOf" srcId="{F6A7699B-18F0-47DB-BA1D-E2740E81085E}" destId="{2EF40F29-A58E-43B5-BD89-87F5AF0A609E}" srcOrd="0" destOrd="0" presId="urn:microsoft.com/office/officeart/2018/2/layout/IconVerticalSolidList"/>
    <dgm:cxn modelId="{0AC97E64-3DF9-442B-9DBC-70F524C9850A}" type="presParOf" srcId="{F6A7699B-18F0-47DB-BA1D-E2740E81085E}" destId="{CE20991C-D6A6-42C7-856F-3FCFAD155FAE}" srcOrd="1" destOrd="0" presId="urn:microsoft.com/office/officeart/2018/2/layout/IconVerticalSolidList"/>
    <dgm:cxn modelId="{4AC94CB5-A8A3-46E9-A6D8-D37992BDF95D}" type="presParOf" srcId="{F6A7699B-18F0-47DB-BA1D-E2740E81085E}" destId="{F521EA61-FB71-4D41-A116-DFBD3EFFFD3E}" srcOrd="2" destOrd="0" presId="urn:microsoft.com/office/officeart/2018/2/layout/IconVerticalSolidList"/>
    <dgm:cxn modelId="{2EDA764A-CD30-4F6A-A529-C25AE01FE1D8}" type="presParOf" srcId="{F6A7699B-18F0-47DB-BA1D-E2740E81085E}" destId="{A6F99A0C-6D6C-4C85-B5FF-A5F53A566F34}" srcOrd="3" destOrd="0" presId="urn:microsoft.com/office/officeart/2018/2/layout/IconVerticalSolidList"/>
    <dgm:cxn modelId="{D352497F-7D04-4FE7-B90B-62861D16821C}" type="presParOf" srcId="{00EFA442-E4D2-427F-BB53-29C1F4674C68}" destId="{4117D45F-E0D6-460A-9499-1A5EAFB00FD3}" srcOrd="5" destOrd="0" presId="urn:microsoft.com/office/officeart/2018/2/layout/IconVerticalSolidList"/>
    <dgm:cxn modelId="{7D3C37A7-8D37-4C1E-B3F8-239452C11EA3}" type="presParOf" srcId="{00EFA442-E4D2-427F-BB53-29C1F4674C68}" destId="{0CDAF865-C5A0-4863-A23A-5662662F91DC}" srcOrd="6" destOrd="0" presId="urn:microsoft.com/office/officeart/2018/2/layout/IconVerticalSolidList"/>
    <dgm:cxn modelId="{FB28B422-F536-4891-9F8D-61B2B1556B83}" type="presParOf" srcId="{0CDAF865-C5A0-4863-A23A-5662662F91DC}" destId="{1CC21295-CE33-48EA-8037-CF22FC9D470A}" srcOrd="0" destOrd="0" presId="urn:microsoft.com/office/officeart/2018/2/layout/IconVerticalSolidList"/>
    <dgm:cxn modelId="{3DA30555-C3EF-48E2-976E-67BE9C67EEC2}" type="presParOf" srcId="{0CDAF865-C5A0-4863-A23A-5662662F91DC}" destId="{26BF356D-BD6C-458A-BA3F-67CBD28E54EF}" srcOrd="1" destOrd="0" presId="urn:microsoft.com/office/officeart/2018/2/layout/IconVerticalSolidList"/>
    <dgm:cxn modelId="{36470095-A29C-4836-ACE3-B511566D3DD1}" type="presParOf" srcId="{0CDAF865-C5A0-4863-A23A-5662662F91DC}" destId="{5C4767DF-4350-4588-912B-B0710E2E8B6F}" srcOrd="2" destOrd="0" presId="urn:microsoft.com/office/officeart/2018/2/layout/IconVerticalSolidList"/>
    <dgm:cxn modelId="{F6BA8145-10E2-4F4C-9091-6D8CFBA7C0B8}" type="presParOf" srcId="{0CDAF865-C5A0-4863-A23A-5662662F91DC}" destId="{8972FEC4-2F42-4D5F-94F4-5669A1ED645D}" srcOrd="3" destOrd="0" presId="urn:microsoft.com/office/officeart/2018/2/layout/IconVerticalSolidList"/>
    <dgm:cxn modelId="{39A61E76-A3DE-4CF6-83AC-CDAD94FCCC90}" type="presParOf" srcId="{00EFA442-E4D2-427F-BB53-29C1F4674C68}" destId="{ED42EB21-0C5A-4B4A-9047-BD37A78C5B08}" srcOrd="7" destOrd="0" presId="urn:microsoft.com/office/officeart/2018/2/layout/IconVerticalSolidList"/>
    <dgm:cxn modelId="{F7526827-417F-45B7-93AA-797BCE6AABAA}" type="presParOf" srcId="{00EFA442-E4D2-427F-BB53-29C1F4674C68}" destId="{4F872519-F91B-4961-8AAF-7D277CF98482}" srcOrd="8" destOrd="0" presId="urn:microsoft.com/office/officeart/2018/2/layout/IconVerticalSolidList"/>
    <dgm:cxn modelId="{B4572369-B77A-415B-942D-D20C4F4C4FA8}" type="presParOf" srcId="{4F872519-F91B-4961-8AAF-7D277CF98482}" destId="{81ECE65E-A0D4-44F3-B1F7-6D29B7713277}" srcOrd="0" destOrd="0" presId="urn:microsoft.com/office/officeart/2018/2/layout/IconVerticalSolidList"/>
    <dgm:cxn modelId="{DD181473-05CF-44D6-B469-82EEDF348D0E}" type="presParOf" srcId="{4F872519-F91B-4961-8AAF-7D277CF98482}" destId="{B84147B2-0B47-4B82-BD5A-8001AD65BD59}" srcOrd="1" destOrd="0" presId="urn:microsoft.com/office/officeart/2018/2/layout/IconVerticalSolidList"/>
    <dgm:cxn modelId="{018E5DE0-0BCD-40E5-B4BC-77099E395993}" type="presParOf" srcId="{4F872519-F91B-4961-8AAF-7D277CF98482}" destId="{A0BCF894-87E6-4496-AE1A-C55E0F6FF0B3}" srcOrd="2" destOrd="0" presId="urn:microsoft.com/office/officeart/2018/2/layout/IconVerticalSolidList"/>
    <dgm:cxn modelId="{EF8FC703-9F60-43F2-9765-77897FD9D3FE}" type="presParOf" srcId="{4F872519-F91B-4961-8AAF-7D277CF98482}" destId="{5A9822E0-7C30-4843-8279-B8AC3994E0DE}" srcOrd="3" destOrd="0" presId="urn:microsoft.com/office/officeart/2018/2/layout/IconVerticalSolidList"/>
    <dgm:cxn modelId="{BDA80A89-0A88-473F-B35A-F9901FDEA8F5}" type="presParOf" srcId="{00EFA442-E4D2-427F-BB53-29C1F4674C68}" destId="{181DE25D-C99B-477D-9CE4-5398EB83D4D0}" srcOrd="9" destOrd="0" presId="urn:microsoft.com/office/officeart/2018/2/layout/IconVerticalSolidList"/>
    <dgm:cxn modelId="{EC8A9D73-A156-4C44-A8FD-185E183A100B}" type="presParOf" srcId="{00EFA442-E4D2-427F-BB53-29C1F4674C68}" destId="{81285015-C06E-41DF-9D2D-137DC28F8E4B}" srcOrd="10" destOrd="0" presId="urn:microsoft.com/office/officeart/2018/2/layout/IconVerticalSolidList"/>
    <dgm:cxn modelId="{5A6DEFBC-9680-4622-949A-8160D9C41B13}" type="presParOf" srcId="{81285015-C06E-41DF-9D2D-137DC28F8E4B}" destId="{C00C535E-B014-43CB-9CDA-AD890180B46B}" srcOrd="0" destOrd="0" presId="urn:microsoft.com/office/officeart/2018/2/layout/IconVerticalSolidList"/>
    <dgm:cxn modelId="{8462B038-EF7A-4C5B-A6A0-C505AC201C92}" type="presParOf" srcId="{81285015-C06E-41DF-9D2D-137DC28F8E4B}" destId="{FF168974-7289-4342-8693-7B8F4D01B99B}" srcOrd="1" destOrd="0" presId="urn:microsoft.com/office/officeart/2018/2/layout/IconVerticalSolidList"/>
    <dgm:cxn modelId="{2239F3AD-7484-4082-90DE-4D68F6DD4A6B}" type="presParOf" srcId="{81285015-C06E-41DF-9D2D-137DC28F8E4B}" destId="{C7A6E1CB-9BC9-4BB8-ADBA-04703C1E5B12}" srcOrd="2" destOrd="0" presId="urn:microsoft.com/office/officeart/2018/2/layout/IconVerticalSolidList"/>
    <dgm:cxn modelId="{801DE5D5-65D1-403F-91D0-FB3E2E655D15}" type="presParOf" srcId="{81285015-C06E-41DF-9D2D-137DC28F8E4B}" destId="{E46D1F35-479A-44B0-8844-B8BF8BFFA005}" srcOrd="3" destOrd="0" presId="urn:microsoft.com/office/officeart/2018/2/layout/IconVerticalSolidList"/>
    <dgm:cxn modelId="{38C8A07C-CE1A-4789-B0DC-3404BC7C9B43}" type="presParOf" srcId="{00EFA442-E4D2-427F-BB53-29C1F4674C68}" destId="{3E42FD28-524C-4638-8271-AECFD92AC1C2}" srcOrd="11" destOrd="0" presId="urn:microsoft.com/office/officeart/2018/2/layout/IconVerticalSolidList"/>
    <dgm:cxn modelId="{CED2EECE-3839-43C0-BC6C-62AA5642343B}" type="presParOf" srcId="{00EFA442-E4D2-427F-BB53-29C1F4674C68}" destId="{E635CCC4-D92B-46BA-A2C8-6FC474CACB18}" srcOrd="12" destOrd="0" presId="urn:microsoft.com/office/officeart/2018/2/layout/IconVerticalSolidList"/>
    <dgm:cxn modelId="{A60BDE50-8E76-4327-B608-931FF140FAD2}" type="presParOf" srcId="{E635CCC4-D92B-46BA-A2C8-6FC474CACB18}" destId="{04A91E11-6C3A-4286-89B1-EB44771EB26E}" srcOrd="0" destOrd="0" presId="urn:microsoft.com/office/officeart/2018/2/layout/IconVerticalSolidList"/>
    <dgm:cxn modelId="{CFF59774-8391-45E8-9058-16C293CFB089}" type="presParOf" srcId="{E635CCC4-D92B-46BA-A2C8-6FC474CACB18}" destId="{9B1CB15A-A820-4D60-A5CF-F200EFD24E80}" srcOrd="1" destOrd="0" presId="urn:microsoft.com/office/officeart/2018/2/layout/IconVerticalSolidList"/>
    <dgm:cxn modelId="{B7AA9677-E399-4654-93EF-1EFABA24E8DE}" type="presParOf" srcId="{E635CCC4-D92B-46BA-A2C8-6FC474CACB18}" destId="{1AEB37C8-7E84-4EE0-BF81-65EE42703F30}" srcOrd="2" destOrd="0" presId="urn:microsoft.com/office/officeart/2018/2/layout/IconVerticalSolidList"/>
    <dgm:cxn modelId="{E407C97A-9791-423C-96C9-E56FCCB69D9B}" type="presParOf" srcId="{E635CCC4-D92B-46BA-A2C8-6FC474CACB18}" destId="{38B2EA0F-4AC0-483E-9DEE-96099164F8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61EEE-8527-4E06-80F6-79B30B4DB368}"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48A5641-9267-4966-9A29-5423C7099638}">
      <dgm:prSet/>
      <dgm:spPr/>
      <dgm:t>
        <a:bodyPr/>
        <a:lstStyle/>
        <a:p>
          <a:pPr>
            <a:defRPr b="1"/>
          </a:pPr>
          <a:r>
            <a:rPr lang="en-US"/>
            <a:t>TASK INCLUDES:</a:t>
          </a:r>
        </a:p>
      </dgm:t>
    </dgm:pt>
    <dgm:pt modelId="{9895F228-E88F-4355-886F-9DBE8F62F1D2}" type="parTrans" cxnId="{26A11CF9-A330-4794-A86A-6B70EF3E1642}">
      <dgm:prSet/>
      <dgm:spPr/>
      <dgm:t>
        <a:bodyPr/>
        <a:lstStyle/>
        <a:p>
          <a:endParaRPr lang="en-US"/>
        </a:p>
      </dgm:t>
    </dgm:pt>
    <dgm:pt modelId="{4DFB9215-58A1-4FC9-97D7-CBA76451E9C8}" type="sibTrans" cxnId="{26A11CF9-A330-4794-A86A-6B70EF3E1642}">
      <dgm:prSet/>
      <dgm:spPr/>
      <dgm:t>
        <a:bodyPr/>
        <a:lstStyle/>
        <a:p>
          <a:endParaRPr lang="en-US"/>
        </a:p>
      </dgm:t>
    </dgm:pt>
    <dgm:pt modelId="{2D6B66E2-DF31-43D7-86F7-84CF2EFF93D0}">
      <dgm:prSet/>
      <dgm:spPr/>
      <dgm:t>
        <a:bodyPr/>
        <a:lstStyle/>
        <a:p>
          <a:r>
            <a:rPr lang="en-US" i="1"/>
            <a:t>Header and Footer</a:t>
          </a:r>
          <a:r>
            <a:rPr lang="en-US"/>
            <a:t> Development for theme</a:t>
          </a:r>
        </a:p>
      </dgm:t>
    </dgm:pt>
    <dgm:pt modelId="{94E5988E-5D48-4CA3-B84F-950FCF2EEA54}" type="parTrans" cxnId="{B595A3AE-1B80-47A5-A2A3-91AB2B42E01A}">
      <dgm:prSet/>
      <dgm:spPr/>
      <dgm:t>
        <a:bodyPr/>
        <a:lstStyle/>
        <a:p>
          <a:endParaRPr lang="en-US"/>
        </a:p>
      </dgm:t>
    </dgm:pt>
    <dgm:pt modelId="{011EE43D-7DBD-4DF4-96A2-14E4F3359C15}" type="sibTrans" cxnId="{B595A3AE-1B80-47A5-A2A3-91AB2B42E01A}">
      <dgm:prSet/>
      <dgm:spPr/>
      <dgm:t>
        <a:bodyPr/>
        <a:lstStyle/>
        <a:p>
          <a:endParaRPr lang="en-US"/>
        </a:p>
      </dgm:t>
    </dgm:pt>
    <dgm:pt modelId="{E2C4A1F6-7F9F-4E53-9CF0-E9E2EC9FC88C}">
      <dgm:prSet/>
      <dgm:spPr/>
      <dgm:t>
        <a:bodyPr/>
        <a:lstStyle/>
        <a:p>
          <a:r>
            <a:rPr lang="en-US"/>
            <a:t>Development of 2 basic pages for – </a:t>
          </a:r>
        </a:p>
      </dgm:t>
    </dgm:pt>
    <dgm:pt modelId="{3F0E6AE9-12E2-4C3B-AB82-16D85A74DC34}" type="parTrans" cxnId="{3D2FD44E-CA17-4B27-9448-10DD4E7F7119}">
      <dgm:prSet/>
      <dgm:spPr/>
      <dgm:t>
        <a:bodyPr/>
        <a:lstStyle/>
        <a:p>
          <a:endParaRPr lang="en-US"/>
        </a:p>
      </dgm:t>
    </dgm:pt>
    <dgm:pt modelId="{CA0E290D-65A4-4CE4-9BB9-3D6D505AEEF5}" type="sibTrans" cxnId="{3D2FD44E-CA17-4B27-9448-10DD4E7F7119}">
      <dgm:prSet/>
      <dgm:spPr/>
      <dgm:t>
        <a:bodyPr/>
        <a:lstStyle/>
        <a:p>
          <a:endParaRPr lang="en-US"/>
        </a:p>
      </dgm:t>
    </dgm:pt>
    <dgm:pt modelId="{E5A39D1F-3BDA-4318-A20E-E94D5101874F}">
      <dgm:prSet/>
      <dgm:spPr/>
      <dgm:t>
        <a:bodyPr/>
        <a:lstStyle/>
        <a:p>
          <a:pPr>
            <a:defRPr b="1"/>
          </a:pPr>
          <a:r>
            <a:rPr lang="en-US" i="1"/>
            <a:t>Book Appointment </a:t>
          </a:r>
          <a:endParaRPr lang="en-US"/>
        </a:p>
      </dgm:t>
    </dgm:pt>
    <dgm:pt modelId="{FEA63EE0-71BA-408A-AB96-A38FDC4F2362}" type="parTrans" cxnId="{180A0232-76A8-4C11-8381-2D30B547222A}">
      <dgm:prSet/>
      <dgm:spPr/>
      <dgm:t>
        <a:bodyPr/>
        <a:lstStyle/>
        <a:p>
          <a:endParaRPr lang="en-US"/>
        </a:p>
      </dgm:t>
    </dgm:pt>
    <dgm:pt modelId="{23060190-160C-40A5-8D06-EA4D502EA65D}" type="sibTrans" cxnId="{180A0232-76A8-4C11-8381-2D30B547222A}">
      <dgm:prSet/>
      <dgm:spPr/>
      <dgm:t>
        <a:bodyPr/>
        <a:lstStyle/>
        <a:p>
          <a:endParaRPr lang="en-US"/>
        </a:p>
      </dgm:t>
    </dgm:pt>
    <dgm:pt modelId="{8E51E36B-D06F-48B5-9869-CDF4BFA14A3B}">
      <dgm:prSet/>
      <dgm:spPr/>
      <dgm:t>
        <a:bodyPr/>
        <a:lstStyle/>
        <a:p>
          <a:pPr>
            <a:defRPr b="1"/>
          </a:pPr>
          <a:r>
            <a:rPr lang="en-US" i="1"/>
            <a:t>Contact Us </a:t>
          </a:r>
          <a:endParaRPr lang="en-US"/>
        </a:p>
      </dgm:t>
    </dgm:pt>
    <dgm:pt modelId="{7101A935-E804-428B-8E28-4EA6FB81CCA7}" type="parTrans" cxnId="{3980FDAF-B885-4CDC-BBA2-52B564B32D26}">
      <dgm:prSet/>
      <dgm:spPr/>
      <dgm:t>
        <a:bodyPr/>
        <a:lstStyle/>
        <a:p>
          <a:endParaRPr lang="en-US"/>
        </a:p>
      </dgm:t>
    </dgm:pt>
    <dgm:pt modelId="{A0ABA0B9-8F78-4AD3-8602-B4DF3D85AE0E}" type="sibTrans" cxnId="{3980FDAF-B885-4CDC-BBA2-52B564B32D26}">
      <dgm:prSet/>
      <dgm:spPr/>
      <dgm:t>
        <a:bodyPr/>
        <a:lstStyle/>
        <a:p>
          <a:endParaRPr lang="en-US"/>
        </a:p>
      </dgm:t>
    </dgm:pt>
    <dgm:pt modelId="{B65BBE34-7701-4523-AB6D-E00D6B654CB9}" type="pres">
      <dgm:prSet presAssocID="{96061EEE-8527-4E06-80F6-79B30B4DB368}" presName="root" presStyleCnt="0">
        <dgm:presLayoutVars>
          <dgm:dir/>
          <dgm:resizeHandles val="exact"/>
        </dgm:presLayoutVars>
      </dgm:prSet>
      <dgm:spPr/>
    </dgm:pt>
    <dgm:pt modelId="{5B2401D6-C601-422B-83A8-DE372D19683A}" type="pres">
      <dgm:prSet presAssocID="{548A5641-9267-4966-9A29-5423C7099638}" presName="compNode" presStyleCnt="0"/>
      <dgm:spPr/>
    </dgm:pt>
    <dgm:pt modelId="{05EE4CB2-7E3B-4041-ADB3-3EB1C2533405}" type="pres">
      <dgm:prSet presAssocID="{548A5641-9267-4966-9A29-5423C70996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D7BDD42-315D-44E2-A76B-BAABF85D38EC}" type="pres">
      <dgm:prSet presAssocID="{548A5641-9267-4966-9A29-5423C7099638}" presName="iconSpace" presStyleCnt="0"/>
      <dgm:spPr/>
    </dgm:pt>
    <dgm:pt modelId="{DFADDA26-B731-44BD-A5FE-4894D80C1053}" type="pres">
      <dgm:prSet presAssocID="{548A5641-9267-4966-9A29-5423C7099638}" presName="parTx" presStyleLbl="revTx" presStyleIdx="0" presStyleCnt="6">
        <dgm:presLayoutVars>
          <dgm:chMax val="0"/>
          <dgm:chPref val="0"/>
        </dgm:presLayoutVars>
      </dgm:prSet>
      <dgm:spPr/>
    </dgm:pt>
    <dgm:pt modelId="{01601CBC-64F8-4CB1-98C5-FCDCA9EA7005}" type="pres">
      <dgm:prSet presAssocID="{548A5641-9267-4966-9A29-5423C7099638}" presName="txSpace" presStyleCnt="0"/>
      <dgm:spPr/>
    </dgm:pt>
    <dgm:pt modelId="{E95962EA-2079-4D07-9FC8-9EF6F8204310}" type="pres">
      <dgm:prSet presAssocID="{548A5641-9267-4966-9A29-5423C7099638}" presName="desTx" presStyleLbl="revTx" presStyleIdx="1" presStyleCnt="6">
        <dgm:presLayoutVars/>
      </dgm:prSet>
      <dgm:spPr/>
    </dgm:pt>
    <dgm:pt modelId="{005DB0F6-C63F-45D5-B7C4-BB8FF1023FEB}" type="pres">
      <dgm:prSet presAssocID="{4DFB9215-58A1-4FC9-97D7-CBA76451E9C8}" presName="sibTrans" presStyleCnt="0"/>
      <dgm:spPr/>
    </dgm:pt>
    <dgm:pt modelId="{FE355BB6-A169-4D7A-B2B9-11EC764F642C}" type="pres">
      <dgm:prSet presAssocID="{E5A39D1F-3BDA-4318-A20E-E94D5101874F}" presName="compNode" presStyleCnt="0"/>
      <dgm:spPr/>
    </dgm:pt>
    <dgm:pt modelId="{164CF231-3640-4833-9520-1E492BC133F7}" type="pres">
      <dgm:prSet presAssocID="{E5A39D1F-3BDA-4318-A20E-E94D510187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box1"/>
        </a:ext>
      </dgm:extLst>
    </dgm:pt>
    <dgm:pt modelId="{96F3D65F-9A42-4800-B3AE-56F4AAF5F683}" type="pres">
      <dgm:prSet presAssocID="{E5A39D1F-3BDA-4318-A20E-E94D5101874F}" presName="iconSpace" presStyleCnt="0"/>
      <dgm:spPr/>
    </dgm:pt>
    <dgm:pt modelId="{85DA940D-EADA-4C2A-A38F-E41377D9CAC6}" type="pres">
      <dgm:prSet presAssocID="{E5A39D1F-3BDA-4318-A20E-E94D5101874F}" presName="parTx" presStyleLbl="revTx" presStyleIdx="2" presStyleCnt="6">
        <dgm:presLayoutVars>
          <dgm:chMax val="0"/>
          <dgm:chPref val="0"/>
        </dgm:presLayoutVars>
      </dgm:prSet>
      <dgm:spPr/>
    </dgm:pt>
    <dgm:pt modelId="{29F791BC-5052-4583-B6D2-77FFF56F83C6}" type="pres">
      <dgm:prSet presAssocID="{E5A39D1F-3BDA-4318-A20E-E94D5101874F}" presName="txSpace" presStyleCnt="0"/>
      <dgm:spPr/>
    </dgm:pt>
    <dgm:pt modelId="{1BE3A84C-8D7B-4217-B4C4-F86387FFFF5D}" type="pres">
      <dgm:prSet presAssocID="{E5A39D1F-3BDA-4318-A20E-E94D5101874F}" presName="desTx" presStyleLbl="revTx" presStyleIdx="3" presStyleCnt="6">
        <dgm:presLayoutVars/>
      </dgm:prSet>
      <dgm:spPr/>
    </dgm:pt>
    <dgm:pt modelId="{57EB1817-AE11-4C32-9973-8C5D7BDB4643}" type="pres">
      <dgm:prSet presAssocID="{23060190-160C-40A5-8D06-EA4D502EA65D}" presName="sibTrans" presStyleCnt="0"/>
      <dgm:spPr/>
    </dgm:pt>
    <dgm:pt modelId="{D6226654-2EBA-4EDF-805E-1CD385F0C06B}" type="pres">
      <dgm:prSet presAssocID="{8E51E36B-D06F-48B5-9869-CDF4BFA14A3B}" presName="compNode" presStyleCnt="0"/>
      <dgm:spPr/>
    </dgm:pt>
    <dgm:pt modelId="{D8AE768A-CDDB-479C-ABF3-55B5BEE5D99F}" type="pres">
      <dgm:prSet presAssocID="{8E51E36B-D06F-48B5-9869-CDF4BFA14A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CE6C21A-AB96-44AA-9881-8AF746752CBF}" type="pres">
      <dgm:prSet presAssocID="{8E51E36B-D06F-48B5-9869-CDF4BFA14A3B}" presName="iconSpace" presStyleCnt="0"/>
      <dgm:spPr/>
    </dgm:pt>
    <dgm:pt modelId="{C1482A85-BAA4-409B-87CF-195B578D854C}" type="pres">
      <dgm:prSet presAssocID="{8E51E36B-D06F-48B5-9869-CDF4BFA14A3B}" presName="parTx" presStyleLbl="revTx" presStyleIdx="4" presStyleCnt="6">
        <dgm:presLayoutVars>
          <dgm:chMax val="0"/>
          <dgm:chPref val="0"/>
        </dgm:presLayoutVars>
      </dgm:prSet>
      <dgm:spPr/>
    </dgm:pt>
    <dgm:pt modelId="{93BEB865-6BBB-4231-9973-5E6E1119E83C}" type="pres">
      <dgm:prSet presAssocID="{8E51E36B-D06F-48B5-9869-CDF4BFA14A3B}" presName="txSpace" presStyleCnt="0"/>
      <dgm:spPr/>
    </dgm:pt>
    <dgm:pt modelId="{AAB01024-8E71-4723-887A-DB323D30B325}" type="pres">
      <dgm:prSet presAssocID="{8E51E36B-D06F-48B5-9869-CDF4BFA14A3B}" presName="desTx" presStyleLbl="revTx" presStyleIdx="5" presStyleCnt="6">
        <dgm:presLayoutVars/>
      </dgm:prSet>
      <dgm:spPr/>
    </dgm:pt>
  </dgm:ptLst>
  <dgm:cxnLst>
    <dgm:cxn modelId="{9EA1EC1E-29BF-46F0-80FC-8434086B885D}" type="presOf" srcId="{8E51E36B-D06F-48B5-9869-CDF4BFA14A3B}" destId="{C1482A85-BAA4-409B-87CF-195B578D854C}" srcOrd="0" destOrd="0" presId="urn:microsoft.com/office/officeart/2018/2/layout/IconLabelDescriptionList"/>
    <dgm:cxn modelId="{180A0232-76A8-4C11-8381-2D30B547222A}" srcId="{96061EEE-8527-4E06-80F6-79B30B4DB368}" destId="{E5A39D1F-3BDA-4318-A20E-E94D5101874F}" srcOrd="1" destOrd="0" parTransId="{FEA63EE0-71BA-408A-AB96-A38FDC4F2362}" sibTransId="{23060190-160C-40A5-8D06-EA4D502EA65D}"/>
    <dgm:cxn modelId="{9EB06E3A-4822-49DB-8D02-92FE78C2D598}" type="presOf" srcId="{E5A39D1F-3BDA-4318-A20E-E94D5101874F}" destId="{85DA940D-EADA-4C2A-A38F-E41377D9CAC6}" srcOrd="0" destOrd="0" presId="urn:microsoft.com/office/officeart/2018/2/layout/IconLabelDescriptionList"/>
    <dgm:cxn modelId="{30F9DE5B-A011-4113-8FF5-98143988623A}" type="presOf" srcId="{96061EEE-8527-4E06-80F6-79B30B4DB368}" destId="{B65BBE34-7701-4523-AB6D-E00D6B654CB9}" srcOrd="0" destOrd="0" presId="urn:microsoft.com/office/officeart/2018/2/layout/IconLabelDescriptionList"/>
    <dgm:cxn modelId="{3D2FD44E-CA17-4B27-9448-10DD4E7F7119}" srcId="{548A5641-9267-4966-9A29-5423C7099638}" destId="{E2C4A1F6-7F9F-4E53-9CF0-E9E2EC9FC88C}" srcOrd="1" destOrd="0" parTransId="{3F0E6AE9-12E2-4C3B-AB82-16D85A74DC34}" sibTransId="{CA0E290D-65A4-4CE4-9BB9-3D6D505AEEF5}"/>
    <dgm:cxn modelId="{B595A3AE-1B80-47A5-A2A3-91AB2B42E01A}" srcId="{548A5641-9267-4966-9A29-5423C7099638}" destId="{2D6B66E2-DF31-43D7-86F7-84CF2EFF93D0}" srcOrd="0" destOrd="0" parTransId="{94E5988E-5D48-4CA3-B84F-950FCF2EEA54}" sibTransId="{011EE43D-7DBD-4DF4-96A2-14E4F3359C15}"/>
    <dgm:cxn modelId="{3980FDAF-B885-4CDC-BBA2-52B564B32D26}" srcId="{96061EEE-8527-4E06-80F6-79B30B4DB368}" destId="{8E51E36B-D06F-48B5-9869-CDF4BFA14A3B}" srcOrd="2" destOrd="0" parTransId="{7101A935-E804-428B-8E28-4EA6FB81CCA7}" sibTransId="{A0ABA0B9-8F78-4AD3-8602-B4DF3D85AE0E}"/>
    <dgm:cxn modelId="{2C2FE2BC-E4B2-4450-AE1F-281E4011D4F8}" type="presOf" srcId="{2D6B66E2-DF31-43D7-86F7-84CF2EFF93D0}" destId="{E95962EA-2079-4D07-9FC8-9EF6F8204310}" srcOrd="0" destOrd="0" presId="urn:microsoft.com/office/officeart/2018/2/layout/IconLabelDescriptionList"/>
    <dgm:cxn modelId="{B84125CC-3CFA-48C9-B6EF-3AA4C8E8DEB9}" type="presOf" srcId="{E2C4A1F6-7F9F-4E53-9CF0-E9E2EC9FC88C}" destId="{E95962EA-2079-4D07-9FC8-9EF6F8204310}" srcOrd="0" destOrd="1" presId="urn:microsoft.com/office/officeart/2018/2/layout/IconLabelDescriptionList"/>
    <dgm:cxn modelId="{2D3A11F5-6FFC-4C4C-991D-86C3C9BB039D}" type="presOf" srcId="{548A5641-9267-4966-9A29-5423C7099638}" destId="{DFADDA26-B731-44BD-A5FE-4894D80C1053}" srcOrd="0" destOrd="0" presId="urn:microsoft.com/office/officeart/2018/2/layout/IconLabelDescriptionList"/>
    <dgm:cxn modelId="{26A11CF9-A330-4794-A86A-6B70EF3E1642}" srcId="{96061EEE-8527-4E06-80F6-79B30B4DB368}" destId="{548A5641-9267-4966-9A29-5423C7099638}" srcOrd="0" destOrd="0" parTransId="{9895F228-E88F-4355-886F-9DBE8F62F1D2}" sibTransId="{4DFB9215-58A1-4FC9-97D7-CBA76451E9C8}"/>
    <dgm:cxn modelId="{D8B7B496-5AB3-4B81-ADD4-1FC4C6D7AAF0}" type="presParOf" srcId="{B65BBE34-7701-4523-AB6D-E00D6B654CB9}" destId="{5B2401D6-C601-422B-83A8-DE372D19683A}" srcOrd="0" destOrd="0" presId="urn:microsoft.com/office/officeart/2018/2/layout/IconLabelDescriptionList"/>
    <dgm:cxn modelId="{3633C5E8-1DC5-442E-A938-BE01F52F69F0}" type="presParOf" srcId="{5B2401D6-C601-422B-83A8-DE372D19683A}" destId="{05EE4CB2-7E3B-4041-ADB3-3EB1C2533405}" srcOrd="0" destOrd="0" presId="urn:microsoft.com/office/officeart/2018/2/layout/IconLabelDescriptionList"/>
    <dgm:cxn modelId="{08A88458-601C-4EFB-A0F0-96CE48C3F66D}" type="presParOf" srcId="{5B2401D6-C601-422B-83A8-DE372D19683A}" destId="{6D7BDD42-315D-44E2-A76B-BAABF85D38EC}" srcOrd="1" destOrd="0" presId="urn:microsoft.com/office/officeart/2018/2/layout/IconLabelDescriptionList"/>
    <dgm:cxn modelId="{0BB59C4F-7548-453F-9B64-388CAE8B2E82}" type="presParOf" srcId="{5B2401D6-C601-422B-83A8-DE372D19683A}" destId="{DFADDA26-B731-44BD-A5FE-4894D80C1053}" srcOrd="2" destOrd="0" presId="urn:microsoft.com/office/officeart/2018/2/layout/IconLabelDescriptionList"/>
    <dgm:cxn modelId="{0E2E80FC-05E5-4578-A622-0904F506A125}" type="presParOf" srcId="{5B2401D6-C601-422B-83A8-DE372D19683A}" destId="{01601CBC-64F8-4CB1-98C5-FCDCA9EA7005}" srcOrd="3" destOrd="0" presId="urn:microsoft.com/office/officeart/2018/2/layout/IconLabelDescriptionList"/>
    <dgm:cxn modelId="{192D4E2A-28CD-4200-9CCB-797F042C9E36}" type="presParOf" srcId="{5B2401D6-C601-422B-83A8-DE372D19683A}" destId="{E95962EA-2079-4D07-9FC8-9EF6F8204310}" srcOrd="4" destOrd="0" presId="urn:microsoft.com/office/officeart/2018/2/layout/IconLabelDescriptionList"/>
    <dgm:cxn modelId="{B1E9AF0D-F32E-4050-BDBD-313D1C5F6A29}" type="presParOf" srcId="{B65BBE34-7701-4523-AB6D-E00D6B654CB9}" destId="{005DB0F6-C63F-45D5-B7C4-BB8FF1023FEB}" srcOrd="1" destOrd="0" presId="urn:microsoft.com/office/officeart/2018/2/layout/IconLabelDescriptionList"/>
    <dgm:cxn modelId="{55842C08-ED13-49CA-AD9E-B20CD5737A8A}" type="presParOf" srcId="{B65BBE34-7701-4523-AB6D-E00D6B654CB9}" destId="{FE355BB6-A169-4D7A-B2B9-11EC764F642C}" srcOrd="2" destOrd="0" presId="urn:microsoft.com/office/officeart/2018/2/layout/IconLabelDescriptionList"/>
    <dgm:cxn modelId="{7A9A1AE5-B54D-4682-B2B4-4EC21ADD97D3}" type="presParOf" srcId="{FE355BB6-A169-4D7A-B2B9-11EC764F642C}" destId="{164CF231-3640-4833-9520-1E492BC133F7}" srcOrd="0" destOrd="0" presId="urn:microsoft.com/office/officeart/2018/2/layout/IconLabelDescriptionList"/>
    <dgm:cxn modelId="{095C50C4-49E1-4521-BA9D-49AD0C1ED045}" type="presParOf" srcId="{FE355BB6-A169-4D7A-B2B9-11EC764F642C}" destId="{96F3D65F-9A42-4800-B3AE-56F4AAF5F683}" srcOrd="1" destOrd="0" presId="urn:microsoft.com/office/officeart/2018/2/layout/IconLabelDescriptionList"/>
    <dgm:cxn modelId="{A40B66A7-6E4A-4E41-80D4-42B959D0DBAD}" type="presParOf" srcId="{FE355BB6-A169-4D7A-B2B9-11EC764F642C}" destId="{85DA940D-EADA-4C2A-A38F-E41377D9CAC6}" srcOrd="2" destOrd="0" presId="urn:microsoft.com/office/officeart/2018/2/layout/IconLabelDescriptionList"/>
    <dgm:cxn modelId="{4CAB83AE-1399-46A6-A9F8-91F06EF350E8}" type="presParOf" srcId="{FE355BB6-A169-4D7A-B2B9-11EC764F642C}" destId="{29F791BC-5052-4583-B6D2-77FFF56F83C6}" srcOrd="3" destOrd="0" presId="urn:microsoft.com/office/officeart/2018/2/layout/IconLabelDescriptionList"/>
    <dgm:cxn modelId="{61B5D3CC-FEC1-474A-B6CD-6A7A60621576}" type="presParOf" srcId="{FE355BB6-A169-4D7A-B2B9-11EC764F642C}" destId="{1BE3A84C-8D7B-4217-B4C4-F86387FFFF5D}" srcOrd="4" destOrd="0" presId="urn:microsoft.com/office/officeart/2018/2/layout/IconLabelDescriptionList"/>
    <dgm:cxn modelId="{54342C8D-FE98-4670-B419-21ABADBD8353}" type="presParOf" srcId="{B65BBE34-7701-4523-AB6D-E00D6B654CB9}" destId="{57EB1817-AE11-4C32-9973-8C5D7BDB4643}" srcOrd="3" destOrd="0" presId="urn:microsoft.com/office/officeart/2018/2/layout/IconLabelDescriptionList"/>
    <dgm:cxn modelId="{9B4735B1-A934-44EF-94D3-9A29C33614AA}" type="presParOf" srcId="{B65BBE34-7701-4523-AB6D-E00D6B654CB9}" destId="{D6226654-2EBA-4EDF-805E-1CD385F0C06B}" srcOrd="4" destOrd="0" presId="urn:microsoft.com/office/officeart/2018/2/layout/IconLabelDescriptionList"/>
    <dgm:cxn modelId="{1FCF0BD8-B964-48D8-AD29-9691243F5B9F}" type="presParOf" srcId="{D6226654-2EBA-4EDF-805E-1CD385F0C06B}" destId="{D8AE768A-CDDB-479C-ABF3-55B5BEE5D99F}" srcOrd="0" destOrd="0" presId="urn:microsoft.com/office/officeart/2018/2/layout/IconLabelDescriptionList"/>
    <dgm:cxn modelId="{6087EDDB-AEB5-4B9F-B387-1480C3FFDB75}" type="presParOf" srcId="{D6226654-2EBA-4EDF-805E-1CD385F0C06B}" destId="{ACE6C21A-AB96-44AA-9881-8AF746752CBF}" srcOrd="1" destOrd="0" presId="urn:microsoft.com/office/officeart/2018/2/layout/IconLabelDescriptionList"/>
    <dgm:cxn modelId="{744C5E7D-9059-4493-9DAC-6D1386F9376D}" type="presParOf" srcId="{D6226654-2EBA-4EDF-805E-1CD385F0C06B}" destId="{C1482A85-BAA4-409B-87CF-195B578D854C}" srcOrd="2" destOrd="0" presId="urn:microsoft.com/office/officeart/2018/2/layout/IconLabelDescriptionList"/>
    <dgm:cxn modelId="{9EDF8BD1-31EA-4312-A2C5-DB096563808C}" type="presParOf" srcId="{D6226654-2EBA-4EDF-805E-1CD385F0C06B}" destId="{93BEB865-6BBB-4231-9973-5E6E1119E83C}" srcOrd="3" destOrd="0" presId="urn:microsoft.com/office/officeart/2018/2/layout/IconLabelDescriptionList"/>
    <dgm:cxn modelId="{6EA6417F-8172-49CD-8D50-1827E894B9BC}" type="presParOf" srcId="{D6226654-2EBA-4EDF-805E-1CD385F0C06B}" destId="{AAB01024-8E71-4723-887A-DB323D30B32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BBA7AF-807E-458D-81FD-864AD7CCE57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96C78B-E7CA-4460-8B4C-9586742340F7}">
      <dgm:prSet/>
      <dgm:spPr/>
      <dgm:t>
        <a:bodyPr/>
        <a:lstStyle/>
        <a:p>
          <a:pPr>
            <a:defRPr cap="all"/>
          </a:pPr>
          <a:r>
            <a:rPr lang="en-US"/>
            <a:t>Task Includes:</a:t>
          </a:r>
        </a:p>
      </dgm:t>
    </dgm:pt>
    <dgm:pt modelId="{699777CE-FDF9-45D4-9807-23F3A2C38CE8}" type="parTrans" cxnId="{DE1D9386-482D-4AB0-BBBB-84F8FF24D575}">
      <dgm:prSet/>
      <dgm:spPr/>
      <dgm:t>
        <a:bodyPr/>
        <a:lstStyle/>
        <a:p>
          <a:endParaRPr lang="en-US"/>
        </a:p>
      </dgm:t>
    </dgm:pt>
    <dgm:pt modelId="{98D533A9-CD1A-499D-BDF0-58B1BC0728E5}" type="sibTrans" cxnId="{DE1D9386-482D-4AB0-BBBB-84F8FF24D575}">
      <dgm:prSet/>
      <dgm:spPr/>
      <dgm:t>
        <a:bodyPr/>
        <a:lstStyle/>
        <a:p>
          <a:endParaRPr lang="en-US"/>
        </a:p>
      </dgm:t>
    </dgm:pt>
    <dgm:pt modelId="{7F43E6EF-0815-44EF-80A5-F14922F47ED8}">
      <dgm:prSet custT="1"/>
      <dgm:spPr/>
      <dgm:t>
        <a:bodyPr/>
        <a:lstStyle/>
        <a:p>
          <a:pPr>
            <a:defRPr cap="all"/>
          </a:pPr>
          <a:r>
            <a:rPr lang="en-US" sz="2000" dirty="0"/>
            <a:t>Index file and Function file and connecting all the other files to main index files</a:t>
          </a:r>
        </a:p>
      </dgm:t>
    </dgm:pt>
    <dgm:pt modelId="{C26E2355-3C9F-4B0B-9F87-AD2AD3C57DC4}" type="parTrans" cxnId="{08B97913-3B99-4440-B880-611FB4E629A5}">
      <dgm:prSet/>
      <dgm:spPr/>
      <dgm:t>
        <a:bodyPr/>
        <a:lstStyle/>
        <a:p>
          <a:endParaRPr lang="en-US"/>
        </a:p>
      </dgm:t>
    </dgm:pt>
    <dgm:pt modelId="{9847B8E5-68B2-4424-A9AC-7395F364C643}" type="sibTrans" cxnId="{08B97913-3B99-4440-B880-611FB4E629A5}">
      <dgm:prSet/>
      <dgm:spPr/>
      <dgm:t>
        <a:bodyPr/>
        <a:lstStyle/>
        <a:p>
          <a:endParaRPr lang="en-US"/>
        </a:p>
      </dgm:t>
    </dgm:pt>
    <dgm:pt modelId="{A190EB95-1CB8-4E95-ABC9-D1021D1F1E0B}">
      <dgm:prSet custT="1"/>
      <dgm:spPr/>
      <dgm:t>
        <a:bodyPr/>
        <a:lstStyle/>
        <a:p>
          <a:pPr>
            <a:defRPr cap="all"/>
          </a:pPr>
          <a:r>
            <a:rPr lang="en-US" sz="2000" dirty="0"/>
            <a:t>Home Page</a:t>
          </a:r>
        </a:p>
      </dgm:t>
    </dgm:pt>
    <dgm:pt modelId="{9BA7F5CB-85D2-480E-A612-B479DAA7182A}" type="parTrans" cxnId="{D55DA365-6C63-4DCA-BDD4-18CF82B492A0}">
      <dgm:prSet/>
      <dgm:spPr/>
      <dgm:t>
        <a:bodyPr/>
        <a:lstStyle/>
        <a:p>
          <a:endParaRPr lang="en-US"/>
        </a:p>
      </dgm:t>
    </dgm:pt>
    <dgm:pt modelId="{B4A02B70-C969-4F86-8DC4-382498699196}" type="sibTrans" cxnId="{D55DA365-6C63-4DCA-BDD4-18CF82B492A0}">
      <dgm:prSet/>
      <dgm:spPr/>
      <dgm:t>
        <a:bodyPr/>
        <a:lstStyle/>
        <a:p>
          <a:endParaRPr lang="en-US"/>
        </a:p>
      </dgm:t>
    </dgm:pt>
    <dgm:pt modelId="{EDD4C8AA-B283-4F1A-9275-A1377D943125}">
      <dgm:prSet custT="1"/>
      <dgm:spPr/>
      <dgm:t>
        <a:bodyPr/>
        <a:lstStyle/>
        <a:p>
          <a:pPr>
            <a:defRPr cap="all"/>
          </a:pPr>
          <a:r>
            <a:rPr lang="en-US" sz="2000" dirty="0"/>
            <a:t>Services Page (Including </a:t>
          </a:r>
          <a:r>
            <a:rPr lang="en-US" sz="2000" dirty="0" err="1"/>
            <a:t>Tyres</a:t>
          </a:r>
          <a:r>
            <a:rPr lang="en-US" sz="2000" dirty="0"/>
            <a:t>)</a:t>
          </a:r>
        </a:p>
      </dgm:t>
    </dgm:pt>
    <dgm:pt modelId="{944BAFD7-94C4-4708-AB12-ECC745D42722}" type="parTrans" cxnId="{7DFD3B73-2430-427A-8636-E08D40D07BAA}">
      <dgm:prSet/>
      <dgm:spPr/>
      <dgm:t>
        <a:bodyPr/>
        <a:lstStyle/>
        <a:p>
          <a:endParaRPr lang="en-US"/>
        </a:p>
      </dgm:t>
    </dgm:pt>
    <dgm:pt modelId="{B5531039-E558-44AF-A5B9-F820EA59C933}" type="sibTrans" cxnId="{7DFD3B73-2430-427A-8636-E08D40D07BAA}">
      <dgm:prSet/>
      <dgm:spPr/>
      <dgm:t>
        <a:bodyPr/>
        <a:lstStyle/>
        <a:p>
          <a:endParaRPr lang="en-US"/>
        </a:p>
      </dgm:t>
    </dgm:pt>
    <dgm:pt modelId="{51A64306-2A02-461C-8A6F-89A887E82812}" type="pres">
      <dgm:prSet presAssocID="{D8BBA7AF-807E-458D-81FD-864AD7CCE574}" presName="root" presStyleCnt="0">
        <dgm:presLayoutVars>
          <dgm:dir/>
          <dgm:resizeHandles val="exact"/>
        </dgm:presLayoutVars>
      </dgm:prSet>
      <dgm:spPr/>
    </dgm:pt>
    <dgm:pt modelId="{6CD92BA9-7095-401C-919E-9A7A11A848AB}" type="pres">
      <dgm:prSet presAssocID="{4796C78B-E7CA-4460-8B4C-9586742340F7}" presName="compNode" presStyleCnt="0"/>
      <dgm:spPr/>
    </dgm:pt>
    <dgm:pt modelId="{963719E5-8F04-451E-9D70-B29738403989}" type="pres">
      <dgm:prSet presAssocID="{4796C78B-E7CA-4460-8B4C-9586742340F7}" presName="iconBgRect" presStyleLbl="bgShp" presStyleIdx="0" presStyleCnt="4"/>
      <dgm:spPr/>
    </dgm:pt>
    <dgm:pt modelId="{5DFF5FF0-94AA-44E7-B58B-66A1E07DFD4D}" type="pres">
      <dgm:prSet presAssocID="{4796C78B-E7CA-4460-8B4C-9586742340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B5809C9-F2B9-48F9-B831-E474D5E6877C}" type="pres">
      <dgm:prSet presAssocID="{4796C78B-E7CA-4460-8B4C-9586742340F7}" presName="spaceRect" presStyleCnt="0"/>
      <dgm:spPr/>
    </dgm:pt>
    <dgm:pt modelId="{993A3347-E4FF-4769-9D2D-A454FB32F2C5}" type="pres">
      <dgm:prSet presAssocID="{4796C78B-E7CA-4460-8B4C-9586742340F7}" presName="textRect" presStyleLbl="revTx" presStyleIdx="0" presStyleCnt="4">
        <dgm:presLayoutVars>
          <dgm:chMax val="1"/>
          <dgm:chPref val="1"/>
        </dgm:presLayoutVars>
      </dgm:prSet>
      <dgm:spPr/>
    </dgm:pt>
    <dgm:pt modelId="{2740F5FD-39C3-4E99-B568-989AEEC24CEC}" type="pres">
      <dgm:prSet presAssocID="{98D533A9-CD1A-499D-BDF0-58B1BC0728E5}" presName="sibTrans" presStyleCnt="0"/>
      <dgm:spPr/>
    </dgm:pt>
    <dgm:pt modelId="{3502F2CD-B2D3-4C4F-B12F-8A1AAFE70224}" type="pres">
      <dgm:prSet presAssocID="{7F43E6EF-0815-44EF-80A5-F14922F47ED8}" presName="compNode" presStyleCnt="0"/>
      <dgm:spPr/>
    </dgm:pt>
    <dgm:pt modelId="{43785C6A-E9B5-4DB9-AB60-64B08795F939}" type="pres">
      <dgm:prSet presAssocID="{7F43E6EF-0815-44EF-80A5-F14922F47ED8}" presName="iconBgRect" presStyleLbl="bgShp" presStyleIdx="1" presStyleCnt="4"/>
      <dgm:spPr/>
    </dgm:pt>
    <dgm:pt modelId="{661F9F79-CBA8-4783-9554-91C57F43E702}" type="pres">
      <dgm:prSet presAssocID="{7F43E6EF-0815-44EF-80A5-F14922F47E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D8F77A36-03AD-4AFA-ABC4-BCBE29281B84}" type="pres">
      <dgm:prSet presAssocID="{7F43E6EF-0815-44EF-80A5-F14922F47ED8}" presName="spaceRect" presStyleCnt="0"/>
      <dgm:spPr/>
    </dgm:pt>
    <dgm:pt modelId="{DCD2292F-24D5-493A-B9DE-FAB3E0500D98}" type="pres">
      <dgm:prSet presAssocID="{7F43E6EF-0815-44EF-80A5-F14922F47ED8}" presName="textRect" presStyleLbl="revTx" presStyleIdx="1" presStyleCnt="4">
        <dgm:presLayoutVars>
          <dgm:chMax val="1"/>
          <dgm:chPref val="1"/>
        </dgm:presLayoutVars>
      </dgm:prSet>
      <dgm:spPr/>
    </dgm:pt>
    <dgm:pt modelId="{3B07942D-E3E3-4D9C-B271-C64AF0660862}" type="pres">
      <dgm:prSet presAssocID="{9847B8E5-68B2-4424-A9AC-7395F364C643}" presName="sibTrans" presStyleCnt="0"/>
      <dgm:spPr/>
    </dgm:pt>
    <dgm:pt modelId="{33EABE5C-B638-4969-8D6E-878C85F5225C}" type="pres">
      <dgm:prSet presAssocID="{A190EB95-1CB8-4E95-ABC9-D1021D1F1E0B}" presName="compNode" presStyleCnt="0"/>
      <dgm:spPr/>
    </dgm:pt>
    <dgm:pt modelId="{4ADC3F9F-60CA-4D02-AB42-2E266BCDA092}" type="pres">
      <dgm:prSet presAssocID="{A190EB95-1CB8-4E95-ABC9-D1021D1F1E0B}" presName="iconBgRect" presStyleLbl="bgShp" presStyleIdx="2" presStyleCnt="4"/>
      <dgm:spPr/>
    </dgm:pt>
    <dgm:pt modelId="{51B60DF7-25DE-49BC-84BB-602774425C9D}" type="pres">
      <dgm:prSet presAssocID="{A190EB95-1CB8-4E95-ABC9-D1021D1F1E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6DB1831D-974A-456C-ABA8-63CAFF22B31B}" type="pres">
      <dgm:prSet presAssocID="{A190EB95-1CB8-4E95-ABC9-D1021D1F1E0B}" presName="spaceRect" presStyleCnt="0"/>
      <dgm:spPr/>
    </dgm:pt>
    <dgm:pt modelId="{F3F145C9-21CC-4C7F-9201-2BA6B56F8412}" type="pres">
      <dgm:prSet presAssocID="{A190EB95-1CB8-4E95-ABC9-D1021D1F1E0B}" presName="textRect" presStyleLbl="revTx" presStyleIdx="2" presStyleCnt="4">
        <dgm:presLayoutVars>
          <dgm:chMax val="1"/>
          <dgm:chPref val="1"/>
        </dgm:presLayoutVars>
      </dgm:prSet>
      <dgm:spPr/>
    </dgm:pt>
    <dgm:pt modelId="{D0A50756-63AB-4C5C-9775-C35305321694}" type="pres">
      <dgm:prSet presAssocID="{B4A02B70-C969-4F86-8DC4-382498699196}" presName="sibTrans" presStyleCnt="0"/>
      <dgm:spPr/>
    </dgm:pt>
    <dgm:pt modelId="{C3CDAB28-4004-4E27-900A-3E007A925006}" type="pres">
      <dgm:prSet presAssocID="{EDD4C8AA-B283-4F1A-9275-A1377D943125}" presName="compNode" presStyleCnt="0"/>
      <dgm:spPr/>
    </dgm:pt>
    <dgm:pt modelId="{22C0FFD0-EF3D-43CA-931A-58D074555CA9}" type="pres">
      <dgm:prSet presAssocID="{EDD4C8AA-B283-4F1A-9275-A1377D943125}" presName="iconBgRect" presStyleLbl="bgShp" presStyleIdx="3" presStyleCnt="4"/>
      <dgm:spPr/>
    </dgm:pt>
    <dgm:pt modelId="{B5C80686-9A68-44BD-BC7C-68ACD5F988CA}" type="pres">
      <dgm:prSet presAssocID="{EDD4C8AA-B283-4F1A-9275-A1377D9431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77D8EF6E-33FE-48C0-90D6-BBDB250BE75C}" type="pres">
      <dgm:prSet presAssocID="{EDD4C8AA-B283-4F1A-9275-A1377D943125}" presName="spaceRect" presStyleCnt="0"/>
      <dgm:spPr/>
    </dgm:pt>
    <dgm:pt modelId="{5EFA67CC-3AAD-4866-8FBD-EE7D9ED96796}" type="pres">
      <dgm:prSet presAssocID="{EDD4C8AA-B283-4F1A-9275-A1377D943125}" presName="textRect" presStyleLbl="revTx" presStyleIdx="3" presStyleCnt="4">
        <dgm:presLayoutVars>
          <dgm:chMax val="1"/>
          <dgm:chPref val="1"/>
        </dgm:presLayoutVars>
      </dgm:prSet>
      <dgm:spPr/>
    </dgm:pt>
  </dgm:ptLst>
  <dgm:cxnLst>
    <dgm:cxn modelId="{08B97913-3B99-4440-B880-611FB4E629A5}" srcId="{D8BBA7AF-807E-458D-81FD-864AD7CCE574}" destId="{7F43E6EF-0815-44EF-80A5-F14922F47ED8}" srcOrd="1" destOrd="0" parTransId="{C26E2355-3C9F-4B0B-9F87-AD2AD3C57DC4}" sibTransId="{9847B8E5-68B2-4424-A9AC-7395F364C643}"/>
    <dgm:cxn modelId="{02D9771E-727B-4948-B544-EACE0F26A05B}" type="presOf" srcId="{EDD4C8AA-B283-4F1A-9275-A1377D943125}" destId="{5EFA67CC-3AAD-4866-8FBD-EE7D9ED96796}" srcOrd="0" destOrd="0" presId="urn:microsoft.com/office/officeart/2018/5/layout/IconCircleLabelList"/>
    <dgm:cxn modelId="{3A602624-BA07-4CA1-887F-A844D9404E12}" type="presOf" srcId="{7F43E6EF-0815-44EF-80A5-F14922F47ED8}" destId="{DCD2292F-24D5-493A-B9DE-FAB3E0500D98}" srcOrd="0" destOrd="0" presId="urn:microsoft.com/office/officeart/2018/5/layout/IconCircleLabelList"/>
    <dgm:cxn modelId="{EDAA6A29-C6E8-4F3C-8DF3-C755023F3C2E}" type="presOf" srcId="{D8BBA7AF-807E-458D-81FD-864AD7CCE574}" destId="{51A64306-2A02-461C-8A6F-89A887E82812}" srcOrd="0" destOrd="0" presId="urn:microsoft.com/office/officeart/2018/5/layout/IconCircleLabelList"/>
    <dgm:cxn modelId="{E3FFE935-A558-43DD-B1BE-20D2E490E3C7}" type="presOf" srcId="{4796C78B-E7CA-4460-8B4C-9586742340F7}" destId="{993A3347-E4FF-4769-9D2D-A454FB32F2C5}" srcOrd="0" destOrd="0" presId="urn:microsoft.com/office/officeart/2018/5/layout/IconCircleLabelList"/>
    <dgm:cxn modelId="{D55DA365-6C63-4DCA-BDD4-18CF82B492A0}" srcId="{D8BBA7AF-807E-458D-81FD-864AD7CCE574}" destId="{A190EB95-1CB8-4E95-ABC9-D1021D1F1E0B}" srcOrd="2" destOrd="0" parTransId="{9BA7F5CB-85D2-480E-A612-B479DAA7182A}" sibTransId="{B4A02B70-C969-4F86-8DC4-382498699196}"/>
    <dgm:cxn modelId="{2A30B265-5C23-437A-9AE6-ED48C04EEBD1}" type="presOf" srcId="{A190EB95-1CB8-4E95-ABC9-D1021D1F1E0B}" destId="{F3F145C9-21CC-4C7F-9201-2BA6B56F8412}" srcOrd="0" destOrd="0" presId="urn:microsoft.com/office/officeart/2018/5/layout/IconCircleLabelList"/>
    <dgm:cxn modelId="{7DFD3B73-2430-427A-8636-E08D40D07BAA}" srcId="{D8BBA7AF-807E-458D-81FD-864AD7CCE574}" destId="{EDD4C8AA-B283-4F1A-9275-A1377D943125}" srcOrd="3" destOrd="0" parTransId="{944BAFD7-94C4-4708-AB12-ECC745D42722}" sibTransId="{B5531039-E558-44AF-A5B9-F820EA59C933}"/>
    <dgm:cxn modelId="{DE1D9386-482D-4AB0-BBBB-84F8FF24D575}" srcId="{D8BBA7AF-807E-458D-81FD-864AD7CCE574}" destId="{4796C78B-E7CA-4460-8B4C-9586742340F7}" srcOrd="0" destOrd="0" parTransId="{699777CE-FDF9-45D4-9807-23F3A2C38CE8}" sibTransId="{98D533A9-CD1A-499D-BDF0-58B1BC0728E5}"/>
    <dgm:cxn modelId="{2B20F21D-D5DB-402D-9D90-9E559925117F}" type="presParOf" srcId="{51A64306-2A02-461C-8A6F-89A887E82812}" destId="{6CD92BA9-7095-401C-919E-9A7A11A848AB}" srcOrd="0" destOrd="0" presId="urn:microsoft.com/office/officeart/2018/5/layout/IconCircleLabelList"/>
    <dgm:cxn modelId="{D0FA47E6-811E-49C6-8F10-74BE65D3DEF2}" type="presParOf" srcId="{6CD92BA9-7095-401C-919E-9A7A11A848AB}" destId="{963719E5-8F04-451E-9D70-B29738403989}" srcOrd="0" destOrd="0" presId="urn:microsoft.com/office/officeart/2018/5/layout/IconCircleLabelList"/>
    <dgm:cxn modelId="{9B936992-5340-4CE4-8867-0776D90786C1}" type="presParOf" srcId="{6CD92BA9-7095-401C-919E-9A7A11A848AB}" destId="{5DFF5FF0-94AA-44E7-B58B-66A1E07DFD4D}" srcOrd="1" destOrd="0" presId="urn:microsoft.com/office/officeart/2018/5/layout/IconCircleLabelList"/>
    <dgm:cxn modelId="{5B59028D-D163-4CC1-95C6-FAF0397F4FC0}" type="presParOf" srcId="{6CD92BA9-7095-401C-919E-9A7A11A848AB}" destId="{2B5809C9-F2B9-48F9-B831-E474D5E6877C}" srcOrd="2" destOrd="0" presId="urn:microsoft.com/office/officeart/2018/5/layout/IconCircleLabelList"/>
    <dgm:cxn modelId="{C752BD90-3DB5-40A5-902D-ABAE92A43366}" type="presParOf" srcId="{6CD92BA9-7095-401C-919E-9A7A11A848AB}" destId="{993A3347-E4FF-4769-9D2D-A454FB32F2C5}" srcOrd="3" destOrd="0" presId="urn:microsoft.com/office/officeart/2018/5/layout/IconCircleLabelList"/>
    <dgm:cxn modelId="{1B31F10B-B556-46C6-A79B-6CA97C4CA733}" type="presParOf" srcId="{51A64306-2A02-461C-8A6F-89A887E82812}" destId="{2740F5FD-39C3-4E99-B568-989AEEC24CEC}" srcOrd="1" destOrd="0" presId="urn:microsoft.com/office/officeart/2018/5/layout/IconCircleLabelList"/>
    <dgm:cxn modelId="{F4252150-F33D-4BB6-87EF-E5EF37094CCC}" type="presParOf" srcId="{51A64306-2A02-461C-8A6F-89A887E82812}" destId="{3502F2CD-B2D3-4C4F-B12F-8A1AAFE70224}" srcOrd="2" destOrd="0" presId="urn:microsoft.com/office/officeart/2018/5/layout/IconCircleLabelList"/>
    <dgm:cxn modelId="{539BAE1C-C1E7-4A3C-B738-68836826AC29}" type="presParOf" srcId="{3502F2CD-B2D3-4C4F-B12F-8A1AAFE70224}" destId="{43785C6A-E9B5-4DB9-AB60-64B08795F939}" srcOrd="0" destOrd="0" presId="urn:microsoft.com/office/officeart/2018/5/layout/IconCircleLabelList"/>
    <dgm:cxn modelId="{804B42CC-CB5D-4B49-A1DC-3236E3431F9B}" type="presParOf" srcId="{3502F2CD-B2D3-4C4F-B12F-8A1AAFE70224}" destId="{661F9F79-CBA8-4783-9554-91C57F43E702}" srcOrd="1" destOrd="0" presId="urn:microsoft.com/office/officeart/2018/5/layout/IconCircleLabelList"/>
    <dgm:cxn modelId="{097D894B-F4F4-4DF1-92D6-B4CB61E70D8C}" type="presParOf" srcId="{3502F2CD-B2D3-4C4F-B12F-8A1AAFE70224}" destId="{D8F77A36-03AD-4AFA-ABC4-BCBE29281B84}" srcOrd="2" destOrd="0" presId="urn:microsoft.com/office/officeart/2018/5/layout/IconCircleLabelList"/>
    <dgm:cxn modelId="{F9714EFC-3011-40C6-A1D4-0C5CF20C13FE}" type="presParOf" srcId="{3502F2CD-B2D3-4C4F-B12F-8A1AAFE70224}" destId="{DCD2292F-24D5-493A-B9DE-FAB3E0500D98}" srcOrd="3" destOrd="0" presId="urn:microsoft.com/office/officeart/2018/5/layout/IconCircleLabelList"/>
    <dgm:cxn modelId="{62DAA245-BE7A-4F94-A31E-F5B317B68A09}" type="presParOf" srcId="{51A64306-2A02-461C-8A6F-89A887E82812}" destId="{3B07942D-E3E3-4D9C-B271-C64AF0660862}" srcOrd="3" destOrd="0" presId="urn:microsoft.com/office/officeart/2018/5/layout/IconCircleLabelList"/>
    <dgm:cxn modelId="{F12FD34D-6D45-41C4-91B1-9C7219B97E44}" type="presParOf" srcId="{51A64306-2A02-461C-8A6F-89A887E82812}" destId="{33EABE5C-B638-4969-8D6E-878C85F5225C}" srcOrd="4" destOrd="0" presId="urn:microsoft.com/office/officeart/2018/5/layout/IconCircleLabelList"/>
    <dgm:cxn modelId="{78896432-2357-4871-A646-56EEA4FAC9A8}" type="presParOf" srcId="{33EABE5C-B638-4969-8D6E-878C85F5225C}" destId="{4ADC3F9F-60CA-4D02-AB42-2E266BCDA092}" srcOrd="0" destOrd="0" presId="urn:microsoft.com/office/officeart/2018/5/layout/IconCircleLabelList"/>
    <dgm:cxn modelId="{E46A09F5-32ED-433A-933D-E799DEAAFDD1}" type="presParOf" srcId="{33EABE5C-B638-4969-8D6E-878C85F5225C}" destId="{51B60DF7-25DE-49BC-84BB-602774425C9D}" srcOrd="1" destOrd="0" presId="urn:microsoft.com/office/officeart/2018/5/layout/IconCircleLabelList"/>
    <dgm:cxn modelId="{DA83E496-3B1D-4911-AF82-1E60BE2B5067}" type="presParOf" srcId="{33EABE5C-B638-4969-8D6E-878C85F5225C}" destId="{6DB1831D-974A-456C-ABA8-63CAFF22B31B}" srcOrd="2" destOrd="0" presId="urn:microsoft.com/office/officeart/2018/5/layout/IconCircleLabelList"/>
    <dgm:cxn modelId="{A6D94D9D-E765-414C-A378-F1F6264F9DF8}" type="presParOf" srcId="{33EABE5C-B638-4969-8D6E-878C85F5225C}" destId="{F3F145C9-21CC-4C7F-9201-2BA6B56F8412}" srcOrd="3" destOrd="0" presId="urn:microsoft.com/office/officeart/2018/5/layout/IconCircleLabelList"/>
    <dgm:cxn modelId="{55A16B2E-4EA5-44D3-B3E0-B7586B55D245}" type="presParOf" srcId="{51A64306-2A02-461C-8A6F-89A887E82812}" destId="{D0A50756-63AB-4C5C-9775-C35305321694}" srcOrd="5" destOrd="0" presId="urn:microsoft.com/office/officeart/2018/5/layout/IconCircleLabelList"/>
    <dgm:cxn modelId="{C6A59D7D-9E77-4844-ACBC-F5FA7A71AD37}" type="presParOf" srcId="{51A64306-2A02-461C-8A6F-89A887E82812}" destId="{C3CDAB28-4004-4E27-900A-3E007A925006}" srcOrd="6" destOrd="0" presId="urn:microsoft.com/office/officeart/2018/5/layout/IconCircleLabelList"/>
    <dgm:cxn modelId="{487CCCA6-2C07-44B7-93B4-2DD46D3052DD}" type="presParOf" srcId="{C3CDAB28-4004-4E27-900A-3E007A925006}" destId="{22C0FFD0-EF3D-43CA-931A-58D074555CA9}" srcOrd="0" destOrd="0" presId="urn:microsoft.com/office/officeart/2018/5/layout/IconCircleLabelList"/>
    <dgm:cxn modelId="{E2051EAB-D62A-4EF1-AC69-FB11F2BA94EF}" type="presParOf" srcId="{C3CDAB28-4004-4E27-900A-3E007A925006}" destId="{B5C80686-9A68-44BD-BC7C-68ACD5F988CA}" srcOrd="1" destOrd="0" presId="urn:microsoft.com/office/officeart/2018/5/layout/IconCircleLabelList"/>
    <dgm:cxn modelId="{02937201-24A5-430B-9977-F09FD0990DF1}" type="presParOf" srcId="{C3CDAB28-4004-4E27-900A-3E007A925006}" destId="{77D8EF6E-33FE-48C0-90D6-BBDB250BE75C}" srcOrd="2" destOrd="0" presId="urn:microsoft.com/office/officeart/2018/5/layout/IconCircleLabelList"/>
    <dgm:cxn modelId="{95E31973-866C-4014-AF2E-A2AE367AB75C}" type="presParOf" srcId="{C3CDAB28-4004-4E27-900A-3E007A925006}" destId="{5EFA67CC-3AAD-4866-8FBD-EE7D9ED9679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08FCB2-58CC-4DF9-A75E-FB3569EF7F4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89DE9E-B748-4105-B3E1-A6366A0F86CC}">
      <dgm:prSet/>
      <dgm:spPr/>
      <dgm:t>
        <a:bodyPr/>
        <a:lstStyle/>
        <a:p>
          <a:pPr>
            <a:lnSpc>
              <a:spcPct val="100000"/>
            </a:lnSpc>
            <a:defRPr cap="all"/>
          </a:pPr>
          <a:r>
            <a:rPr lang="en-US"/>
            <a:t>Task Includes:</a:t>
          </a:r>
        </a:p>
      </dgm:t>
    </dgm:pt>
    <dgm:pt modelId="{5355C717-A720-4026-8808-430B25774E85}" type="parTrans" cxnId="{41DB9A36-C8D0-44C8-BAF3-7B7591500AE2}">
      <dgm:prSet/>
      <dgm:spPr/>
      <dgm:t>
        <a:bodyPr/>
        <a:lstStyle/>
        <a:p>
          <a:endParaRPr lang="en-US"/>
        </a:p>
      </dgm:t>
    </dgm:pt>
    <dgm:pt modelId="{AA8FBB43-CEF6-4F7C-83E2-ADB32327D266}" type="sibTrans" cxnId="{41DB9A36-C8D0-44C8-BAF3-7B7591500AE2}">
      <dgm:prSet/>
      <dgm:spPr/>
      <dgm:t>
        <a:bodyPr/>
        <a:lstStyle/>
        <a:p>
          <a:endParaRPr lang="en-US"/>
        </a:p>
      </dgm:t>
    </dgm:pt>
    <dgm:pt modelId="{E97C0DBA-3883-4963-B16F-47663B601B39}">
      <dgm:prSet/>
      <dgm:spPr/>
      <dgm:t>
        <a:bodyPr/>
        <a:lstStyle/>
        <a:p>
          <a:pPr>
            <a:lnSpc>
              <a:spcPct val="100000"/>
            </a:lnSpc>
            <a:defRPr cap="all"/>
          </a:pPr>
          <a:r>
            <a:rPr lang="en-US"/>
            <a:t>Sidebar development for theme</a:t>
          </a:r>
        </a:p>
      </dgm:t>
    </dgm:pt>
    <dgm:pt modelId="{685FEF25-0E0F-4941-A7FC-8B77435CD8F8}" type="parTrans" cxnId="{3CD1F33E-F5E5-4E9A-AD87-4D12DC240B14}">
      <dgm:prSet/>
      <dgm:spPr/>
      <dgm:t>
        <a:bodyPr/>
        <a:lstStyle/>
        <a:p>
          <a:endParaRPr lang="en-US"/>
        </a:p>
      </dgm:t>
    </dgm:pt>
    <dgm:pt modelId="{13C93C2D-238D-433D-A4C2-68F794B25620}" type="sibTrans" cxnId="{3CD1F33E-F5E5-4E9A-AD87-4D12DC240B14}">
      <dgm:prSet/>
      <dgm:spPr/>
      <dgm:t>
        <a:bodyPr/>
        <a:lstStyle/>
        <a:p>
          <a:endParaRPr lang="en-US"/>
        </a:p>
      </dgm:t>
    </dgm:pt>
    <dgm:pt modelId="{BC88E840-5AE8-4D93-A903-F15D230A400C}">
      <dgm:prSet/>
      <dgm:spPr/>
      <dgm:t>
        <a:bodyPr/>
        <a:lstStyle/>
        <a:p>
          <a:pPr>
            <a:lnSpc>
              <a:spcPct val="100000"/>
            </a:lnSpc>
            <a:defRPr cap="all"/>
          </a:pPr>
          <a:r>
            <a:rPr lang="en-US"/>
            <a:t>About Us Page</a:t>
          </a:r>
        </a:p>
      </dgm:t>
    </dgm:pt>
    <dgm:pt modelId="{9DE20E17-F79F-47FB-A609-FEA205499726}" type="parTrans" cxnId="{B1282730-8CA4-4F90-830D-E1625B5191BD}">
      <dgm:prSet/>
      <dgm:spPr/>
      <dgm:t>
        <a:bodyPr/>
        <a:lstStyle/>
        <a:p>
          <a:endParaRPr lang="en-US"/>
        </a:p>
      </dgm:t>
    </dgm:pt>
    <dgm:pt modelId="{72A3D41F-129A-40FD-982B-7128A6C07276}" type="sibTrans" cxnId="{B1282730-8CA4-4F90-830D-E1625B5191BD}">
      <dgm:prSet/>
      <dgm:spPr/>
      <dgm:t>
        <a:bodyPr/>
        <a:lstStyle/>
        <a:p>
          <a:endParaRPr lang="en-US"/>
        </a:p>
      </dgm:t>
    </dgm:pt>
    <dgm:pt modelId="{54BE940C-0EB6-4E68-B865-CE8E23B13E90}">
      <dgm:prSet/>
      <dgm:spPr/>
      <dgm:t>
        <a:bodyPr/>
        <a:lstStyle/>
        <a:p>
          <a:pPr>
            <a:lnSpc>
              <a:spcPct val="100000"/>
            </a:lnSpc>
            <a:defRPr cap="all"/>
          </a:pPr>
          <a:r>
            <a:rPr lang="en-US"/>
            <a:t>Promotions</a:t>
          </a:r>
        </a:p>
      </dgm:t>
    </dgm:pt>
    <dgm:pt modelId="{0F06CA50-21DC-4019-9F06-E34D7EE6B924}" type="parTrans" cxnId="{F6ACAD6A-6B3C-490D-80EA-2C509CACCC93}">
      <dgm:prSet/>
      <dgm:spPr/>
      <dgm:t>
        <a:bodyPr/>
        <a:lstStyle/>
        <a:p>
          <a:endParaRPr lang="en-US"/>
        </a:p>
      </dgm:t>
    </dgm:pt>
    <dgm:pt modelId="{D09F044D-82AB-4801-A77A-1708EE08143E}" type="sibTrans" cxnId="{F6ACAD6A-6B3C-490D-80EA-2C509CACCC93}">
      <dgm:prSet/>
      <dgm:spPr/>
      <dgm:t>
        <a:bodyPr/>
        <a:lstStyle/>
        <a:p>
          <a:endParaRPr lang="en-US"/>
        </a:p>
      </dgm:t>
    </dgm:pt>
    <dgm:pt modelId="{065B1014-7A06-42A4-B88F-B0C236F7D5F1}" type="pres">
      <dgm:prSet presAssocID="{6408FCB2-58CC-4DF9-A75E-FB3569EF7F41}" presName="root" presStyleCnt="0">
        <dgm:presLayoutVars>
          <dgm:dir/>
          <dgm:resizeHandles val="exact"/>
        </dgm:presLayoutVars>
      </dgm:prSet>
      <dgm:spPr/>
    </dgm:pt>
    <dgm:pt modelId="{9894EF39-F9E2-4FB0-A78F-C37FA6C59D29}" type="pres">
      <dgm:prSet presAssocID="{B389DE9E-B748-4105-B3E1-A6366A0F86CC}" presName="compNode" presStyleCnt="0"/>
      <dgm:spPr/>
    </dgm:pt>
    <dgm:pt modelId="{7EBCD8A0-1462-43C6-9FFF-3326E7CE6FBA}" type="pres">
      <dgm:prSet presAssocID="{B389DE9E-B748-4105-B3E1-A6366A0F86CC}" presName="iconBgRect" presStyleLbl="bgShp" presStyleIdx="0" presStyleCnt="4"/>
      <dgm:spPr/>
    </dgm:pt>
    <dgm:pt modelId="{76DB49CF-5DD0-4892-A7DF-D0CB08AF189A}" type="pres">
      <dgm:prSet presAssocID="{B389DE9E-B748-4105-B3E1-A6366A0F86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77B3F54-953E-4E0D-8B9A-60E6C9C82AA6}" type="pres">
      <dgm:prSet presAssocID="{B389DE9E-B748-4105-B3E1-A6366A0F86CC}" presName="spaceRect" presStyleCnt="0"/>
      <dgm:spPr/>
    </dgm:pt>
    <dgm:pt modelId="{7F730DA7-0890-4C74-8D6A-A3F861B68C0D}" type="pres">
      <dgm:prSet presAssocID="{B389DE9E-B748-4105-B3E1-A6366A0F86CC}" presName="textRect" presStyleLbl="revTx" presStyleIdx="0" presStyleCnt="4">
        <dgm:presLayoutVars>
          <dgm:chMax val="1"/>
          <dgm:chPref val="1"/>
        </dgm:presLayoutVars>
      </dgm:prSet>
      <dgm:spPr/>
    </dgm:pt>
    <dgm:pt modelId="{0DFE27D3-A31E-4601-916C-08D8EB89A202}" type="pres">
      <dgm:prSet presAssocID="{AA8FBB43-CEF6-4F7C-83E2-ADB32327D266}" presName="sibTrans" presStyleCnt="0"/>
      <dgm:spPr/>
    </dgm:pt>
    <dgm:pt modelId="{AAA30058-EF3C-486E-88B6-A75027FA74E8}" type="pres">
      <dgm:prSet presAssocID="{E97C0DBA-3883-4963-B16F-47663B601B39}" presName="compNode" presStyleCnt="0"/>
      <dgm:spPr/>
    </dgm:pt>
    <dgm:pt modelId="{ADCE6AC4-4261-4098-9782-2F6124C3989C}" type="pres">
      <dgm:prSet presAssocID="{E97C0DBA-3883-4963-B16F-47663B601B39}" presName="iconBgRect" presStyleLbl="bgShp" presStyleIdx="1" presStyleCnt="4"/>
      <dgm:spPr/>
    </dgm:pt>
    <dgm:pt modelId="{90535CC9-F351-4D25-86D2-E157CBC1CF6A}" type="pres">
      <dgm:prSet presAssocID="{E97C0DBA-3883-4963-B16F-47663B601B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07FE9547-58C1-432D-8398-EAE60D163E84}" type="pres">
      <dgm:prSet presAssocID="{E97C0DBA-3883-4963-B16F-47663B601B39}" presName="spaceRect" presStyleCnt="0"/>
      <dgm:spPr/>
    </dgm:pt>
    <dgm:pt modelId="{677E8BF2-B698-47A7-A4C5-E7A0ECF4C19E}" type="pres">
      <dgm:prSet presAssocID="{E97C0DBA-3883-4963-B16F-47663B601B39}" presName="textRect" presStyleLbl="revTx" presStyleIdx="1" presStyleCnt="4">
        <dgm:presLayoutVars>
          <dgm:chMax val="1"/>
          <dgm:chPref val="1"/>
        </dgm:presLayoutVars>
      </dgm:prSet>
      <dgm:spPr/>
    </dgm:pt>
    <dgm:pt modelId="{FB51544B-E397-4896-A84A-7BFF39379CEC}" type="pres">
      <dgm:prSet presAssocID="{13C93C2D-238D-433D-A4C2-68F794B25620}" presName="sibTrans" presStyleCnt="0"/>
      <dgm:spPr/>
    </dgm:pt>
    <dgm:pt modelId="{8C6FA960-1DB9-4B38-9BED-6E9C7801FBA1}" type="pres">
      <dgm:prSet presAssocID="{BC88E840-5AE8-4D93-A903-F15D230A400C}" presName="compNode" presStyleCnt="0"/>
      <dgm:spPr/>
    </dgm:pt>
    <dgm:pt modelId="{CF9EA82A-F0A4-40D0-91EE-DE054AFA0098}" type="pres">
      <dgm:prSet presAssocID="{BC88E840-5AE8-4D93-A903-F15D230A400C}" presName="iconBgRect" presStyleLbl="bgShp" presStyleIdx="2" presStyleCnt="4"/>
      <dgm:spPr/>
    </dgm:pt>
    <dgm:pt modelId="{01AF2F91-40EF-484E-8B92-D1D2908944A3}" type="pres">
      <dgm:prSet presAssocID="{BC88E840-5AE8-4D93-A903-F15D230A40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6AAB0B6C-07FF-487E-A7D7-56F57EF37DF1}" type="pres">
      <dgm:prSet presAssocID="{BC88E840-5AE8-4D93-A903-F15D230A400C}" presName="spaceRect" presStyleCnt="0"/>
      <dgm:spPr/>
    </dgm:pt>
    <dgm:pt modelId="{1F9E3891-0B25-4B1D-868F-77AAD8565893}" type="pres">
      <dgm:prSet presAssocID="{BC88E840-5AE8-4D93-A903-F15D230A400C}" presName="textRect" presStyleLbl="revTx" presStyleIdx="2" presStyleCnt="4">
        <dgm:presLayoutVars>
          <dgm:chMax val="1"/>
          <dgm:chPref val="1"/>
        </dgm:presLayoutVars>
      </dgm:prSet>
      <dgm:spPr/>
    </dgm:pt>
    <dgm:pt modelId="{757003A6-42C9-488A-AC9D-8E61F9647352}" type="pres">
      <dgm:prSet presAssocID="{72A3D41F-129A-40FD-982B-7128A6C07276}" presName="sibTrans" presStyleCnt="0"/>
      <dgm:spPr/>
    </dgm:pt>
    <dgm:pt modelId="{1E2E0370-EBC9-4A70-9E79-10C4C60AFAFA}" type="pres">
      <dgm:prSet presAssocID="{54BE940C-0EB6-4E68-B865-CE8E23B13E90}" presName="compNode" presStyleCnt="0"/>
      <dgm:spPr/>
    </dgm:pt>
    <dgm:pt modelId="{21182B6E-CDB5-4B0E-BDBF-D87163CC4D67}" type="pres">
      <dgm:prSet presAssocID="{54BE940C-0EB6-4E68-B865-CE8E23B13E90}" presName="iconBgRect" presStyleLbl="bgShp" presStyleIdx="3" presStyleCnt="4"/>
      <dgm:spPr/>
    </dgm:pt>
    <dgm:pt modelId="{36DAB5B8-6C05-44A7-94CC-0F8B93558F74}" type="pres">
      <dgm:prSet presAssocID="{54BE940C-0EB6-4E68-B865-CE8E23B13E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g"/>
        </a:ext>
      </dgm:extLst>
    </dgm:pt>
    <dgm:pt modelId="{87635BA4-A208-4EC1-BAD0-AF395CA202BE}" type="pres">
      <dgm:prSet presAssocID="{54BE940C-0EB6-4E68-B865-CE8E23B13E90}" presName="spaceRect" presStyleCnt="0"/>
      <dgm:spPr/>
    </dgm:pt>
    <dgm:pt modelId="{A728553D-119C-4083-8D7F-FF5D03C38DF7}" type="pres">
      <dgm:prSet presAssocID="{54BE940C-0EB6-4E68-B865-CE8E23B13E90}" presName="textRect" presStyleLbl="revTx" presStyleIdx="3" presStyleCnt="4">
        <dgm:presLayoutVars>
          <dgm:chMax val="1"/>
          <dgm:chPref val="1"/>
        </dgm:presLayoutVars>
      </dgm:prSet>
      <dgm:spPr/>
    </dgm:pt>
  </dgm:ptLst>
  <dgm:cxnLst>
    <dgm:cxn modelId="{B6BCAE01-F27F-40F6-96EB-171AD317AC98}" type="presOf" srcId="{6408FCB2-58CC-4DF9-A75E-FB3569EF7F41}" destId="{065B1014-7A06-42A4-B88F-B0C236F7D5F1}" srcOrd="0" destOrd="0" presId="urn:microsoft.com/office/officeart/2018/5/layout/IconCircleLabelList"/>
    <dgm:cxn modelId="{E244CD0D-D94B-427A-95BD-1E52E43CD57D}" type="presOf" srcId="{BC88E840-5AE8-4D93-A903-F15D230A400C}" destId="{1F9E3891-0B25-4B1D-868F-77AAD8565893}" srcOrd="0" destOrd="0" presId="urn:microsoft.com/office/officeart/2018/5/layout/IconCircleLabelList"/>
    <dgm:cxn modelId="{F8F44B25-A36D-4DD7-9497-86FB72DE9FCA}" type="presOf" srcId="{B389DE9E-B748-4105-B3E1-A6366A0F86CC}" destId="{7F730DA7-0890-4C74-8D6A-A3F861B68C0D}" srcOrd="0" destOrd="0" presId="urn:microsoft.com/office/officeart/2018/5/layout/IconCircleLabelList"/>
    <dgm:cxn modelId="{B1282730-8CA4-4F90-830D-E1625B5191BD}" srcId="{6408FCB2-58CC-4DF9-A75E-FB3569EF7F41}" destId="{BC88E840-5AE8-4D93-A903-F15D230A400C}" srcOrd="2" destOrd="0" parTransId="{9DE20E17-F79F-47FB-A609-FEA205499726}" sibTransId="{72A3D41F-129A-40FD-982B-7128A6C07276}"/>
    <dgm:cxn modelId="{41DB9A36-C8D0-44C8-BAF3-7B7591500AE2}" srcId="{6408FCB2-58CC-4DF9-A75E-FB3569EF7F41}" destId="{B389DE9E-B748-4105-B3E1-A6366A0F86CC}" srcOrd="0" destOrd="0" parTransId="{5355C717-A720-4026-8808-430B25774E85}" sibTransId="{AA8FBB43-CEF6-4F7C-83E2-ADB32327D266}"/>
    <dgm:cxn modelId="{3CD1F33E-F5E5-4E9A-AD87-4D12DC240B14}" srcId="{6408FCB2-58CC-4DF9-A75E-FB3569EF7F41}" destId="{E97C0DBA-3883-4963-B16F-47663B601B39}" srcOrd="1" destOrd="0" parTransId="{685FEF25-0E0F-4941-A7FC-8B77435CD8F8}" sibTransId="{13C93C2D-238D-433D-A4C2-68F794B25620}"/>
    <dgm:cxn modelId="{F6ACAD6A-6B3C-490D-80EA-2C509CACCC93}" srcId="{6408FCB2-58CC-4DF9-A75E-FB3569EF7F41}" destId="{54BE940C-0EB6-4E68-B865-CE8E23B13E90}" srcOrd="3" destOrd="0" parTransId="{0F06CA50-21DC-4019-9F06-E34D7EE6B924}" sibTransId="{D09F044D-82AB-4801-A77A-1708EE08143E}"/>
    <dgm:cxn modelId="{79A1F980-220E-46E9-BE85-4F3F106A6AAF}" type="presOf" srcId="{54BE940C-0EB6-4E68-B865-CE8E23B13E90}" destId="{A728553D-119C-4083-8D7F-FF5D03C38DF7}" srcOrd="0" destOrd="0" presId="urn:microsoft.com/office/officeart/2018/5/layout/IconCircleLabelList"/>
    <dgm:cxn modelId="{C57E3C89-3D68-4864-9CC1-FE5640267AE8}" type="presOf" srcId="{E97C0DBA-3883-4963-B16F-47663B601B39}" destId="{677E8BF2-B698-47A7-A4C5-E7A0ECF4C19E}" srcOrd="0" destOrd="0" presId="urn:microsoft.com/office/officeart/2018/5/layout/IconCircleLabelList"/>
    <dgm:cxn modelId="{7E03100E-85E5-4A07-8898-A45C0B950F58}" type="presParOf" srcId="{065B1014-7A06-42A4-B88F-B0C236F7D5F1}" destId="{9894EF39-F9E2-4FB0-A78F-C37FA6C59D29}" srcOrd="0" destOrd="0" presId="urn:microsoft.com/office/officeart/2018/5/layout/IconCircleLabelList"/>
    <dgm:cxn modelId="{BC495C0D-E469-45DE-8A0F-D5D64E9D81D9}" type="presParOf" srcId="{9894EF39-F9E2-4FB0-A78F-C37FA6C59D29}" destId="{7EBCD8A0-1462-43C6-9FFF-3326E7CE6FBA}" srcOrd="0" destOrd="0" presId="urn:microsoft.com/office/officeart/2018/5/layout/IconCircleLabelList"/>
    <dgm:cxn modelId="{24C231E4-EC4E-473C-87FC-A32961B1622D}" type="presParOf" srcId="{9894EF39-F9E2-4FB0-A78F-C37FA6C59D29}" destId="{76DB49CF-5DD0-4892-A7DF-D0CB08AF189A}" srcOrd="1" destOrd="0" presId="urn:microsoft.com/office/officeart/2018/5/layout/IconCircleLabelList"/>
    <dgm:cxn modelId="{4F7013EB-0C53-4C91-BB5D-6A5EF4CF8679}" type="presParOf" srcId="{9894EF39-F9E2-4FB0-A78F-C37FA6C59D29}" destId="{A77B3F54-953E-4E0D-8B9A-60E6C9C82AA6}" srcOrd="2" destOrd="0" presId="urn:microsoft.com/office/officeart/2018/5/layout/IconCircleLabelList"/>
    <dgm:cxn modelId="{1CDF00B0-BC0B-434D-A04A-2ACEDD649F75}" type="presParOf" srcId="{9894EF39-F9E2-4FB0-A78F-C37FA6C59D29}" destId="{7F730DA7-0890-4C74-8D6A-A3F861B68C0D}" srcOrd="3" destOrd="0" presId="urn:microsoft.com/office/officeart/2018/5/layout/IconCircleLabelList"/>
    <dgm:cxn modelId="{190455C2-CAA4-4644-AD82-839DE91114D8}" type="presParOf" srcId="{065B1014-7A06-42A4-B88F-B0C236F7D5F1}" destId="{0DFE27D3-A31E-4601-916C-08D8EB89A202}" srcOrd="1" destOrd="0" presId="urn:microsoft.com/office/officeart/2018/5/layout/IconCircleLabelList"/>
    <dgm:cxn modelId="{20E31A43-649E-486B-AB11-BD53EB0F0BF8}" type="presParOf" srcId="{065B1014-7A06-42A4-B88F-B0C236F7D5F1}" destId="{AAA30058-EF3C-486E-88B6-A75027FA74E8}" srcOrd="2" destOrd="0" presId="urn:microsoft.com/office/officeart/2018/5/layout/IconCircleLabelList"/>
    <dgm:cxn modelId="{3B62D705-DA28-45DE-AC78-591A2809772D}" type="presParOf" srcId="{AAA30058-EF3C-486E-88B6-A75027FA74E8}" destId="{ADCE6AC4-4261-4098-9782-2F6124C3989C}" srcOrd="0" destOrd="0" presId="urn:microsoft.com/office/officeart/2018/5/layout/IconCircleLabelList"/>
    <dgm:cxn modelId="{5B5964E7-25BA-4D0B-B745-671A42FB6579}" type="presParOf" srcId="{AAA30058-EF3C-486E-88B6-A75027FA74E8}" destId="{90535CC9-F351-4D25-86D2-E157CBC1CF6A}" srcOrd="1" destOrd="0" presId="urn:microsoft.com/office/officeart/2018/5/layout/IconCircleLabelList"/>
    <dgm:cxn modelId="{876620EE-07DD-49BA-B8DA-225D2388B013}" type="presParOf" srcId="{AAA30058-EF3C-486E-88B6-A75027FA74E8}" destId="{07FE9547-58C1-432D-8398-EAE60D163E84}" srcOrd="2" destOrd="0" presId="urn:microsoft.com/office/officeart/2018/5/layout/IconCircleLabelList"/>
    <dgm:cxn modelId="{A5498DC6-41AD-4B4F-A032-A76C5E7F69DA}" type="presParOf" srcId="{AAA30058-EF3C-486E-88B6-A75027FA74E8}" destId="{677E8BF2-B698-47A7-A4C5-E7A0ECF4C19E}" srcOrd="3" destOrd="0" presId="urn:microsoft.com/office/officeart/2018/5/layout/IconCircleLabelList"/>
    <dgm:cxn modelId="{1A9B0BAC-AB4F-46E6-A03F-43FCDF6BFA13}" type="presParOf" srcId="{065B1014-7A06-42A4-B88F-B0C236F7D5F1}" destId="{FB51544B-E397-4896-A84A-7BFF39379CEC}" srcOrd="3" destOrd="0" presId="urn:microsoft.com/office/officeart/2018/5/layout/IconCircleLabelList"/>
    <dgm:cxn modelId="{74D6615C-3964-45E2-94F4-8A31AB872062}" type="presParOf" srcId="{065B1014-7A06-42A4-B88F-B0C236F7D5F1}" destId="{8C6FA960-1DB9-4B38-9BED-6E9C7801FBA1}" srcOrd="4" destOrd="0" presId="urn:microsoft.com/office/officeart/2018/5/layout/IconCircleLabelList"/>
    <dgm:cxn modelId="{83555800-CB41-4DC4-B7A6-F1038137760F}" type="presParOf" srcId="{8C6FA960-1DB9-4B38-9BED-6E9C7801FBA1}" destId="{CF9EA82A-F0A4-40D0-91EE-DE054AFA0098}" srcOrd="0" destOrd="0" presId="urn:microsoft.com/office/officeart/2018/5/layout/IconCircleLabelList"/>
    <dgm:cxn modelId="{760A32B2-072A-47DA-9B34-3A5AF457BB08}" type="presParOf" srcId="{8C6FA960-1DB9-4B38-9BED-6E9C7801FBA1}" destId="{01AF2F91-40EF-484E-8B92-D1D2908944A3}" srcOrd="1" destOrd="0" presId="urn:microsoft.com/office/officeart/2018/5/layout/IconCircleLabelList"/>
    <dgm:cxn modelId="{1C608E83-8EE2-4A91-B87F-364EF60C106B}" type="presParOf" srcId="{8C6FA960-1DB9-4B38-9BED-6E9C7801FBA1}" destId="{6AAB0B6C-07FF-487E-A7D7-56F57EF37DF1}" srcOrd="2" destOrd="0" presId="urn:microsoft.com/office/officeart/2018/5/layout/IconCircleLabelList"/>
    <dgm:cxn modelId="{0A64C112-8DD3-4E9F-B63C-A367D495DF3E}" type="presParOf" srcId="{8C6FA960-1DB9-4B38-9BED-6E9C7801FBA1}" destId="{1F9E3891-0B25-4B1D-868F-77AAD8565893}" srcOrd="3" destOrd="0" presId="urn:microsoft.com/office/officeart/2018/5/layout/IconCircleLabelList"/>
    <dgm:cxn modelId="{C076E40C-8838-4EC7-8814-EBC52FCE0031}" type="presParOf" srcId="{065B1014-7A06-42A4-B88F-B0C236F7D5F1}" destId="{757003A6-42C9-488A-AC9D-8E61F9647352}" srcOrd="5" destOrd="0" presId="urn:microsoft.com/office/officeart/2018/5/layout/IconCircleLabelList"/>
    <dgm:cxn modelId="{1A039016-876C-4B98-877B-79B496E9A651}" type="presParOf" srcId="{065B1014-7A06-42A4-B88F-B0C236F7D5F1}" destId="{1E2E0370-EBC9-4A70-9E79-10C4C60AFAFA}" srcOrd="6" destOrd="0" presId="urn:microsoft.com/office/officeart/2018/5/layout/IconCircleLabelList"/>
    <dgm:cxn modelId="{CC44C839-C368-487F-ACCA-3080F2D2D260}" type="presParOf" srcId="{1E2E0370-EBC9-4A70-9E79-10C4C60AFAFA}" destId="{21182B6E-CDB5-4B0E-BDBF-D87163CC4D67}" srcOrd="0" destOrd="0" presId="urn:microsoft.com/office/officeart/2018/5/layout/IconCircleLabelList"/>
    <dgm:cxn modelId="{807F3AEA-DE51-49F9-A106-ADE5428C2FC8}" type="presParOf" srcId="{1E2E0370-EBC9-4A70-9E79-10C4C60AFAFA}" destId="{36DAB5B8-6C05-44A7-94CC-0F8B93558F74}" srcOrd="1" destOrd="0" presId="urn:microsoft.com/office/officeart/2018/5/layout/IconCircleLabelList"/>
    <dgm:cxn modelId="{F134D95C-0E09-4994-B173-A41B2E5F6C7F}" type="presParOf" srcId="{1E2E0370-EBC9-4A70-9E79-10C4C60AFAFA}" destId="{87635BA4-A208-4EC1-BAD0-AF395CA202BE}" srcOrd="2" destOrd="0" presId="urn:microsoft.com/office/officeart/2018/5/layout/IconCircleLabelList"/>
    <dgm:cxn modelId="{66977D6C-C5A0-4CBD-AD7D-FB195908BF78}" type="presParOf" srcId="{1E2E0370-EBC9-4A70-9E79-10C4C60AFAFA}" destId="{A728553D-119C-4083-8D7F-FF5D03C38DF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A5E6C-E9D9-47FA-BE9A-811741D5B6A3}">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10BBF-4C15-44C0-B61E-33546A906FC5}">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86AE3-B3A8-4A8A-BF37-4CD363E4E79F}">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US" sz="2500" i="1" kern="1200"/>
            <a:t>Project Guide and Lecturer: Dion Nyugen</a:t>
          </a:r>
          <a:endParaRPr lang="en-US" sz="2500" kern="1200"/>
        </a:p>
      </dsp:txBody>
      <dsp:txXfrm>
        <a:off x="1725424" y="809181"/>
        <a:ext cx="4903379" cy="1493874"/>
      </dsp:txXfrm>
    </dsp:sp>
    <dsp:sp modelId="{BB035F94-82C4-43D2-8948-F29F2C4F4B77}">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850D0-0476-4E40-A63A-04B1E79E9C1D}">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BC3A7-E3F1-4B45-9BBC-B79133A025E5}">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US" sz="2500" i="1" kern="1200"/>
            <a:t>Developed by Team – 2 (Gurpreet Kaur, Gagandeep, Shashank)</a:t>
          </a:r>
          <a:endParaRPr lang="en-US" sz="2500" kern="1200"/>
        </a:p>
      </dsp:txBody>
      <dsp:txXfrm>
        <a:off x="1725424" y="2676524"/>
        <a:ext cx="4903379" cy="1493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1E85E-8380-4A94-88D4-3D98DBDACB64}">
      <dsp:nvSpPr>
        <dsp:cNvPr id="0" name=""/>
        <dsp:cNvSpPr/>
      </dsp:nvSpPr>
      <dsp:spPr>
        <a:xfrm>
          <a:off x="0" y="425"/>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51026-1BC5-4B7D-BAAF-0796B3CC7021}">
      <dsp:nvSpPr>
        <dsp:cNvPr id="0" name=""/>
        <dsp:cNvSpPr/>
      </dsp:nvSpPr>
      <dsp:spPr>
        <a:xfrm>
          <a:off x="177184" y="132215"/>
          <a:ext cx="322153" cy="32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4B619D-71CB-46B6-9154-69CEAF66FDF1}">
      <dsp:nvSpPr>
        <dsp:cNvPr id="0" name=""/>
        <dsp:cNvSpPr/>
      </dsp:nvSpPr>
      <dsp:spPr>
        <a:xfrm>
          <a:off x="676521" y="425"/>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Customize Theme</a:t>
          </a:r>
        </a:p>
      </dsp:txBody>
      <dsp:txXfrm>
        <a:off x="676521" y="425"/>
        <a:ext cx="5952282" cy="585732"/>
      </dsp:txXfrm>
    </dsp:sp>
    <dsp:sp modelId="{690AF970-E512-466E-A112-8C8577A6D946}">
      <dsp:nvSpPr>
        <dsp:cNvPr id="0" name=""/>
        <dsp:cNvSpPr/>
      </dsp:nvSpPr>
      <dsp:spPr>
        <a:xfrm>
          <a:off x="0" y="732591"/>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F64D8-4420-4D9F-AC0D-580363085BE4}">
      <dsp:nvSpPr>
        <dsp:cNvPr id="0" name=""/>
        <dsp:cNvSpPr/>
      </dsp:nvSpPr>
      <dsp:spPr>
        <a:xfrm>
          <a:off x="177184" y="864381"/>
          <a:ext cx="322153" cy="32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055E49-6DA9-430B-8BC7-AF4BDAA15CC6}">
      <dsp:nvSpPr>
        <dsp:cNvPr id="0" name=""/>
        <dsp:cNvSpPr/>
      </dsp:nvSpPr>
      <dsp:spPr>
        <a:xfrm>
          <a:off x="676521" y="732591"/>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Home Page</a:t>
          </a:r>
        </a:p>
      </dsp:txBody>
      <dsp:txXfrm>
        <a:off x="676521" y="732591"/>
        <a:ext cx="5952282" cy="585732"/>
      </dsp:txXfrm>
    </dsp:sp>
    <dsp:sp modelId="{2EF40F29-A58E-43B5-BD89-87F5AF0A609E}">
      <dsp:nvSpPr>
        <dsp:cNvPr id="0" name=""/>
        <dsp:cNvSpPr/>
      </dsp:nvSpPr>
      <dsp:spPr>
        <a:xfrm>
          <a:off x="0" y="1464757"/>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0991C-D6A6-42C7-856F-3FCFAD155FAE}">
      <dsp:nvSpPr>
        <dsp:cNvPr id="0" name=""/>
        <dsp:cNvSpPr/>
      </dsp:nvSpPr>
      <dsp:spPr>
        <a:xfrm>
          <a:off x="177184" y="1596547"/>
          <a:ext cx="322153" cy="32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F99A0C-6D6C-4C85-B5FF-A5F53A566F34}">
      <dsp:nvSpPr>
        <dsp:cNvPr id="0" name=""/>
        <dsp:cNvSpPr/>
      </dsp:nvSpPr>
      <dsp:spPr>
        <a:xfrm>
          <a:off x="676521" y="1464757"/>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About Us Page</a:t>
          </a:r>
        </a:p>
      </dsp:txBody>
      <dsp:txXfrm>
        <a:off x="676521" y="1464757"/>
        <a:ext cx="5952282" cy="585732"/>
      </dsp:txXfrm>
    </dsp:sp>
    <dsp:sp modelId="{1CC21295-CE33-48EA-8037-CF22FC9D470A}">
      <dsp:nvSpPr>
        <dsp:cNvPr id="0" name=""/>
        <dsp:cNvSpPr/>
      </dsp:nvSpPr>
      <dsp:spPr>
        <a:xfrm>
          <a:off x="0" y="2196924"/>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F356D-BD6C-458A-BA3F-67CBD28E54EF}">
      <dsp:nvSpPr>
        <dsp:cNvPr id="0" name=""/>
        <dsp:cNvSpPr/>
      </dsp:nvSpPr>
      <dsp:spPr>
        <a:xfrm>
          <a:off x="177184" y="2328713"/>
          <a:ext cx="322153" cy="32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72FEC4-2F42-4D5F-94F4-5669A1ED645D}">
      <dsp:nvSpPr>
        <dsp:cNvPr id="0" name=""/>
        <dsp:cNvSpPr/>
      </dsp:nvSpPr>
      <dsp:spPr>
        <a:xfrm>
          <a:off x="676521" y="2196924"/>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Services page</a:t>
          </a:r>
        </a:p>
      </dsp:txBody>
      <dsp:txXfrm>
        <a:off x="676521" y="2196924"/>
        <a:ext cx="5952282" cy="585732"/>
      </dsp:txXfrm>
    </dsp:sp>
    <dsp:sp modelId="{81ECE65E-A0D4-44F3-B1F7-6D29B7713277}">
      <dsp:nvSpPr>
        <dsp:cNvPr id="0" name=""/>
        <dsp:cNvSpPr/>
      </dsp:nvSpPr>
      <dsp:spPr>
        <a:xfrm>
          <a:off x="0" y="2929090"/>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147B2-0B47-4B82-BD5A-8001AD65BD59}">
      <dsp:nvSpPr>
        <dsp:cNvPr id="0" name=""/>
        <dsp:cNvSpPr/>
      </dsp:nvSpPr>
      <dsp:spPr>
        <a:xfrm>
          <a:off x="177184" y="3060880"/>
          <a:ext cx="322153" cy="32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9822E0-7C30-4843-8279-B8AC3994E0DE}">
      <dsp:nvSpPr>
        <dsp:cNvPr id="0" name=""/>
        <dsp:cNvSpPr/>
      </dsp:nvSpPr>
      <dsp:spPr>
        <a:xfrm>
          <a:off x="676521" y="2929090"/>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Promotions Page</a:t>
          </a:r>
        </a:p>
      </dsp:txBody>
      <dsp:txXfrm>
        <a:off x="676521" y="2929090"/>
        <a:ext cx="5952282" cy="585732"/>
      </dsp:txXfrm>
    </dsp:sp>
    <dsp:sp modelId="{C00C535E-B014-43CB-9CDA-AD890180B46B}">
      <dsp:nvSpPr>
        <dsp:cNvPr id="0" name=""/>
        <dsp:cNvSpPr/>
      </dsp:nvSpPr>
      <dsp:spPr>
        <a:xfrm>
          <a:off x="0" y="3661256"/>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68974-7289-4342-8693-7B8F4D01B99B}">
      <dsp:nvSpPr>
        <dsp:cNvPr id="0" name=""/>
        <dsp:cNvSpPr/>
      </dsp:nvSpPr>
      <dsp:spPr>
        <a:xfrm>
          <a:off x="177184" y="3793046"/>
          <a:ext cx="322153" cy="3221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6D1F35-479A-44B0-8844-B8BF8BFFA005}">
      <dsp:nvSpPr>
        <dsp:cNvPr id="0" name=""/>
        <dsp:cNvSpPr/>
      </dsp:nvSpPr>
      <dsp:spPr>
        <a:xfrm>
          <a:off x="676521" y="3661256"/>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Book Appointment Page</a:t>
          </a:r>
        </a:p>
      </dsp:txBody>
      <dsp:txXfrm>
        <a:off x="676521" y="3661256"/>
        <a:ext cx="5952282" cy="585732"/>
      </dsp:txXfrm>
    </dsp:sp>
    <dsp:sp modelId="{04A91E11-6C3A-4286-89B1-EB44771EB26E}">
      <dsp:nvSpPr>
        <dsp:cNvPr id="0" name=""/>
        <dsp:cNvSpPr/>
      </dsp:nvSpPr>
      <dsp:spPr>
        <a:xfrm>
          <a:off x="0" y="4393422"/>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CB15A-A820-4D60-A5CF-F200EFD24E80}">
      <dsp:nvSpPr>
        <dsp:cNvPr id="0" name=""/>
        <dsp:cNvSpPr/>
      </dsp:nvSpPr>
      <dsp:spPr>
        <a:xfrm>
          <a:off x="177184" y="4525212"/>
          <a:ext cx="322153" cy="3221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B2EA0F-4AC0-483E-9DEE-96099164F82D}">
      <dsp:nvSpPr>
        <dsp:cNvPr id="0" name=""/>
        <dsp:cNvSpPr/>
      </dsp:nvSpPr>
      <dsp:spPr>
        <a:xfrm>
          <a:off x="676521" y="4393422"/>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en-US" sz="1600" kern="1200"/>
            <a:t>Contact Us page</a:t>
          </a:r>
        </a:p>
      </dsp:txBody>
      <dsp:txXfrm>
        <a:off x="676521" y="4393422"/>
        <a:ext cx="5952282" cy="585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E4CB2-7E3B-4041-ADB3-3EB1C2533405}">
      <dsp:nvSpPr>
        <dsp:cNvPr id="0" name=""/>
        <dsp:cNvSpPr/>
      </dsp:nvSpPr>
      <dsp:spPr>
        <a:xfrm>
          <a:off x="3910" y="74614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ADDA26-B731-44BD-A5FE-4894D80C1053}">
      <dsp:nvSpPr>
        <dsp:cNvPr id="0" name=""/>
        <dsp:cNvSpPr/>
      </dsp:nvSpPr>
      <dsp:spPr>
        <a:xfrm>
          <a:off x="3910" y="1862055"/>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TASK INCLUDES:</a:t>
          </a:r>
        </a:p>
      </dsp:txBody>
      <dsp:txXfrm>
        <a:off x="3910" y="1862055"/>
        <a:ext cx="2868750" cy="430312"/>
      </dsp:txXfrm>
    </dsp:sp>
    <dsp:sp modelId="{E95962EA-2079-4D07-9FC8-9EF6F8204310}">
      <dsp:nvSpPr>
        <dsp:cNvPr id="0" name=""/>
        <dsp:cNvSpPr/>
      </dsp:nvSpPr>
      <dsp:spPr>
        <a:xfrm>
          <a:off x="3910" y="2344391"/>
          <a:ext cx="2868750" cy="100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i="1" kern="1200"/>
            <a:t>Header and Footer</a:t>
          </a:r>
          <a:r>
            <a:rPr lang="en-US" sz="1700" kern="1200"/>
            <a:t> Development for theme</a:t>
          </a:r>
        </a:p>
        <a:p>
          <a:pPr marL="0" lvl="0" indent="0" algn="l" defTabSz="755650">
            <a:lnSpc>
              <a:spcPct val="90000"/>
            </a:lnSpc>
            <a:spcBef>
              <a:spcPct val="0"/>
            </a:spcBef>
            <a:spcAft>
              <a:spcPct val="35000"/>
            </a:spcAft>
            <a:buNone/>
          </a:pPr>
          <a:r>
            <a:rPr lang="en-US" sz="1700" kern="1200"/>
            <a:t>Development of 2 basic pages for – </a:t>
          </a:r>
        </a:p>
      </dsp:txBody>
      <dsp:txXfrm>
        <a:off x="3910" y="2344391"/>
        <a:ext cx="2868750" cy="1002949"/>
      </dsp:txXfrm>
    </dsp:sp>
    <dsp:sp modelId="{164CF231-3640-4833-9520-1E492BC133F7}">
      <dsp:nvSpPr>
        <dsp:cNvPr id="0" name=""/>
        <dsp:cNvSpPr/>
      </dsp:nvSpPr>
      <dsp:spPr>
        <a:xfrm>
          <a:off x="3374691" y="746141"/>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DA940D-EADA-4C2A-A38F-E41377D9CAC6}">
      <dsp:nvSpPr>
        <dsp:cNvPr id="0" name=""/>
        <dsp:cNvSpPr/>
      </dsp:nvSpPr>
      <dsp:spPr>
        <a:xfrm>
          <a:off x="3374691" y="1862055"/>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i="1" kern="1200"/>
            <a:t>Book Appointment </a:t>
          </a:r>
          <a:endParaRPr lang="en-US" sz="2600" kern="1200"/>
        </a:p>
      </dsp:txBody>
      <dsp:txXfrm>
        <a:off x="3374691" y="1862055"/>
        <a:ext cx="2868750" cy="430312"/>
      </dsp:txXfrm>
    </dsp:sp>
    <dsp:sp modelId="{1BE3A84C-8D7B-4217-B4C4-F86387FFFF5D}">
      <dsp:nvSpPr>
        <dsp:cNvPr id="0" name=""/>
        <dsp:cNvSpPr/>
      </dsp:nvSpPr>
      <dsp:spPr>
        <a:xfrm>
          <a:off x="3374691" y="2344391"/>
          <a:ext cx="2868750" cy="1002949"/>
        </a:xfrm>
        <a:prstGeom prst="rect">
          <a:avLst/>
        </a:prstGeom>
        <a:noFill/>
        <a:ln>
          <a:noFill/>
        </a:ln>
        <a:effectLst/>
      </dsp:spPr>
      <dsp:style>
        <a:lnRef idx="0">
          <a:scrgbClr r="0" g="0" b="0"/>
        </a:lnRef>
        <a:fillRef idx="0">
          <a:scrgbClr r="0" g="0" b="0"/>
        </a:fillRef>
        <a:effectRef idx="0">
          <a:scrgbClr r="0" g="0" b="0"/>
        </a:effectRef>
        <a:fontRef idx="minor"/>
      </dsp:style>
    </dsp:sp>
    <dsp:sp modelId="{D8AE768A-CDDB-479C-ABF3-55B5BEE5D99F}">
      <dsp:nvSpPr>
        <dsp:cNvPr id="0" name=""/>
        <dsp:cNvSpPr/>
      </dsp:nvSpPr>
      <dsp:spPr>
        <a:xfrm>
          <a:off x="6745472" y="746141"/>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482A85-BAA4-409B-87CF-195B578D854C}">
      <dsp:nvSpPr>
        <dsp:cNvPr id="0" name=""/>
        <dsp:cNvSpPr/>
      </dsp:nvSpPr>
      <dsp:spPr>
        <a:xfrm>
          <a:off x="6745472" y="1862055"/>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i="1" kern="1200"/>
            <a:t>Contact Us </a:t>
          </a:r>
          <a:endParaRPr lang="en-US" sz="2600" kern="1200"/>
        </a:p>
      </dsp:txBody>
      <dsp:txXfrm>
        <a:off x="6745472" y="1862055"/>
        <a:ext cx="2868750" cy="430312"/>
      </dsp:txXfrm>
    </dsp:sp>
    <dsp:sp modelId="{AAB01024-8E71-4723-887A-DB323D30B325}">
      <dsp:nvSpPr>
        <dsp:cNvPr id="0" name=""/>
        <dsp:cNvSpPr/>
      </dsp:nvSpPr>
      <dsp:spPr>
        <a:xfrm>
          <a:off x="6745472" y="2344391"/>
          <a:ext cx="2868750" cy="10029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719E5-8F04-451E-9D70-B29738403989}">
      <dsp:nvSpPr>
        <dsp:cNvPr id="0" name=""/>
        <dsp:cNvSpPr/>
      </dsp:nvSpPr>
      <dsp:spPr>
        <a:xfrm>
          <a:off x="582441" y="41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F5FF0-94AA-44E7-B58B-66A1E07DFD4D}">
      <dsp:nvSpPr>
        <dsp:cNvPr id="0" name=""/>
        <dsp:cNvSpPr/>
      </dsp:nvSpPr>
      <dsp:spPr>
        <a:xfrm>
          <a:off x="848202" y="68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3A3347-E4FF-4769-9D2D-A454FB32F2C5}">
      <dsp:nvSpPr>
        <dsp:cNvPr id="0" name=""/>
        <dsp:cNvSpPr/>
      </dsp:nvSpPr>
      <dsp:spPr>
        <a:xfrm>
          <a:off x="183800" y="2054467"/>
          <a:ext cx="2044316"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Task Includes:</a:t>
          </a:r>
        </a:p>
      </dsp:txBody>
      <dsp:txXfrm>
        <a:off x="183800" y="2054467"/>
        <a:ext cx="2044316" cy="1620000"/>
      </dsp:txXfrm>
    </dsp:sp>
    <dsp:sp modelId="{43785C6A-E9B5-4DB9-AB60-64B08795F939}">
      <dsp:nvSpPr>
        <dsp:cNvPr id="0" name=""/>
        <dsp:cNvSpPr/>
      </dsp:nvSpPr>
      <dsp:spPr>
        <a:xfrm>
          <a:off x="2984513" y="41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F9F79-CBA8-4783-9554-91C57F43E702}">
      <dsp:nvSpPr>
        <dsp:cNvPr id="0" name=""/>
        <dsp:cNvSpPr/>
      </dsp:nvSpPr>
      <dsp:spPr>
        <a:xfrm>
          <a:off x="3250275" y="68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D2292F-24D5-493A-B9DE-FAB3E0500D98}">
      <dsp:nvSpPr>
        <dsp:cNvPr id="0" name=""/>
        <dsp:cNvSpPr/>
      </dsp:nvSpPr>
      <dsp:spPr>
        <a:xfrm>
          <a:off x="2585872" y="2054467"/>
          <a:ext cx="2044316"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Index file and Function file and connecting all the other files to main index files</a:t>
          </a:r>
        </a:p>
      </dsp:txBody>
      <dsp:txXfrm>
        <a:off x="2585872" y="2054467"/>
        <a:ext cx="2044316" cy="1620000"/>
      </dsp:txXfrm>
    </dsp:sp>
    <dsp:sp modelId="{4ADC3F9F-60CA-4D02-AB42-2E266BCDA092}">
      <dsp:nvSpPr>
        <dsp:cNvPr id="0" name=""/>
        <dsp:cNvSpPr/>
      </dsp:nvSpPr>
      <dsp:spPr>
        <a:xfrm>
          <a:off x="5386585" y="41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60DF7-25DE-49BC-84BB-602774425C9D}">
      <dsp:nvSpPr>
        <dsp:cNvPr id="0" name=""/>
        <dsp:cNvSpPr/>
      </dsp:nvSpPr>
      <dsp:spPr>
        <a:xfrm>
          <a:off x="5652347" y="68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F145C9-21CC-4C7F-9201-2BA6B56F8412}">
      <dsp:nvSpPr>
        <dsp:cNvPr id="0" name=""/>
        <dsp:cNvSpPr/>
      </dsp:nvSpPr>
      <dsp:spPr>
        <a:xfrm>
          <a:off x="4987944" y="2054467"/>
          <a:ext cx="2044316"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Home Page</a:t>
          </a:r>
        </a:p>
      </dsp:txBody>
      <dsp:txXfrm>
        <a:off x="4987944" y="2054467"/>
        <a:ext cx="2044316" cy="1620000"/>
      </dsp:txXfrm>
    </dsp:sp>
    <dsp:sp modelId="{22C0FFD0-EF3D-43CA-931A-58D074555CA9}">
      <dsp:nvSpPr>
        <dsp:cNvPr id="0" name=""/>
        <dsp:cNvSpPr/>
      </dsp:nvSpPr>
      <dsp:spPr>
        <a:xfrm>
          <a:off x="7788658" y="41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80686-9A68-44BD-BC7C-68ACD5F988CA}">
      <dsp:nvSpPr>
        <dsp:cNvPr id="0" name=""/>
        <dsp:cNvSpPr/>
      </dsp:nvSpPr>
      <dsp:spPr>
        <a:xfrm>
          <a:off x="8054419" y="68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FA67CC-3AAD-4866-8FBD-EE7D9ED96796}">
      <dsp:nvSpPr>
        <dsp:cNvPr id="0" name=""/>
        <dsp:cNvSpPr/>
      </dsp:nvSpPr>
      <dsp:spPr>
        <a:xfrm>
          <a:off x="7390016" y="2054467"/>
          <a:ext cx="2044316"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Services Page (Including </a:t>
          </a:r>
          <a:r>
            <a:rPr lang="en-US" sz="2000" kern="1200" dirty="0" err="1"/>
            <a:t>Tyres</a:t>
          </a:r>
          <a:r>
            <a:rPr lang="en-US" sz="2000" kern="1200" dirty="0"/>
            <a:t>)</a:t>
          </a:r>
        </a:p>
      </dsp:txBody>
      <dsp:txXfrm>
        <a:off x="7390016" y="2054467"/>
        <a:ext cx="2044316" cy="16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CD8A0-1462-43C6-9FFF-3326E7CE6FBA}">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B49CF-5DD0-4892-A7DF-D0CB08AF189A}">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730DA7-0890-4C74-8D6A-A3F861B68C0D}">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Task Includes:</a:t>
          </a:r>
        </a:p>
      </dsp:txBody>
      <dsp:txXfrm>
        <a:off x="183800" y="2504467"/>
        <a:ext cx="2044316" cy="720000"/>
      </dsp:txXfrm>
    </dsp:sp>
    <dsp:sp modelId="{ADCE6AC4-4261-4098-9782-2F6124C3989C}">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535CC9-F351-4D25-86D2-E157CBC1CF6A}">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7E8BF2-B698-47A7-A4C5-E7A0ECF4C19E}">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Sidebar development for theme</a:t>
          </a:r>
        </a:p>
      </dsp:txBody>
      <dsp:txXfrm>
        <a:off x="2585872" y="2504467"/>
        <a:ext cx="2044316" cy="720000"/>
      </dsp:txXfrm>
    </dsp:sp>
    <dsp:sp modelId="{CF9EA82A-F0A4-40D0-91EE-DE054AFA0098}">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F2F91-40EF-484E-8B92-D1D2908944A3}">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9E3891-0B25-4B1D-868F-77AAD8565893}">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About Us Page</a:t>
          </a:r>
        </a:p>
      </dsp:txBody>
      <dsp:txXfrm>
        <a:off x="4987944" y="2504467"/>
        <a:ext cx="2044316" cy="720000"/>
      </dsp:txXfrm>
    </dsp:sp>
    <dsp:sp modelId="{21182B6E-CDB5-4B0E-BDBF-D87163CC4D67}">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AB5B8-6C05-44A7-94CC-0F8B93558F74}">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28553D-119C-4083-8D7F-FF5D03C38DF7}">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Promotions</a:t>
          </a:r>
        </a:p>
      </dsp:txBody>
      <dsp:txXfrm>
        <a:off x="7390016" y="2504467"/>
        <a:ext cx="204431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6E509-FAC4-43BC-BFED-A7C2DBE15EF7}"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D872E-D463-48FC-99A1-38EFF086E13E}" type="slidenum">
              <a:rPr lang="en-US" smtClean="0"/>
              <a:t>‹#›</a:t>
            </a:fld>
            <a:endParaRPr lang="en-US"/>
          </a:p>
        </p:txBody>
      </p:sp>
    </p:spTree>
    <p:extLst>
      <p:ext uri="{BB962C8B-B14F-4D97-AF65-F5344CB8AC3E}">
        <p14:creationId xmlns:p14="http://schemas.microsoft.com/office/powerpoint/2010/main" val="374417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149546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289945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9445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204386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0117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1534890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166964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304793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78173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5F29-EE60-405E-B512-DF27035236E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369445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95F29-EE60-405E-B512-DF27035236E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289089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95F29-EE60-405E-B512-DF27035236EA}"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347150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D95F29-EE60-405E-B512-DF27035236E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5571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95F29-EE60-405E-B512-DF27035236EA}"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98370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D95F29-EE60-405E-B512-DF27035236E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164363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95F29-EE60-405E-B512-DF27035236E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167E-B1F9-40A3-9AF9-06BDD8E04E7F}" type="slidenum">
              <a:rPr lang="en-US" smtClean="0"/>
              <a:t>‹#›</a:t>
            </a:fld>
            <a:endParaRPr lang="en-US"/>
          </a:p>
        </p:txBody>
      </p:sp>
    </p:spTree>
    <p:extLst>
      <p:ext uri="{BB962C8B-B14F-4D97-AF65-F5344CB8AC3E}">
        <p14:creationId xmlns:p14="http://schemas.microsoft.com/office/powerpoint/2010/main" val="38374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95F29-EE60-405E-B512-DF27035236EA}" type="datetimeFigureOut">
              <a:rPr lang="en-US" smtClean="0"/>
              <a:t>1/29/2020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03167E-B1F9-40A3-9AF9-06BDD8E04E7F}" type="slidenum">
              <a:rPr lang="en-US" smtClean="0"/>
              <a:t>‹#›</a:t>
            </a:fld>
            <a:endParaRPr lang="en-US"/>
          </a:p>
        </p:txBody>
      </p:sp>
    </p:spTree>
    <p:extLst>
      <p:ext uri="{BB962C8B-B14F-4D97-AF65-F5344CB8AC3E}">
        <p14:creationId xmlns:p14="http://schemas.microsoft.com/office/powerpoint/2010/main" val="2950220582"/>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 id="2147484133" r:id="rId14"/>
    <p:sldLayoutId id="2147484134" r:id="rId15"/>
    <p:sldLayoutId id="21474841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7ABEB13-5767-4FD3-8CD8-029C8AB981FD}"/>
              </a:ext>
            </a:extLst>
          </p:cNvPr>
          <p:cNvSpPr txBox="1"/>
          <p:nvPr/>
        </p:nvSpPr>
        <p:spPr>
          <a:xfrm>
            <a:off x="652481" y="1382486"/>
            <a:ext cx="3547581" cy="4093028"/>
          </a:xfrm>
          <a:prstGeom prst="rect">
            <a:avLst/>
          </a:prstGeom>
        </p:spPr>
        <p:txBody>
          <a:bodyPr vert="horz" lIns="91440" tIns="45720" rIns="91440" bIns="45720" rtlCol="0" anchor="ctr">
            <a:normAutofit/>
          </a:bodyPr>
          <a:lstStyle/>
          <a:p>
            <a:pPr>
              <a:spcBef>
                <a:spcPct val="0"/>
              </a:spcBef>
              <a:spcAft>
                <a:spcPts val="600"/>
              </a:spcAft>
            </a:pPr>
            <a:r>
              <a:rPr lang="en-US" sz="4400">
                <a:solidFill>
                  <a:schemeClr val="accent1"/>
                </a:solidFill>
                <a:latin typeface="+mj-lt"/>
                <a:ea typeface="+mj-ea"/>
                <a:cs typeface="+mj-cs"/>
              </a:rPr>
              <a:t>CAR Mechanic Theme</a:t>
            </a:r>
          </a:p>
        </p:txBody>
      </p:sp>
      <p:grpSp>
        <p:nvGrpSpPr>
          <p:cNvPr id="27" name="Group 2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8" name="Straight Connector 2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8" name="Rectangle 3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5">
            <a:extLst>
              <a:ext uri="{FF2B5EF4-FFF2-40B4-BE49-F238E27FC236}">
                <a16:creationId xmlns:a16="http://schemas.microsoft.com/office/drawing/2014/main" id="{CF6DE7D8-6EE6-4400-92BD-6B75D36405B7}"/>
              </a:ext>
            </a:extLst>
          </p:cNvPr>
          <p:cNvGraphicFramePr/>
          <p:nvPr>
            <p:extLst>
              <p:ext uri="{D42A27DB-BD31-4B8C-83A1-F6EECF244321}">
                <p14:modId xmlns:p14="http://schemas.microsoft.com/office/powerpoint/2010/main" val="62049469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49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D92F041-7D08-4BE7-870F-0F6A3968FA5E}"/>
              </a:ext>
            </a:extLst>
          </p:cNvPr>
          <p:cNvSpPr/>
          <p:nvPr/>
        </p:nvSpPr>
        <p:spPr>
          <a:xfrm>
            <a:off x="4419136" y="1020871"/>
            <a:ext cx="6960759" cy="2849671"/>
          </a:xfrm>
          <a:prstGeom prst="rect">
            <a:avLst/>
          </a:prstGeom>
        </p:spPr>
        <p:txBody>
          <a:bodyPr vert="horz" lIns="91440" tIns="45720" rIns="91440" bIns="45720" rtlCol="0" anchor="b">
            <a:normAutofit/>
          </a:bodyPr>
          <a:lstStyle/>
          <a:p>
            <a:pPr>
              <a:spcBef>
                <a:spcPct val="0"/>
              </a:spcBef>
              <a:spcAft>
                <a:spcPts val="600"/>
              </a:spcAft>
            </a:pPr>
            <a:r>
              <a:rPr lang="en-US" sz="6000">
                <a:solidFill>
                  <a:srgbClr val="FFFFFF"/>
                </a:solidFill>
                <a:latin typeface="+mj-lt"/>
                <a:ea typeface="+mj-ea"/>
                <a:cs typeface="+mj-cs"/>
              </a:rPr>
              <a:t>THANK YOU</a:t>
            </a:r>
          </a:p>
        </p:txBody>
      </p:sp>
      <p:sp>
        <p:nvSpPr>
          <p:cNvPr id="39" name="Isosceles Triangle 3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709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CB02DDDF-8BEC-4573-A30E-CEAFF58E9EC7}"/>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INTRODUCTION</a:t>
            </a:r>
          </a:p>
        </p:txBody>
      </p:sp>
      <p:pic>
        <p:nvPicPr>
          <p:cNvPr id="7" name="Graphic 6" descr="Business Growth">
            <a:extLst>
              <a:ext uri="{FF2B5EF4-FFF2-40B4-BE49-F238E27FC236}">
                <a16:creationId xmlns:a16="http://schemas.microsoft.com/office/drawing/2014/main" id="{7A4BFD60-3348-42EF-B577-75C1612DAF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TextBox 2">
            <a:extLst>
              <a:ext uri="{FF2B5EF4-FFF2-40B4-BE49-F238E27FC236}">
                <a16:creationId xmlns:a16="http://schemas.microsoft.com/office/drawing/2014/main" id="{38249CD5-A16C-4451-A3F9-8F3A0786142A}"/>
              </a:ext>
            </a:extLst>
          </p:cNvPr>
          <p:cNvSpPr txBox="1"/>
          <p:nvPr/>
        </p:nvSpPr>
        <p:spPr>
          <a:xfrm>
            <a:off x="4109477" y="1388933"/>
            <a:ext cx="5207839" cy="3880773"/>
          </a:xfrm>
          <a:prstGeom prst="rect">
            <a:avLst/>
          </a:prstGeom>
        </p:spPr>
        <p:txBody>
          <a:bodyPr vert="horz" lIns="91440" tIns="45720" rIns="91440" bIns="45720" rtlCol="0">
            <a:noAutofit/>
          </a:bodyPr>
          <a:lstStyle/>
          <a:p>
            <a:pPr marL="342900" indent="-342900" algn="just">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Car Mechanic Theme is customize theme which makes editing and managing content easy to build a website on WordPress. The features implemented in the theme makes it very user friendly.</a:t>
            </a:r>
          </a:p>
          <a:p>
            <a:pPr marL="342900" indent="-342900" algn="just">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342900" indent="-342900" algn="just">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A team of three is working on the development aspect of this theme and we have reached half way in completion of this theme</a:t>
            </a:r>
          </a:p>
          <a:p>
            <a:pPr marL="342900" indent="-342900" algn="just">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marL="342900" indent="-342900" algn="just">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The main aim of this theme and the website which will be developed simultaneously is to reach maximum number of people to generate profit by providing high quality products and services at a very reasonable rates.</a:t>
            </a:r>
          </a:p>
        </p:txBody>
      </p:sp>
    </p:spTree>
    <p:extLst>
      <p:ext uri="{BB962C8B-B14F-4D97-AF65-F5344CB8AC3E}">
        <p14:creationId xmlns:p14="http://schemas.microsoft.com/office/powerpoint/2010/main" val="262554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F98DBD-E78D-4D0E-8D36-CDF73818E13D}"/>
              </a:ext>
            </a:extLst>
          </p:cNvPr>
          <p:cNvPicPr>
            <a:picLocks noChangeAspect="1"/>
          </p:cNvPicPr>
          <p:nvPr/>
        </p:nvPicPr>
        <p:blipFill rotWithShape="1">
          <a:blip r:embed="rId2"/>
          <a:srcRect l="1500" t="11495" r="5385" b="1919"/>
          <a:stretch/>
        </p:blipFill>
        <p:spPr>
          <a:xfrm>
            <a:off x="419686" y="529439"/>
            <a:ext cx="11352628" cy="5799121"/>
          </a:xfrm>
          <a:prstGeom prst="rect">
            <a:avLst/>
          </a:prstGeom>
          <a:ln w="28575">
            <a:solidFill>
              <a:schemeClr val="tx1"/>
            </a:solidFill>
          </a:ln>
        </p:spPr>
      </p:pic>
    </p:spTree>
    <p:extLst>
      <p:ext uri="{BB962C8B-B14F-4D97-AF65-F5344CB8AC3E}">
        <p14:creationId xmlns:p14="http://schemas.microsoft.com/office/powerpoint/2010/main" val="14718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BCAE54-DFBD-4701-8377-88194F757FA2}"/>
              </a:ext>
            </a:extLst>
          </p:cNvPr>
          <p:cNvSpPr txBox="1"/>
          <p:nvPr/>
        </p:nvSpPr>
        <p:spPr>
          <a:xfrm>
            <a:off x="652481" y="1382486"/>
            <a:ext cx="3547581" cy="4093028"/>
          </a:xfrm>
          <a:prstGeom prst="rect">
            <a:avLst/>
          </a:prstGeom>
        </p:spPr>
        <p:txBody>
          <a:bodyPr vert="horz" lIns="91440" tIns="45720" rIns="91440" bIns="45720" rtlCol="0" anchor="ctr">
            <a:normAutofit/>
          </a:bodyPr>
          <a:lstStyle/>
          <a:p>
            <a:pPr>
              <a:spcBef>
                <a:spcPct val="0"/>
              </a:spcBef>
              <a:spcAft>
                <a:spcPts val="600"/>
              </a:spcAft>
            </a:pPr>
            <a:r>
              <a:rPr lang="en-US" sz="4400" dirty="0">
                <a:solidFill>
                  <a:schemeClr val="accent1"/>
                </a:solidFill>
                <a:latin typeface="+mj-lt"/>
                <a:ea typeface="+mj-ea"/>
                <a:cs typeface="+mj-cs"/>
              </a:rPr>
              <a:t>Theme and associated website will include:</a:t>
            </a:r>
          </a:p>
          <a:p>
            <a:pPr>
              <a:spcBef>
                <a:spcPct val="0"/>
              </a:spcBef>
              <a:spcAft>
                <a:spcPts val="600"/>
              </a:spcAft>
            </a:pPr>
            <a:endParaRPr lang="en-US" sz="4400" dirty="0">
              <a:solidFill>
                <a:schemeClr val="accent1"/>
              </a:solidFill>
              <a:latin typeface="+mj-lt"/>
              <a:ea typeface="+mj-ea"/>
              <a:cs typeface="+mj-cs"/>
            </a:endParaRPr>
          </a:p>
          <a:p>
            <a:pPr>
              <a:spcBef>
                <a:spcPct val="0"/>
              </a:spcBef>
              <a:spcAft>
                <a:spcPts val="600"/>
              </a:spcAft>
            </a:pPr>
            <a:endParaRPr lang="en-US" sz="4400" dirty="0">
              <a:solidFill>
                <a:schemeClr val="accent1"/>
              </a:solidFill>
              <a:latin typeface="+mj-lt"/>
              <a:ea typeface="+mj-ea"/>
              <a:cs typeface="+mj-cs"/>
            </a:endParaRPr>
          </a:p>
        </p:txBody>
      </p:sp>
      <p:grpSp>
        <p:nvGrpSpPr>
          <p:cNvPr id="25" name="Group 2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6" name="Straight Connector 2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BBCC6E0E-82A5-4E17-B9F0-477C0866E77E}"/>
              </a:ext>
            </a:extLst>
          </p:cNvPr>
          <p:cNvGraphicFramePr/>
          <p:nvPr>
            <p:extLst>
              <p:ext uri="{D42A27DB-BD31-4B8C-83A1-F6EECF244321}">
                <p14:modId xmlns:p14="http://schemas.microsoft.com/office/powerpoint/2010/main" val="229187411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7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9" name="Rectangle 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40005C9-D132-45BF-8E0B-293804BE7576}"/>
              </a:ext>
            </a:extLst>
          </p:cNvPr>
          <p:cNvSpPr/>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b="1" dirty="0">
                <a:solidFill>
                  <a:schemeClr val="accent1"/>
                </a:solidFill>
                <a:latin typeface="+mj-lt"/>
                <a:ea typeface="+mj-ea"/>
                <a:cs typeface="+mj-cs"/>
              </a:rPr>
              <a:t>INDIVIDUAL CONTRIBUTION – GAGANDEEP </a:t>
            </a:r>
          </a:p>
        </p:txBody>
      </p:sp>
      <p:sp>
        <p:nvSpPr>
          <p:cNvPr id="41" name="Isosceles Triangle 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2" name="TextBox 2">
            <a:extLst>
              <a:ext uri="{FF2B5EF4-FFF2-40B4-BE49-F238E27FC236}">
                <a16:creationId xmlns:a16="http://schemas.microsoft.com/office/drawing/2014/main" id="{4638226C-4D33-4520-9D6C-814088CA537A}"/>
              </a:ext>
            </a:extLst>
          </p:cNvPr>
          <p:cNvGraphicFramePr/>
          <p:nvPr>
            <p:extLst>
              <p:ext uri="{D42A27DB-BD31-4B8C-83A1-F6EECF244321}">
                <p14:modId xmlns:p14="http://schemas.microsoft.com/office/powerpoint/2010/main" val="414273615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12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1" name="Rectangle 9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40005C9-D132-45BF-8E0B-293804BE7576}"/>
              </a:ext>
            </a:extLst>
          </p:cNvPr>
          <p:cNvSpPr/>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b="1" dirty="0">
                <a:solidFill>
                  <a:schemeClr val="accent1"/>
                </a:solidFill>
                <a:latin typeface="+mj-lt"/>
                <a:ea typeface="+mj-ea"/>
                <a:cs typeface="+mj-cs"/>
              </a:rPr>
              <a:t>INDIVIDUAL CONTRIBUTION – GURPREET KAUR </a:t>
            </a:r>
          </a:p>
        </p:txBody>
      </p:sp>
      <p:sp>
        <p:nvSpPr>
          <p:cNvPr id="93" name="Isosceles Triangle 9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TextBox 71">
            <a:extLst>
              <a:ext uri="{FF2B5EF4-FFF2-40B4-BE49-F238E27FC236}">
                <a16:creationId xmlns:a16="http://schemas.microsoft.com/office/drawing/2014/main" id="{3E048F62-C435-45A4-8429-6B4D89CB9921}"/>
              </a:ext>
            </a:extLst>
          </p:cNvPr>
          <p:cNvSpPr txBox="1"/>
          <p:nvPr/>
        </p:nvSpPr>
        <p:spPr>
          <a:xfrm>
            <a:off x="3187572" y="2117662"/>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endParaRPr lang="en-US" dirty="0"/>
          </a:p>
          <a:p>
            <a:pPr>
              <a:spcBef>
                <a:spcPts val="1000"/>
              </a:spcBef>
              <a:buClr>
                <a:schemeClr val="accent1"/>
              </a:buClr>
              <a:buSzPct val="80000"/>
              <a:buFont typeface="Wingdings 3" charset="2"/>
              <a:buChar char=""/>
            </a:pPr>
            <a:endParaRPr lang="en-US" dirty="0">
              <a:solidFill>
                <a:srgbClr val="FFFFFF"/>
              </a:solidFill>
            </a:endParaRPr>
          </a:p>
        </p:txBody>
      </p:sp>
      <p:graphicFrame>
        <p:nvGraphicFramePr>
          <p:cNvPr id="74" name="TextBox 4">
            <a:extLst>
              <a:ext uri="{FF2B5EF4-FFF2-40B4-BE49-F238E27FC236}">
                <a16:creationId xmlns:a16="http://schemas.microsoft.com/office/drawing/2014/main" id="{DA876F90-D9F4-4CB3-9656-8EBF7FFFADA9}"/>
              </a:ext>
            </a:extLst>
          </p:cNvPr>
          <p:cNvGraphicFramePr/>
          <p:nvPr>
            <p:extLst>
              <p:ext uri="{D42A27DB-BD31-4B8C-83A1-F6EECF244321}">
                <p14:modId xmlns:p14="http://schemas.microsoft.com/office/powerpoint/2010/main" val="28239125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74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 name="Straight Connector 86">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8" name="Rectangle 9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86A173A-BADB-49EC-90F3-3940FF516A0F}"/>
              </a:ext>
            </a:extLst>
          </p:cNvPr>
          <p:cNvSpPr txBox="1"/>
          <p:nvPr/>
        </p:nvSpPr>
        <p:spPr>
          <a:xfrm>
            <a:off x="1286933" y="609600"/>
            <a:ext cx="10197494" cy="1099457"/>
          </a:xfrm>
          <a:prstGeom prst="rect">
            <a:avLst/>
          </a:prstGeom>
        </p:spPr>
        <p:txBody>
          <a:bodyPr vert="horz" lIns="91440" tIns="45720" rIns="91440" bIns="45720" rtlCol="0" anchor="t">
            <a:normAutofit/>
          </a:bodyPr>
          <a:lstStyle/>
          <a:p>
            <a:pPr>
              <a:spcBef>
                <a:spcPct val="0"/>
              </a:spcBef>
              <a:spcAft>
                <a:spcPts val="600"/>
              </a:spcAft>
            </a:pPr>
            <a:r>
              <a:rPr lang="en-US" sz="3600" b="1" dirty="0">
                <a:solidFill>
                  <a:schemeClr val="accent1"/>
                </a:solidFill>
                <a:latin typeface="+mj-lt"/>
                <a:ea typeface="+mj-ea"/>
                <a:cs typeface="+mj-cs"/>
              </a:rPr>
              <a:t>INDIVIDUAL CONTRIBUTION - SHASHANK</a:t>
            </a:r>
          </a:p>
        </p:txBody>
      </p:sp>
      <p:sp>
        <p:nvSpPr>
          <p:cNvPr id="100" name="Isosceles Triangle 9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9" name="TextBox 3">
            <a:extLst>
              <a:ext uri="{FF2B5EF4-FFF2-40B4-BE49-F238E27FC236}">
                <a16:creationId xmlns:a16="http://schemas.microsoft.com/office/drawing/2014/main" id="{976779CD-D5E0-40CB-BCE1-5AAF7539FD45}"/>
              </a:ext>
            </a:extLst>
          </p:cNvPr>
          <p:cNvGraphicFramePr/>
          <p:nvPr>
            <p:extLst>
              <p:ext uri="{D42A27DB-BD31-4B8C-83A1-F6EECF244321}">
                <p14:modId xmlns:p14="http://schemas.microsoft.com/office/powerpoint/2010/main" val="10095329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61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E4D4CF77-60C0-4014-A064-7E34EE7DC433}"/>
              </a:ext>
            </a:extLst>
          </p:cNvPr>
          <p:cNvSpPr txBox="1"/>
          <p:nvPr/>
        </p:nvSpPr>
        <p:spPr>
          <a:xfrm>
            <a:off x="1161151" y="537250"/>
            <a:ext cx="8288032" cy="10963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100" kern="1200" dirty="0" err="1">
                <a:solidFill>
                  <a:schemeClr val="accent1"/>
                </a:solidFill>
                <a:latin typeface="+mj-lt"/>
                <a:ea typeface="+mj-ea"/>
                <a:cs typeface="+mj-cs"/>
              </a:rPr>
              <a:t>Github</a:t>
            </a:r>
            <a:r>
              <a:rPr lang="en-US" sz="4100" kern="1200" dirty="0">
                <a:solidFill>
                  <a:schemeClr val="accent1"/>
                </a:solidFill>
                <a:latin typeface="+mj-lt"/>
                <a:ea typeface="+mj-ea"/>
                <a:cs typeface="+mj-cs"/>
              </a:rPr>
              <a:t> Usage for version control:</a:t>
            </a:r>
          </a:p>
          <a:p>
            <a:pPr algn="ctr">
              <a:lnSpc>
                <a:spcPct val="90000"/>
              </a:lnSpc>
              <a:spcBef>
                <a:spcPct val="0"/>
              </a:spcBef>
              <a:spcAft>
                <a:spcPts val="600"/>
              </a:spcAft>
            </a:pPr>
            <a:endParaRPr lang="en-US" sz="4100" kern="1200" dirty="0">
              <a:solidFill>
                <a:schemeClr val="accent1"/>
              </a:solidFill>
              <a:latin typeface="+mj-lt"/>
              <a:ea typeface="+mj-ea"/>
              <a:cs typeface="+mj-cs"/>
            </a:endParaRPr>
          </a:p>
        </p:txBody>
      </p:sp>
      <p:pic>
        <p:nvPicPr>
          <p:cNvPr id="3" name="Picture 2">
            <a:extLst>
              <a:ext uri="{FF2B5EF4-FFF2-40B4-BE49-F238E27FC236}">
                <a16:creationId xmlns:a16="http://schemas.microsoft.com/office/drawing/2014/main" id="{43745621-9E2B-4BA3-BAA6-58FAD8F5E6A0}"/>
              </a:ext>
            </a:extLst>
          </p:cNvPr>
          <p:cNvPicPr>
            <a:picLocks noChangeAspect="1"/>
          </p:cNvPicPr>
          <p:nvPr/>
        </p:nvPicPr>
        <p:blipFill rotWithShape="1">
          <a:blip r:embed="rId2"/>
          <a:srcRect l="3807" t="13433" r="5544" b="14611"/>
          <a:stretch/>
        </p:blipFill>
        <p:spPr>
          <a:xfrm>
            <a:off x="842597" y="1191846"/>
            <a:ext cx="8762838" cy="4731932"/>
          </a:xfrm>
          <a:prstGeom prst="rect">
            <a:avLst/>
          </a:prstGeom>
        </p:spPr>
      </p:pic>
    </p:spTree>
    <p:extLst>
      <p:ext uri="{BB962C8B-B14F-4D97-AF65-F5344CB8AC3E}">
        <p14:creationId xmlns:p14="http://schemas.microsoft.com/office/powerpoint/2010/main" val="377712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84D55465-34CB-4129-8BEE-230B04EA7789}"/>
              </a:ext>
            </a:extLst>
          </p:cNvPr>
          <p:cNvSpPr txBox="1"/>
          <p:nvPr/>
        </p:nvSpPr>
        <p:spPr>
          <a:xfrm>
            <a:off x="803588" y="-207867"/>
            <a:ext cx="8288032" cy="10963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100" kern="1200" dirty="0">
                <a:solidFill>
                  <a:schemeClr val="accent1"/>
                </a:solidFill>
                <a:latin typeface="+mj-lt"/>
                <a:ea typeface="+mj-ea"/>
                <a:cs typeface="+mj-cs"/>
              </a:rPr>
              <a:t>Individual Contribution Till Now:</a:t>
            </a:r>
          </a:p>
        </p:txBody>
      </p:sp>
      <p:pic>
        <p:nvPicPr>
          <p:cNvPr id="3" name="Picture 2">
            <a:extLst>
              <a:ext uri="{FF2B5EF4-FFF2-40B4-BE49-F238E27FC236}">
                <a16:creationId xmlns:a16="http://schemas.microsoft.com/office/drawing/2014/main" id="{249AE152-5B85-4F1F-9FE0-4A546A18F62C}"/>
              </a:ext>
            </a:extLst>
          </p:cNvPr>
          <p:cNvPicPr>
            <a:picLocks noChangeAspect="1"/>
          </p:cNvPicPr>
          <p:nvPr/>
        </p:nvPicPr>
        <p:blipFill rotWithShape="1">
          <a:blip r:embed="rId2"/>
          <a:srcRect l="26307" t="23498" r="6078" b="9686"/>
          <a:stretch/>
        </p:blipFill>
        <p:spPr>
          <a:xfrm>
            <a:off x="746187" y="1019072"/>
            <a:ext cx="10058980" cy="5367660"/>
          </a:xfrm>
          <a:prstGeom prst="rect">
            <a:avLst/>
          </a:prstGeom>
        </p:spPr>
      </p:pic>
    </p:spTree>
    <p:extLst>
      <p:ext uri="{BB962C8B-B14F-4D97-AF65-F5344CB8AC3E}">
        <p14:creationId xmlns:p14="http://schemas.microsoft.com/office/powerpoint/2010/main" val="35517288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Gurpreet</dc:creator>
  <cp:lastModifiedBy>Gurpreet</cp:lastModifiedBy>
  <cp:revision>1</cp:revision>
  <dcterms:created xsi:type="dcterms:W3CDTF">2020-01-29T21:32:34Z</dcterms:created>
  <dcterms:modified xsi:type="dcterms:W3CDTF">2020-01-29T21:33:50Z</dcterms:modified>
</cp:coreProperties>
</file>