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dit singh" userId="53a654fc1018afe6" providerId="LiveId" clId="{1B9C3156-0E95-4D62-8ED3-1DB4E6538C1D}"/>
    <pc:docChg chg="custSel modSld">
      <pc:chgData name="Gurdit singh" userId="53a654fc1018afe6" providerId="LiveId" clId="{1B9C3156-0E95-4D62-8ED3-1DB4E6538C1D}" dt="2024-01-15T14:31:04.184" v="47" actId="20577"/>
      <pc:docMkLst>
        <pc:docMk/>
      </pc:docMkLst>
      <pc:sldChg chg="addSp delSp modSp mod">
        <pc:chgData name="Gurdit singh" userId="53a654fc1018afe6" providerId="LiveId" clId="{1B9C3156-0E95-4D62-8ED3-1DB4E6538C1D}" dt="2024-01-15T14:31:04.184" v="47" actId="20577"/>
        <pc:sldMkLst>
          <pc:docMk/>
          <pc:sldMk cId="2095453291" sldId="264"/>
        </pc:sldMkLst>
        <pc:spChg chg="mod">
          <ac:chgData name="Gurdit singh" userId="53a654fc1018afe6" providerId="LiveId" clId="{1B9C3156-0E95-4D62-8ED3-1DB4E6538C1D}" dt="2024-01-15T14:31:04.184" v="47" actId="20577"/>
          <ac:spMkLst>
            <pc:docMk/>
            <pc:sldMk cId="2095453291" sldId="264"/>
            <ac:spMk id="6" creationId="{B42A8B5E-97DF-FEB7-5CCE-C4215F7DA7E8}"/>
          </ac:spMkLst>
        </pc:spChg>
        <pc:spChg chg="add del mod">
          <ac:chgData name="Gurdit singh" userId="53a654fc1018afe6" providerId="LiveId" clId="{1B9C3156-0E95-4D62-8ED3-1DB4E6538C1D}" dt="2024-01-15T14:30:47.434" v="18" actId="21"/>
          <ac:spMkLst>
            <pc:docMk/>
            <pc:sldMk cId="2095453291" sldId="264"/>
            <ac:spMk id="8" creationId="{6C0CF5BF-E759-A52D-343F-F7650B0794CA}"/>
          </ac:spMkLst>
        </pc:spChg>
      </pc:sldChg>
    </pc:docChg>
  </pc:docChgLst>
  <pc:docChgLst>
    <pc:chgData name="Gurdit singh" userId="53a654fc1018afe6" providerId="LiveId" clId="{0E517BA6-8008-427B-A928-759D27BE0770}"/>
    <pc:docChg chg="undo custSel addSld delSld modSld sldOrd">
      <pc:chgData name="Gurdit singh" userId="53a654fc1018afe6" providerId="LiveId" clId="{0E517BA6-8008-427B-A928-759D27BE0770}" dt="2024-01-14T02:11:48.817" v="1667" actId="1076"/>
      <pc:docMkLst>
        <pc:docMk/>
      </pc:docMkLst>
      <pc:sldChg chg="modSp mod">
        <pc:chgData name="Gurdit singh" userId="53a654fc1018afe6" providerId="LiveId" clId="{0E517BA6-8008-427B-A928-759D27BE0770}" dt="2024-01-14T01:25:44.371" v="544"/>
        <pc:sldMkLst>
          <pc:docMk/>
          <pc:sldMk cId="3115154301" sldId="262"/>
        </pc:sldMkLst>
        <pc:spChg chg="mod">
          <ac:chgData name="Gurdit singh" userId="53a654fc1018afe6" providerId="LiveId" clId="{0E517BA6-8008-427B-A928-759D27BE0770}" dt="2024-01-14T01:25:44.371" v="544"/>
          <ac:spMkLst>
            <pc:docMk/>
            <pc:sldMk cId="3115154301" sldId="262"/>
            <ac:spMk id="13" creationId="{504F1822-13C6-2BFF-E3F6-3757ED60763D}"/>
          </ac:spMkLst>
        </pc:spChg>
      </pc:sldChg>
      <pc:sldChg chg="addSp delSp modSp mod">
        <pc:chgData name="Gurdit singh" userId="53a654fc1018afe6" providerId="LiveId" clId="{0E517BA6-8008-427B-A928-759D27BE0770}" dt="2024-01-14T01:24:05.969" v="534" actId="13822"/>
        <pc:sldMkLst>
          <pc:docMk/>
          <pc:sldMk cId="433079674" sldId="263"/>
        </pc:sldMkLst>
        <pc:spChg chg="mod">
          <ac:chgData name="Gurdit singh" userId="53a654fc1018afe6" providerId="LiveId" clId="{0E517BA6-8008-427B-A928-759D27BE0770}" dt="2024-01-14T01:10:47.356" v="8" actId="20577"/>
          <ac:spMkLst>
            <pc:docMk/>
            <pc:sldMk cId="433079674" sldId="263"/>
            <ac:spMk id="2" creationId="{371485BD-D2A2-3ED9-3D35-261462564C79}"/>
          </ac:spMkLst>
        </pc:spChg>
        <pc:spChg chg="del mod">
          <ac:chgData name="Gurdit singh" userId="53a654fc1018afe6" providerId="LiveId" clId="{0E517BA6-8008-427B-A928-759D27BE0770}" dt="2024-01-14T01:11:55.918" v="10" actId="478"/>
          <ac:spMkLst>
            <pc:docMk/>
            <pc:sldMk cId="433079674" sldId="263"/>
            <ac:spMk id="3" creationId="{FA017035-EE6B-06AA-ABA7-1671996276D3}"/>
          </ac:spMkLst>
        </pc:spChg>
        <pc:spChg chg="add mod">
          <ac:chgData name="Gurdit singh" userId="53a654fc1018afe6" providerId="LiveId" clId="{0E517BA6-8008-427B-A928-759D27BE0770}" dt="2024-01-14T01:13:27.600" v="71" actId="1076"/>
          <ac:spMkLst>
            <pc:docMk/>
            <pc:sldMk cId="433079674" sldId="263"/>
            <ac:spMk id="4" creationId="{DAF989A2-CB88-4698-2549-B2363E0E9E0A}"/>
          </ac:spMkLst>
        </pc:spChg>
        <pc:spChg chg="add del mod">
          <ac:chgData name="Gurdit singh" userId="53a654fc1018afe6" providerId="LiveId" clId="{0E517BA6-8008-427B-A928-759D27BE0770}" dt="2024-01-14T01:14:40.706" v="109" actId="478"/>
          <ac:spMkLst>
            <pc:docMk/>
            <pc:sldMk cId="433079674" sldId="263"/>
            <ac:spMk id="5" creationId="{918D4AE3-5BD7-B087-EB94-2707ED1E4A65}"/>
          </ac:spMkLst>
        </pc:spChg>
        <pc:spChg chg="add mod">
          <ac:chgData name="Gurdit singh" userId="53a654fc1018afe6" providerId="LiveId" clId="{0E517BA6-8008-427B-A928-759D27BE0770}" dt="2024-01-14T01:21:29.650" v="435" actId="20577"/>
          <ac:spMkLst>
            <pc:docMk/>
            <pc:sldMk cId="433079674" sldId="263"/>
            <ac:spMk id="6" creationId="{8FCC31FB-7431-CEA4-6D88-52CBC7C8A25E}"/>
          </ac:spMkLst>
        </pc:spChg>
        <pc:spChg chg="add mod">
          <ac:chgData name="Gurdit singh" userId="53a654fc1018afe6" providerId="LiveId" clId="{0E517BA6-8008-427B-A928-759D27BE0770}" dt="2024-01-14T01:16:46.336" v="264" actId="1076"/>
          <ac:spMkLst>
            <pc:docMk/>
            <pc:sldMk cId="433079674" sldId="263"/>
            <ac:spMk id="7" creationId="{2E50F43E-29B3-27FE-4CD1-4E9D715DAB31}"/>
          </ac:spMkLst>
        </pc:spChg>
        <pc:spChg chg="add mod">
          <ac:chgData name="Gurdit singh" userId="53a654fc1018afe6" providerId="LiveId" clId="{0E517BA6-8008-427B-A928-759D27BE0770}" dt="2024-01-14T01:17:23.861" v="272" actId="1076"/>
          <ac:spMkLst>
            <pc:docMk/>
            <pc:sldMk cId="433079674" sldId="263"/>
            <ac:spMk id="13" creationId="{0F295FE0-F98A-FC0A-A8A7-28090E2175D0}"/>
          </ac:spMkLst>
        </pc:spChg>
        <pc:spChg chg="add mod">
          <ac:chgData name="Gurdit singh" userId="53a654fc1018afe6" providerId="LiveId" clId="{0E517BA6-8008-427B-A928-759D27BE0770}" dt="2024-01-14T01:18:44.643" v="356" actId="1076"/>
          <ac:spMkLst>
            <pc:docMk/>
            <pc:sldMk cId="433079674" sldId="263"/>
            <ac:spMk id="14" creationId="{61CF1148-5232-3910-273D-D8EC354F0F96}"/>
          </ac:spMkLst>
        </pc:spChg>
        <pc:spChg chg="add mod">
          <ac:chgData name="Gurdit singh" userId="53a654fc1018afe6" providerId="LiveId" clId="{0E517BA6-8008-427B-A928-759D27BE0770}" dt="2024-01-14T01:21:42.698" v="465" actId="20577"/>
          <ac:spMkLst>
            <pc:docMk/>
            <pc:sldMk cId="433079674" sldId="263"/>
            <ac:spMk id="17" creationId="{D7F3B5F7-BAE8-860D-A721-EFB467488D60}"/>
          </ac:spMkLst>
        </pc:spChg>
        <pc:spChg chg="add mod">
          <ac:chgData name="Gurdit singh" userId="53a654fc1018afe6" providerId="LiveId" clId="{0E517BA6-8008-427B-A928-759D27BE0770}" dt="2024-01-14T01:19:26.209" v="392" actId="20577"/>
          <ac:spMkLst>
            <pc:docMk/>
            <pc:sldMk cId="433079674" sldId="263"/>
            <ac:spMk id="18" creationId="{9CDB8AB9-F1E3-4544-0040-EB2D19B89794}"/>
          </ac:spMkLst>
        </pc:spChg>
        <pc:spChg chg="add mod">
          <ac:chgData name="Gurdit singh" userId="53a654fc1018afe6" providerId="LiveId" clId="{0E517BA6-8008-427B-A928-759D27BE0770}" dt="2024-01-14T01:19:44.469" v="394" actId="1076"/>
          <ac:spMkLst>
            <pc:docMk/>
            <pc:sldMk cId="433079674" sldId="263"/>
            <ac:spMk id="19" creationId="{A78FBED5-78B1-6A87-F96D-C11B64527475}"/>
          </ac:spMkLst>
        </pc:spChg>
        <pc:spChg chg="add del mod">
          <ac:chgData name="Gurdit singh" userId="53a654fc1018afe6" providerId="LiveId" clId="{0E517BA6-8008-427B-A928-759D27BE0770}" dt="2024-01-14T01:22:01.356" v="468" actId="478"/>
          <ac:spMkLst>
            <pc:docMk/>
            <pc:sldMk cId="433079674" sldId="263"/>
            <ac:spMk id="23" creationId="{7C2534E7-381D-338D-62B7-8A66C3AD7A23}"/>
          </ac:spMkLst>
        </pc:spChg>
        <pc:spChg chg="add mod">
          <ac:chgData name="Gurdit singh" userId="53a654fc1018afe6" providerId="LiveId" clId="{0E517BA6-8008-427B-A928-759D27BE0770}" dt="2024-01-14T01:23:16.951" v="528"/>
          <ac:spMkLst>
            <pc:docMk/>
            <pc:sldMk cId="433079674" sldId="263"/>
            <ac:spMk id="24" creationId="{0CD5CB8D-492B-76CD-EB41-7C577D03B1E5}"/>
          </ac:spMkLst>
        </pc:spChg>
        <pc:cxnChg chg="add mod">
          <ac:chgData name="Gurdit singh" userId="53a654fc1018afe6" providerId="LiveId" clId="{0E517BA6-8008-427B-A928-759D27BE0770}" dt="2024-01-14T01:16:59.809" v="266" actId="13822"/>
          <ac:cxnSpMkLst>
            <pc:docMk/>
            <pc:sldMk cId="433079674" sldId="263"/>
            <ac:cxnSpMk id="9" creationId="{87913234-05D8-BE4E-DB2A-64345EBD1C45}"/>
          </ac:cxnSpMkLst>
        </pc:cxnChg>
        <pc:cxnChg chg="add mod">
          <ac:chgData name="Gurdit singh" userId="53a654fc1018afe6" providerId="LiveId" clId="{0E517BA6-8008-427B-A928-759D27BE0770}" dt="2024-01-14T01:17:04.157" v="267" actId="13822"/>
          <ac:cxnSpMkLst>
            <pc:docMk/>
            <pc:sldMk cId="433079674" sldId="263"/>
            <ac:cxnSpMk id="10" creationId="{3DA9AEB9-0C3F-E8D6-72D7-EA43D32B39A8}"/>
          </ac:cxnSpMkLst>
        </pc:cxnChg>
        <pc:cxnChg chg="add mod">
          <ac:chgData name="Gurdit singh" userId="53a654fc1018afe6" providerId="LiveId" clId="{0E517BA6-8008-427B-A928-759D27BE0770}" dt="2024-01-14T01:20:13.784" v="397" actId="13822"/>
          <ac:cxnSpMkLst>
            <pc:docMk/>
            <pc:sldMk cId="433079674" sldId="263"/>
            <ac:cxnSpMk id="16" creationId="{F4DBFF3D-9865-59A5-D7F9-ED71984F1015}"/>
          </ac:cxnSpMkLst>
        </pc:cxnChg>
        <pc:cxnChg chg="add mod">
          <ac:chgData name="Gurdit singh" userId="53a654fc1018afe6" providerId="LiveId" clId="{0E517BA6-8008-427B-A928-759D27BE0770}" dt="2024-01-14T01:19:55.501" v="396" actId="1076"/>
          <ac:cxnSpMkLst>
            <pc:docMk/>
            <pc:sldMk cId="433079674" sldId="263"/>
            <ac:cxnSpMk id="20" creationId="{34C931B0-618B-6EAA-012C-F578D2535DB4}"/>
          </ac:cxnSpMkLst>
        </pc:cxnChg>
        <pc:cxnChg chg="add mod">
          <ac:chgData name="Gurdit singh" userId="53a654fc1018afe6" providerId="LiveId" clId="{0E517BA6-8008-427B-A928-759D27BE0770}" dt="2024-01-14T01:20:52.247" v="400" actId="1076"/>
          <ac:cxnSpMkLst>
            <pc:docMk/>
            <pc:sldMk cId="433079674" sldId="263"/>
            <ac:cxnSpMk id="22" creationId="{C5BDF2B3-84C9-4687-C943-09C83D92FB27}"/>
          </ac:cxnSpMkLst>
        </pc:cxnChg>
        <pc:cxnChg chg="add mod">
          <ac:chgData name="Gurdit singh" userId="53a654fc1018afe6" providerId="LiveId" clId="{0E517BA6-8008-427B-A928-759D27BE0770}" dt="2024-01-14T01:24:01.252" v="533" actId="13822"/>
          <ac:cxnSpMkLst>
            <pc:docMk/>
            <pc:sldMk cId="433079674" sldId="263"/>
            <ac:cxnSpMk id="26" creationId="{F20F709A-4069-DA82-7686-C0C76436E567}"/>
          </ac:cxnSpMkLst>
        </pc:cxnChg>
        <pc:cxnChg chg="add mod">
          <ac:chgData name="Gurdit singh" userId="53a654fc1018afe6" providerId="LiveId" clId="{0E517BA6-8008-427B-A928-759D27BE0770}" dt="2024-01-14T01:24:05.969" v="534" actId="13822"/>
          <ac:cxnSpMkLst>
            <pc:docMk/>
            <pc:sldMk cId="433079674" sldId="263"/>
            <ac:cxnSpMk id="28" creationId="{ABB80AB3-26C9-C240-BF3E-4AF30BD68F48}"/>
          </ac:cxnSpMkLst>
        </pc:cxnChg>
      </pc:sldChg>
      <pc:sldChg chg="addSp delSp modSp add mod ord">
        <pc:chgData name="Gurdit singh" userId="53a654fc1018afe6" providerId="LiveId" clId="{0E517BA6-8008-427B-A928-759D27BE0770}" dt="2024-01-14T01:46:00.978" v="941" actId="14100"/>
        <pc:sldMkLst>
          <pc:docMk/>
          <pc:sldMk cId="2095453291" sldId="264"/>
        </pc:sldMkLst>
        <pc:spChg chg="mod">
          <ac:chgData name="Gurdit singh" userId="53a654fc1018afe6" providerId="LiveId" clId="{0E517BA6-8008-427B-A928-759D27BE0770}" dt="2024-01-14T01:35:51.562" v="760" actId="1076"/>
          <ac:spMkLst>
            <pc:docMk/>
            <pc:sldMk cId="2095453291" sldId="264"/>
            <ac:spMk id="2" creationId="{371485BD-D2A2-3ED9-3D35-261462564C79}"/>
          </ac:spMkLst>
        </pc:spChg>
        <pc:spChg chg="del mod">
          <ac:chgData name="Gurdit singh" userId="53a654fc1018afe6" providerId="LiveId" clId="{0E517BA6-8008-427B-A928-759D27BE0770}" dt="2024-01-14T01:25:56.692" v="546" actId="21"/>
          <ac:spMkLst>
            <pc:docMk/>
            <pc:sldMk cId="2095453291" sldId="264"/>
            <ac:spMk id="3" creationId="{FA017035-EE6B-06AA-ABA7-1671996276D3}"/>
          </ac:spMkLst>
        </pc:spChg>
        <pc:spChg chg="add mod">
          <ac:chgData name="Gurdit singh" userId="53a654fc1018afe6" providerId="LiveId" clId="{0E517BA6-8008-427B-A928-759D27BE0770}" dt="2024-01-14T01:46:00.978" v="941" actId="14100"/>
          <ac:spMkLst>
            <pc:docMk/>
            <pc:sldMk cId="2095453291" sldId="264"/>
            <ac:spMk id="4" creationId="{4EE46436-A8B2-B02D-57C5-BFE43B0B2479}"/>
          </ac:spMkLst>
        </pc:spChg>
        <pc:spChg chg="add mod">
          <ac:chgData name="Gurdit singh" userId="53a654fc1018afe6" providerId="LiveId" clId="{0E517BA6-8008-427B-A928-759D27BE0770}" dt="2024-01-14T01:35:36.841" v="757" actId="1076"/>
          <ac:spMkLst>
            <pc:docMk/>
            <pc:sldMk cId="2095453291" sldId="264"/>
            <ac:spMk id="5" creationId="{80B20171-3BF0-7068-483B-7F692AAC48A8}"/>
          </ac:spMkLst>
        </pc:spChg>
        <pc:spChg chg="add mod">
          <ac:chgData name="Gurdit singh" userId="53a654fc1018afe6" providerId="LiveId" clId="{0E517BA6-8008-427B-A928-759D27BE0770}" dt="2024-01-14T01:35:44.517" v="758" actId="1076"/>
          <ac:spMkLst>
            <pc:docMk/>
            <pc:sldMk cId="2095453291" sldId="264"/>
            <ac:spMk id="6" creationId="{B42A8B5E-97DF-FEB7-5CCE-C4215F7DA7E8}"/>
          </ac:spMkLst>
        </pc:spChg>
        <pc:spChg chg="add mod">
          <ac:chgData name="Gurdit singh" userId="53a654fc1018afe6" providerId="LiveId" clId="{0E517BA6-8008-427B-A928-759D27BE0770}" dt="2024-01-14T01:35:58.050" v="761"/>
          <ac:spMkLst>
            <pc:docMk/>
            <pc:sldMk cId="2095453291" sldId="264"/>
            <ac:spMk id="7" creationId="{FBBBC2CA-42CE-2040-1F7F-E539DD7B643B}"/>
          </ac:spMkLst>
        </pc:spChg>
        <pc:spChg chg="add mod">
          <ac:chgData name="Gurdit singh" userId="53a654fc1018afe6" providerId="LiveId" clId="{0E517BA6-8008-427B-A928-759D27BE0770}" dt="2024-01-14T01:36:25.830" v="767" actId="1076"/>
          <ac:spMkLst>
            <pc:docMk/>
            <pc:sldMk cId="2095453291" sldId="264"/>
            <ac:spMk id="8" creationId="{39BE773A-B1DC-5CA0-6599-F68A6B90BB59}"/>
          </ac:spMkLst>
        </pc:spChg>
        <pc:spChg chg="add mod">
          <ac:chgData name="Gurdit singh" userId="53a654fc1018afe6" providerId="LiveId" clId="{0E517BA6-8008-427B-A928-759D27BE0770}" dt="2024-01-14T01:36:24.988" v="766" actId="1076"/>
          <ac:spMkLst>
            <pc:docMk/>
            <pc:sldMk cId="2095453291" sldId="264"/>
            <ac:spMk id="9" creationId="{BAC361F6-3156-8915-E235-9EB32ABDE229}"/>
          </ac:spMkLst>
        </pc:spChg>
        <pc:spChg chg="add mod">
          <ac:chgData name="Gurdit singh" userId="53a654fc1018afe6" providerId="LiveId" clId="{0E517BA6-8008-427B-A928-759D27BE0770}" dt="2024-01-14T01:37:02.878" v="774" actId="14100"/>
          <ac:spMkLst>
            <pc:docMk/>
            <pc:sldMk cId="2095453291" sldId="264"/>
            <ac:spMk id="10" creationId="{42C6D785-6C37-3044-54D1-451691C4ECEE}"/>
          </ac:spMkLst>
        </pc:spChg>
        <pc:spChg chg="add mod">
          <ac:chgData name="Gurdit singh" userId="53a654fc1018afe6" providerId="LiveId" clId="{0E517BA6-8008-427B-A928-759D27BE0770}" dt="2024-01-14T01:36:52.983" v="771" actId="1076"/>
          <ac:spMkLst>
            <pc:docMk/>
            <pc:sldMk cId="2095453291" sldId="264"/>
            <ac:spMk id="11" creationId="{FDE2BB7F-2B6F-5B7E-9594-3185985DF55A}"/>
          </ac:spMkLst>
        </pc:spChg>
        <pc:spChg chg="add mod">
          <ac:chgData name="Gurdit singh" userId="53a654fc1018afe6" providerId="LiveId" clId="{0E517BA6-8008-427B-A928-759D27BE0770}" dt="2024-01-14T01:39:15.203" v="856" actId="313"/>
          <ac:spMkLst>
            <pc:docMk/>
            <pc:sldMk cId="2095453291" sldId="264"/>
            <ac:spMk id="12" creationId="{54EDE189-E738-784F-2708-AF9A6A9182EC}"/>
          </ac:spMkLst>
        </pc:spChg>
        <pc:spChg chg="add mod">
          <ac:chgData name="Gurdit singh" userId="53a654fc1018afe6" providerId="LiveId" clId="{0E517BA6-8008-427B-A928-759D27BE0770}" dt="2024-01-14T01:38:52.595" v="852" actId="14100"/>
          <ac:spMkLst>
            <pc:docMk/>
            <pc:sldMk cId="2095453291" sldId="264"/>
            <ac:spMk id="13" creationId="{18898204-63BE-D3D0-0C8E-D38325294474}"/>
          </ac:spMkLst>
        </pc:spChg>
        <pc:spChg chg="add mod">
          <ac:chgData name="Gurdit singh" userId="53a654fc1018afe6" providerId="LiveId" clId="{0E517BA6-8008-427B-A928-759D27BE0770}" dt="2024-01-14T01:39:05.510" v="854" actId="1076"/>
          <ac:spMkLst>
            <pc:docMk/>
            <pc:sldMk cId="2095453291" sldId="264"/>
            <ac:spMk id="14" creationId="{C208A211-168F-C57A-5A59-7B37AEDC7B04}"/>
          </ac:spMkLst>
        </pc:spChg>
        <pc:spChg chg="add mod">
          <ac:chgData name="Gurdit singh" userId="53a654fc1018afe6" providerId="LiveId" clId="{0E517BA6-8008-427B-A928-759D27BE0770}" dt="2024-01-14T01:39:10.130" v="855"/>
          <ac:spMkLst>
            <pc:docMk/>
            <pc:sldMk cId="2095453291" sldId="264"/>
            <ac:spMk id="15" creationId="{987D6DC3-4323-8FED-8DEB-2AB65F1976D7}"/>
          </ac:spMkLst>
        </pc:spChg>
        <pc:spChg chg="add mod">
          <ac:chgData name="Gurdit singh" userId="53a654fc1018afe6" providerId="LiveId" clId="{0E517BA6-8008-427B-A928-759D27BE0770}" dt="2024-01-14T01:39:22.619" v="857"/>
          <ac:spMkLst>
            <pc:docMk/>
            <pc:sldMk cId="2095453291" sldId="264"/>
            <ac:spMk id="16" creationId="{3E749F1F-9436-9B1B-6E10-7D44EB0B6BDD}"/>
          </ac:spMkLst>
        </pc:spChg>
        <pc:spChg chg="add mod">
          <ac:chgData name="Gurdit singh" userId="53a654fc1018afe6" providerId="LiveId" clId="{0E517BA6-8008-427B-A928-759D27BE0770}" dt="2024-01-14T01:40:52.467" v="901" actId="14100"/>
          <ac:spMkLst>
            <pc:docMk/>
            <pc:sldMk cId="2095453291" sldId="264"/>
            <ac:spMk id="17" creationId="{F53EB4A0-2576-2F39-A3C4-9371E5D26923}"/>
          </ac:spMkLst>
        </pc:spChg>
      </pc:sldChg>
      <pc:sldChg chg="addSp delSp modSp add mod ord">
        <pc:chgData name="Gurdit singh" userId="53a654fc1018afe6" providerId="LiveId" clId="{0E517BA6-8008-427B-A928-759D27BE0770}" dt="2024-01-14T01:54:50.980" v="1316" actId="313"/>
        <pc:sldMkLst>
          <pc:docMk/>
          <pc:sldMk cId="211988147" sldId="265"/>
        </pc:sldMkLst>
        <pc:spChg chg="mod">
          <ac:chgData name="Gurdit singh" userId="53a654fc1018afe6" providerId="LiveId" clId="{0E517BA6-8008-427B-A928-759D27BE0770}" dt="2024-01-14T01:42:42.243" v="937" actId="20577"/>
          <ac:spMkLst>
            <pc:docMk/>
            <pc:sldMk cId="211988147" sldId="265"/>
            <ac:spMk id="2" creationId="{371485BD-D2A2-3ED9-3D35-261462564C79}"/>
          </ac:spMkLst>
        </pc:spChg>
        <pc:spChg chg="del">
          <ac:chgData name="Gurdit singh" userId="53a654fc1018afe6" providerId="LiveId" clId="{0E517BA6-8008-427B-A928-759D27BE0770}" dt="2024-01-14T01:45:51.919" v="938" actId="478"/>
          <ac:spMkLst>
            <pc:docMk/>
            <pc:sldMk cId="211988147" sldId="265"/>
            <ac:spMk id="3" creationId="{FA017035-EE6B-06AA-ABA7-1671996276D3}"/>
          </ac:spMkLst>
        </pc:spChg>
        <pc:spChg chg="add del mod">
          <ac:chgData name="Gurdit singh" userId="53a654fc1018afe6" providerId="LiveId" clId="{0E517BA6-8008-427B-A928-759D27BE0770}" dt="2024-01-14T01:45:53.594" v="939" actId="478"/>
          <ac:spMkLst>
            <pc:docMk/>
            <pc:sldMk cId="211988147" sldId="265"/>
            <ac:spMk id="8" creationId="{C418AABE-1DC8-65D7-F7B1-CFC87B2E4204}"/>
          </ac:spMkLst>
        </pc:spChg>
        <pc:spChg chg="add mod">
          <ac:chgData name="Gurdit singh" userId="53a654fc1018afe6" providerId="LiveId" clId="{0E517BA6-8008-427B-A928-759D27BE0770}" dt="2024-01-14T01:46:11.168" v="942"/>
          <ac:spMkLst>
            <pc:docMk/>
            <pc:sldMk cId="211988147" sldId="265"/>
            <ac:spMk id="9" creationId="{C0A4B188-9243-05FB-09F3-F46CBDC631A0}"/>
          </ac:spMkLst>
        </pc:spChg>
        <pc:spChg chg="add mod">
          <ac:chgData name="Gurdit singh" userId="53a654fc1018afe6" providerId="LiveId" clId="{0E517BA6-8008-427B-A928-759D27BE0770}" dt="2024-01-14T01:46:11.168" v="942"/>
          <ac:spMkLst>
            <pc:docMk/>
            <pc:sldMk cId="211988147" sldId="265"/>
            <ac:spMk id="10" creationId="{6C461D8E-7163-C359-EF0E-9328A2B2CE34}"/>
          </ac:spMkLst>
        </pc:spChg>
        <pc:spChg chg="add mod">
          <ac:chgData name="Gurdit singh" userId="53a654fc1018afe6" providerId="LiveId" clId="{0E517BA6-8008-427B-A928-759D27BE0770}" dt="2024-01-14T01:46:11.168" v="942"/>
          <ac:spMkLst>
            <pc:docMk/>
            <pc:sldMk cId="211988147" sldId="265"/>
            <ac:spMk id="11" creationId="{7D436CAE-37A4-9546-ED92-572427F8616F}"/>
          </ac:spMkLst>
        </pc:spChg>
        <pc:spChg chg="add mod">
          <ac:chgData name="Gurdit singh" userId="53a654fc1018afe6" providerId="LiveId" clId="{0E517BA6-8008-427B-A928-759D27BE0770}" dt="2024-01-14T01:46:11.168" v="942"/>
          <ac:spMkLst>
            <pc:docMk/>
            <pc:sldMk cId="211988147" sldId="265"/>
            <ac:spMk id="12" creationId="{A48226C1-BDD8-93AE-469C-C9A8F5F0D354}"/>
          </ac:spMkLst>
        </pc:spChg>
        <pc:spChg chg="add mod">
          <ac:chgData name="Gurdit singh" userId="53a654fc1018afe6" providerId="LiveId" clId="{0E517BA6-8008-427B-A928-759D27BE0770}" dt="2024-01-14T01:46:11.168" v="942"/>
          <ac:spMkLst>
            <pc:docMk/>
            <pc:sldMk cId="211988147" sldId="265"/>
            <ac:spMk id="13" creationId="{CFE17B8E-D1CF-7F59-1637-E68BADE414EF}"/>
          </ac:spMkLst>
        </pc:spChg>
        <pc:spChg chg="add mod">
          <ac:chgData name="Gurdit singh" userId="53a654fc1018afe6" providerId="LiveId" clId="{0E517BA6-8008-427B-A928-759D27BE0770}" dt="2024-01-14T01:46:11.168" v="942"/>
          <ac:spMkLst>
            <pc:docMk/>
            <pc:sldMk cId="211988147" sldId="265"/>
            <ac:spMk id="14" creationId="{1F953064-8E4F-87FC-AC76-CA4138888912}"/>
          </ac:spMkLst>
        </pc:spChg>
        <pc:spChg chg="add mod">
          <ac:chgData name="Gurdit singh" userId="53a654fc1018afe6" providerId="LiveId" clId="{0E517BA6-8008-427B-A928-759D27BE0770}" dt="2024-01-14T01:52:43.333" v="1189" actId="120"/>
          <ac:spMkLst>
            <pc:docMk/>
            <pc:sldMk cId="211988147" sldId="265"/>
            <ac:spMk id="15" creationId="{35819C06-37AE-BE64-FB2D-00F7E0FD839E}"/>
          </ac:spMkLst>
        </pc:spChg>
        <pc:spChg chg="add mod">
          <ac:chgData name="Gurdit singh" userId="53a654fc1018afe6" providerId="LiveId" clId="{0E517BA6-8008-427B-A928-759D27BE0770}" dt="2024-01-14T01:50:14.909" v="1145"/>
          <ac:spMkLst>
            <pc:docMk/>
            <pc:sldMk cId="211988147" sldId="265"/>
            <ac:spMk id="16" creationId="{2CC8D993-5A2E-D328-C1F2-28DADD5C910C}"/>
          </ac:spMkLst>
        </pc:spChg>
        <pc:spChg chg="add mod">
          <ac:chgData name="Gurdit singh" userId="53a654fc1018afe6" providerId="LiveId" clId="{0E517BA6-8008-427B-A928-759D27BE0770}" dt="2024-01-14T01:50:14.909" v="1145"/>
          <ac:spMkLst>
            <pc:docMk/>
            <pc:sldMk cId="211988147" sldId="265"/>
            <ac:spMk id="17" creationId="{9492A34C-E818-E905-C1F6-63B17710D46F}"/>
          </ac:spMkLst>
        </pc:spChg>
        <pc:spChg chg="add mod">
          <ac:chgData name="Gurdit singh" userId="53a654fc1018afe6" providerId="LiveId" clId="{0E517BA6-8008-427B-A928-759D27BE0770}" dt="2024-01-14T01:50:14.909" v="1145"/>
          <ac:spMkLst>
            <pc:docMk/>
            <pc:sldMk cId="211988147" sldId="265"/>
            <ac:spMk id="18" creationId="{9DB8BAA6-467C-4779-F69D-E92A544F6B25}"/>
          </ac:spMkLst>
        </pc:spChg>
        <pc:spChg chg="add mod">
          <ac:chgData name="Gurdit singh" userId="53a654fc1018afe6" providerId="LiveId" clId="{0E517BA6-8008-427B-A928-759D27BE0770}" dt="2024-01-14T01:50:14.909" v="1145"/>
          <ac:spMkLst>
            <pc:docMk/>
            <pc:sldMk cId="211988147" sldId="265"/>
            <ac:spMk id="19" creationId="{3732CF77-0398-EB12-FA9C-5179B88F0AC4}"/>
          </ac:spMkLst>
        </pc:spChg>
        <pc:spChg chg="add mod">
          <ac:chgData name="Gurdit singh" userId="53a654fc1018afe6" providerId="LiveId" clId="{0E517BA6-8008-427B-A928-759D27BE0770}" dt="2024-01-14T01:50:14.909" v="1145"/>
          <ac:spMkLst>
            <pc:docMk/>
            <pc:sldMk cId="211988147" sldId="265"/>
            <ac:spMk id="20" creationId="{603187EE-E036-2192-71A9-BEBBCA5FDFD6}"/>
          </ac:spMkLst>
        </pc:spChg>
        <pc:spChg chg="add mod">
          <ac:chgData name="Gurdit singh" userId="53a654fc1018afe6" providerId="LiveId" clId="{0E517BA6-8008-427B-A928-759D27BE0770}" dt="2024-01-14T01:50:14.909" v="1145"/>
          <ac:spMkLst>
            <pc:docMk/>
            <pc:sldMk cId="211988147" sldId="265"/>
            <ac:spMk id="21" creationId="{581A460A-1EC6-FE58-B87F-B04797D17A4E}"/>
          </ac:spMkLst>
        </pc:spChg>
        <pc:spChg chg="add mod">
          <ac:chgData name="Gurdit singh" userId="53a654fc1018afe6" providerId="LiveId" clId="{0E517BA6-8008-427B-A928-759D27BE0770}" dt="2024-01-14T01:52:59.780" v="1190" actId="313"/>
          <ac:spMkLst>
            <pc:docMk/>
            <pc:sldMk cId="211988147" sldId="265"/>
            <ac:spMk id="22" creationId="{70D102E1-3D8C-DDF5-5FF4-E859BFAD9DB8}"/>
          </ac:spMkLst>
        </pc:spChg>
        <pc:spChg chg="add mod">
          <ac:chgData name="Gurdit singh" userId="53a654fc1018afe6" providerId="LiveId" clId="{0E517BA6-8008-427B-A928-759D27BE0770}" dt="2024-01-14T01:54:50.980" v="1316" actId="313"/>
          <ac:spMkLst>
            <pc:docMk/>
            <pc:sldMk cId="211988147" sldId="265"/>
            <ac:spMk id="23" creationId="{54DDDBE4-23B4-E02A-59F1-57930E85447A}"/>
          </ac:spMkLst>
        </pc:spChg>
        <pc:graphicFrameChg chg="add mod">
          <ac:chgData name="Gurdit singh" userId="53a654fc1018afe6" providerId="LiveId" clId="{0E517BA6-8008-427B-A928-759D27BE0770}" dt="2024-01-14T01:41:37.557" v="905"/>
          <ac:graphicFrameMkLst>
            <pc:docMk/>
            <pc:sldMk cId="211988147" sldId="265"/>
            <ac:graphicFrameMk id="4" creationId="{C166AB5A-A675-B7DB-3BFE-01257B5B6DBE}"/>
          </ac:graphicFrameMkLst>
        </pc:graphicFrameChg>
        <pc:graphicFrameChg chg="add mod">
          <ac:chgData name="Gurdit singh" userId="53a654fc1018afe6" providerId="LiveId" clId="{0E517BA6-8008-427B-A928-759D27BE0770}" dt="2024-01-14T01:41:48.792" v="906"/>
          <ac:graphicFrameMkLst>
            <pc:docMk/>
            <pc:sldMk cId="211988147" sldId="265"/>
            <ac:graphicFrameMk id="5" creationId="{B331B9A8-5D84-5DC7-B36F-027EE8D6C0EA}"/>
          </ac:graphicFrameMkLst>
        </pc:graphicFrameChg>
        <pc:graphicFrameChg chg="add mod">
          <ac:chgData name="Gurdit singh" userId="53a654fc1018afe6" providerId="LiveId" clId="{0E517BA6-8008-427B-A928-759D27BE0770}" dt="2024-01-14T01:41:53.540" v="907"/>
          <ac:graphicFrameMkLst>
            <pc:docMk/>
            <pc:sldMk cId="211988147" sldId="265"/>
            <ac:graphicFrameMk id="6" creationId="{E4346C50-3491-8A62-5E30-47CA6652E973}"/>
          </ac:graphicFrameMkLst>
        </pc:graphicFrameChg>
      </pc:sldChg>
      <pc:sldChg chg="addSp delSp modSp add mod ord">
        <pc:chgData name="Gurdit singh" userId="53a654fc1018afe6" providerId="LiveId" clId="{0E517BA6-8008-427B-A928-759D27BE0770}" dt="2024-01-14T01:59:36.637" v="1362" actId="20577"/>
        <pc:sldMkLst>
          <pc:docMk/>
          <pc:sldMk cId="2779563901" sldId="266"/>
        </pc:sldMkLst>
        <pc:spChg chg="mod">
          <ac:chgData name="Gurdit singh" userId="53a654fc1018afe6" providerId="LiveId" clId="{0E517BA6-8008-427B-A928-759D27BE0770}" dt="2024-01-14T01:55:36.342" v="1326" actId="20577"/>
          <ac:spMkLst>
            <pc:docMk/>
            <pc:sldMk cId="2779563901" sldId="266"/>
            <ac:spMk id="2" creationId="{371485BD-D2A2-3ED9-3D35-261462564C79}"/>
          </ac:spMkLst>
        </pc:spChg>
        <pc:spChg chg="del">
          <ac:chgData name="Gurdit singh" userId="53a654fc1018afe6" providerId="LiveId" clId="{0E517BA6-8008-427B-A928-759D27BE0770}" dt="2024-01-14T01:55:44.439" v="1327" actId="478"/>
          <ac:spMkLst>
            <pc:docMk/>
            <pc:sldMk cId="2779563901" sldId="266"/>
            <ac:spMk id="3" creationId="{FA017035-EE6B-06AA-ABA7-1671996276D3}"/>
          </ac:spMkLst>
        </pc:spChg>
        <pc:spChg chg="add del mod">
          <ac:chgData name="Gurdit singh" userId="53a654fc1018afe6" providerId="LiveId" clId="{0E517BA6-8008-427B-A928-759D27BE0770}" dt="2024-01-14T01:59:36.637" v="1362" actId="20577"/>
          <ac:spMkLst>
            <pc:docMk/>
            <pc:sldMk cId="2779563901" sldId="266"/>
            <ac:spMk id="5" creationId="{9293A5ED-D2D2-A12C-D6E2-EFE77145AEA8}"/>
          </ac:spMkLst>
        </pc:spChg>
      </pc:sldChg>
      <pc:sldChg chg="modSp add mod ord">
        <pc:chgData name="Gurdit singh" userId="53a654fc1018afe6" providerId="LiveId" clId="{0E517BA6-8008-427B-A928-759D27BE0770}" dt="2024-01-14T02:01:09.934" v="1375" actId="255"/>
        <pc:sldMkLst>
          <pc:docMk/>
          <pc:sldMk cId="3917619190" sldId="267"/>
        </pc:sldMkLst>
        <pc:spChg chg="mod">
          <ac:chgData name="Gurdit singh" userId="53a654fc1018afe6" providerId="LiveId" clId="{0E517BA6-8008-427B-A928-759D27BE0770}" dt="2024-01-14T02:00:29.143" v="1371" actId="20577"/>
          <ac:spMkLst>
            <pc:docMk/>
            <pc:sldMk cId="3917619190" sldId="267"/>
            <ac:spMk id="2" creationId="{371485BD-D2A2-3ED9-3D35-261462564C79}"/>
          </ac:spMkLst>
        </pc:spChg>
        <pc:spChg chg="mod">
          <ac:chgData name="Gurdit singh" userId="53a654fc1018afe6" providerId="LiveId" clId="{0E517BA6-8008-427B-A928-759D27BE0770}" dt="2024-01-14T02:01:09.934" v="1375" actId="255"/>
          <ac:spMkLst>
            <pc:docMk/>
            <pc:sldMk cId="3917619190" sldId="267"/>
            <ac:spMk id="3" creationId="{FA017035-EE6B-06AA-ABA7-1671996276D3}"/>
          </ac:spMkLst>
        </pc:spChg>
      </pc:sldChg>
      <pc:sldChg chg="modSp add mod ord">
        <pc:chgData name="Gurdit singh" userId="53a654fc1018afe6" providerId="LiveId" clId="{0E517BA6-8008-427B-A928-759D27BE0770}" dt="2024-01-14T02:05:03.199" v="1547" actId="255"/>
        <pc:sldMkLst>
          <pc:docMk/>
          <pc:sldMk cId="4092755078" sldId="268"/>
        </pc:sldMkLst>
        <pc:spChg chg="mod">
          <ac:chgData name="Gurdit singh" userId="53a654fc1018afe6" providerId="LiveId" clId="{0E517BA6-8008-427B-A928-759D27BE0770}" dt="2024-01-14T02:01:55.365" v="1387" actId="20577"/>
          <ac:spMkLst>
            <pc:docMk/>
            <pc:sldMk cId="4092755078" sldId="268"/>
            <ac:spMk id="2" creationId="{371485BD-D2A2-3ED9-3D35-261462564C79}"/>
          </ac:spMkLst>
        </pc:spChg>
        <pc:spChg chg="mod">
          <ac:chgData name="Gurdit singh" userId="53a654fc1018afe6" providerId="LiveId" clId="{0E517BA6-8008-427B-A928-759D27BE0770}" dt="2024-01-14T02:05:03.199" v="1547" actId="255"/>
          <ac:spMkLst>
            <pc:docMk/>
            <pc:sldMk cId="4092755078" sldId="268"/>
            <ac:spMk id="3" creationId="{FA017035-EE6B-06AA-ABA7-1671996276D3}"/>
          </ac:spMkLst>
        </pc:spChg>
      </pc:sldChg>
      <pc:sldChg chg="addSp delSp modSp add del mod ord">
        <pc:chgData name="Gurdit singh" userId="53a654fc1018afe6" providerId="LiveId" clId="{0E517BA6-8008-427B-A928-759D27BE0770}" dt="2024-01-14T02:08:15.767" v="1612" actId="2696"/>
        <pc:sldMkLst>
          <pc:docMk/>
          <pc:sldMk cId="342488662" sldId="269"/>
        </pc:sldMkLst>
        <pc:spChg chg="del">
          <ac:chgData name="Gurdit singh" userId="53a654fc1018afe6" providerId="LiveId" clId="{0E517BA6-8008-427B-A928-759D27BE0770}" dt="2024-01-14T02:05:57.882" v="1554" actId="21"/>
          <ac:spMkLst>
            <pc:docMk/>
            <pc:sldMk cId="342488662" sldId="269"/>
            <ac:spMk id="2" creationId="{371485BD-D2A2-3ED9-3D35-261462564C79}"/>
          </ac:spMkLst>
        </pc:spChg>
        <pc:spChg chg="mod">
          <ac:chgData name="Gurdit singh" userId="53a654fc1018afe6" providerId="LiveId" clId="{0E517BA6-8008-427B-A928-759D27BE0770}" dt="2024-01-14T02:06:46.943" v="1609" actId="20577"/>
          <ac:spMkLst>
            <pc:docMk/>
            <pc:sldMk cId="342488662" sldId="269"/>
            <ac:spMk id="3" creationId="{FA017035-EE6B-06AA-ABA7-1671996276D3}"/>
          </ac:spMkLst>
        </pc:spChg>
        <pc:spChg chg="add del mod">
          <ac:chgData name="Gurdit singh" userId="53a654fc1018afe6" providerId="LiveId" clId="{0E517BA6-8008-427B-A928-759D27BE0770}" dt="2024-01-14T02:06:00.036" v="1555" actId="21"/>
          <ac:spMkLst>
            <pc:docMk/>
            <pc:sldMk cId="342488662" sldId="269"/>
            <ac:spMk id="5" creationId="{E3562460-01DF-76DB-9C6E-AAEED6634776}"/>
          </ac:spMkLst>
        </pc:spChg>
        <pc:picChg chg="add mod">
          <ac:chgData name="Gurdit singh" userId="53a654fc1018afe6" providerId="LiveId" clId="{0E517BA6-8008-427B-A928-759D27BE0770}" dt="2024-01-14T02:07:24.035" v="1611" actId="1076"/>
          <ac:picMkLst>
            <pc:docMk/>
            <pc:sldMk cId="342488662" sldId="269"/>
            <ac:picMk id="7" creationId="{C919A634-BC1B-B572-2D25-AC00CCF5A979}"/>
          </ac:picMkLst>
        </pc:picChg>
      </pc:sldChg>
      <pc:sldChg chg="addSp delSp modSp add mod modAnim">
        <pc:chgData name="Gurdit singh" userId="53a654fc1018afe6" providerId="LiveId" clId="{0E517BA6-8008-427B-A928-759D27BE0770}" dt="2024-01-14T02:11:48.817" v="1667" actId="1076"/>
        <pc:sldMkLst>
          <pc:docMk/>
          <pc:sldMk cId="3834373442" sldId="269"/>
        </pc:sldMkLst>
        <pc:spChg chg="del">
          <ac:chgData name="Gurdit singh" userId="53a654fc1018afe6" providerId="LiveId" clId="{0E517BA6-8008-427B-A928-759D27BE0770}" dt="2024-01-14T02:09:04.265" v="1614" actId="478"/>
          <ac:spMkLst>
            <pc:docMk/>
            <pc:sldMk cId="3834373442" sldId="269"/>
            <ac:spMk id="2" creationId="{371485BD-D2A2-3ED9-3D35-261462564C79}"/>
          </ac:spMkLst>
        </pc:spChg>
        <pc:spChg chg="mod">
          <ac:chgData name="Gurdit singh" userId="53a654fc1018afe6" providerId="LiveId" clId="{0E517BA6-8008-427B-A928-759D27BE0770}" dt="2024-01-14T02:09:29.835" v="1652" actId="20577"/>
          <ac:spMkLst>
            <pc:docMk/>
            <pc:sldMk cId="3834373442" sldId="269"/>
            <ac:spMk id="3" creationId="{FA017035-EE6B-06AA-ABA7-1671996276D3}"/>
          </ac:spMkLst>
        </pc:spChg>
        <pc:spChg chg="add del mod">
          <ac:chgData name="Gurdit singh" userId="53a654fc1018afe6" providerId="LiveId" clId="{0E517BA6-8008-427B-A928-759D27BE0770}" dt="2024-01-14T02:09:08.467" v="1615" actId="21"/>
          <ac:spMkLst>
            <pc:docMk/>
            <pc:sldMk cId="3834373442" sldId="269"/>
            <ac:spMk id="5" creationId="{15FCBE7F-A2E6-D296-026B-3AD1EA104E21}"/>
          </ac:spMkLst>
        </pc:spChg>
        <pc:picChg chg="add mod">
          <ac:chgData name="Gurdit singh" userId="53a654fc1018afe6" providerId="LiveId" clId="{0E517BA6-8008-427B-A928-759D27BE0770}" dt="2024-01-14T02:10:58.899" v="1656" actId="931"/>
          <ac:picMkLst>
            <pc:docMk/>
            <pc:sldMk cId="3834373442" sldId="269"/>
            <ac:picMk id="7" creationId="{D1436AF7-CE1A-74DF-5048-00AB9139D704}"/>
          </ac:picMkLst>
        </pc:picChg>
        <pc:picChg chg="add mod">
          <ac:chgData name="Gurdit singh" userId="53a654fc1018afe6" providerId="LiveId" clId="{0E517BA6-8008-427B-A928-759D27BE0770}" dt="2024-01-14T02:11:29.826" v="1661" actId="1076"/>
          <ac:picMkLst>
            <pc:docMk/>
            <pc:sldMk cId="3834373442" sldId="269"/>
            <ac:picMk id="9" creationId="{FD6D367C-461B-186E-86EE-83E3F2E25191}"/>
          </ac:picMkLst>
        </pc:picChg>
        <pc:picChg chg="add mod">
          <ac:chgData name="Gurdit singh" userId="53a654fc1018afe6" providerId="LiveId" clId="{0E517BA6-8008-427B-A928-759D27BE0770}" dt="2024-01-14T02:11:29.826" v="1661" actId="1076"/>
          <ac:picMkLst>
            <pc:docMk/>
            <pc:sldMk cId="3834373442" sldId="269"/>
            <ac:picMk id="11" creationId="{AEAEBE3A-8D28-8389-6551-1CB73C3BE7CB}"/>
          </ac:picMkLst>
        </pc:picChg>
        <pc:picChg chg="add mod">
          <ac:chgData name="Gurdit singh" userId="53a654fc1018afe6" providerId="LiveId" clId="{0E517BA6-8008-427B-A928-759D27BE0770}" dt="2024-01-14T02:11:48.817" v="1667" actId="1076"/>
          <ac:picMkLst>
            <pc:docMk/>
            <pc:sldMk cId="3834373442" sldId="269"/>
            <ac:picMk id="13" creationId="{017D6B58-1F1E-3B11-A13A-88B0C091EB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7BC7-ABC1-37CC-FA0B-B1D90BD5D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7122F8-ACE0-8ECC-04E9-3E6082E87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92E706-0C70-5B3E-E7E6-79FF14F6221D}"/>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3C1DFDEA-099F-1AB2-85DA-5AB90FA9D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7E07A-77B5-C1B0-E89E-BC6D4DEBE5AC}"/>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27087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9428-AB39-CC76-7FA6-993A53B6F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A21D8-EFB6-89CB-56E0-CFD17B589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954E0-E4B0-B240-CCBF-C5B79E7C25C3}"/>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BBFBBA4C-C262-F5A9-7228-AEB732939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BAE7B-3C44-4C2D-EC9F-C93653561B55}"/>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60936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D8931-DF39-A888-E488-29D38101F2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8591A-FD2E-7D3A-606B-77BA3ABE8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6EF43-B162-C66C-B63B-746D550A896D}"/>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3EE7EC5A-D86F-EFA2-3AB6-3052C52BC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E6550-E3E8-9712-F5C2-96FF8A52CF44}"/>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169273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355B-1D15-B660-8C0F-8EC5A4155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ADFD03-5BFC-BB46-FF76-9031587D8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ACA2C-F69E-D7BD-A3EB-1BA15C3436B0}"/>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6EC515F2-F052-97D6-A3DF-666943A3E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0FF3C-16AB-3BBE-F740-79E7D833D53E}"/>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7279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2E9A-A7E4-E6DB-4512-4A54BDE44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4D04BD-762D-591D-1C17-8F25381B1B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CD9FF-12A6-2972-0137-BD87CE087E81}"/>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A3E61BE8-0644-ED59-C64A-FC2DFF9F2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61505-9BEB-93E7-61C6-98398E6B9A72}"/>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107400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A07-EB05-BD89-A57A-6C014F91F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FFD50D-A138-D30C-EA0D-9857DB002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21EC08-9661-622E-37EF-0401AE3E9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FA311E-5C18-3B29-BB73-A49953B80FF5}"/>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6" name="Footer Placeholder 5">
            <a:extLst>
              <a:ext uri="{FF2B5EF4-FFF2-40B4-BE49-F238E27FC236}">
                <a16:creationId xmlns:a16="http://schemas.microsoft.com/office/drawing/2014/main" id="{7E7221D8-EE01-5C39-059D-94FA33A73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B012E-4845-0E5A-8207-223236CDC92B}"/>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44559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25C5-F41F-A41B-AEDF-80DC1CB6F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916C2F-1A56-C467-3FDC-F91432779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8F436-2CD3-D953-06D9-D18C56051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98B52A-EE46-C513-2203-0D45452A8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38F84-C61D-F0DE-99BF-58958AC16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ECA7ED-F363-FA8D-F7B1-635103D284E1}"/>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8" name="Footer Placeholder 7">
            <a:extLst>
              <a:ext uri="{FF2B5EF4-FFF2-40B4-BE49-F238E27FC236}">
                <a16:creationId xmlns:a16="http://schemas.microsoft.com/office/drawing/2014/main" id="{3EA6794B-72D9-4C8C-A166-405813F7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216C95-28D4-DF80-C4E0-A8AAB137B5E8}"/>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18135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5C3C-A2B7-46CC-FD1B-C70F844C2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D52CC9-297F-E588-DDD3-DA42A2CE40CD}"/>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4" name="Footer Placeholder 3">
            <a:extLst>
              <a:ext uri="{FF2B5EF4-FFF2-40B4-BE49-F238E27FC236}">
                <a16:creationId xmlns:a16="http://schemas.microsoft.com/office/drawing/2014/main" id="{22E48AF6-AA05-1F54-9AA9-C472002479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52F59B-669C-3D4A-A4DA-49617C4A7161}"/>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194595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F96EF4-16A1-52F0-4894-4D21CD0F7347}"/>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3" name="Footer Placeholder 2">
            <a:extLst>
              <a:ext uri="{FF2B5EF4-FFF2-40B4-BE49-F238E27FC236}">
                <a16:creationId xmlns:a16="http://schemas.microsoft.com/office/drawing/2014/main" id="{E1479A6D-FF39-5009-DE45-36B07BE294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2D3C60-BF4F-AAB3-6170-6BDF15BE2640}"/>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8016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4947-5031-E1DC-AF59-B00F7D4C8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FEF18-D67A-75C6-895C-2832E8DCF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6077DB-C98E-A4AB-11CA-939F0B388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91268-1AB8-CB34-9D26-598A59157338}"/>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6" name="Footer Placeholder 5">
            <a:extLst>
              <a:ext uri="{FF2B5EF4-FFF2-40B4-BE49-F238E27FC236}">
                <a16:creationId xmlns:a16="http://schemas.microsoft.com/office/drawing/2014/main" id="{54C7532E-AE27-72AC-9880-EDDBADBCB8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30A9D-06B1-3D4E-F0F3-E8237DB3B7DB}"/>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312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9162-0D40-6910-1266-4AB3960CD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B6FF84-9DC8-A0AA-D90F-D2534C60B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AAA31F-21C3-704B-063A-403D23C99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53B2C-D6C2-6A62-1D77-9E13AB5FC258}"/>
              </a:ext>
            </a:extLst>
          </p:cNvPr>
          <p:cNvSpPr>
            <a:spLocks noGrp="1"/>
          </p:cNvSpPr>
          <p:nvPr>
            <p:ph type="dt" sz="half" idx="10"/>
          </p:nvPr>
        </p:nvSpPr>
        <p:spPr/>
        <p:txBody>
          <a:bodyPr/>
          <a:lstStyle/>
          <a:p>
            <a:fld id="{F5B657CE-1716-4BCA-A1B6-E4E85DC43E5A}" type="datetimeFigureOut">
              <a:rPr lang="en-IN" smtClean="0"/>
              <a:t>15-01-2024</a:t>
            </a:fld>
            <a:endParaRPr lang="en-IN"/>
          </a:p>
        </p:txBody>
      </p:sp>
      <p:sp>
        <p:nvSpPr>
          <p:cNvPr id="6" name="Footer Placeholder 5">
            <a:extLst>
              <a:ext uri="{FF2B5EF4-FFF2-40B4-BE49-F238E27FC236}">
                <a16:creationId xmlns:a16="http://schemas.microsoft.com/office/drawing/2014/main" id="{B2E21F3D-E8E4-7A0F-C70A-0CF192546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9FA23-A14C-EB44-B649-BE4A7E7BFCD5}"/>
              </a:ext>
            </a:extLst>
          </p:cNvPr>
          <p:cNvSpPr>
            <a:spLocks noGrp="1"/>
          </p:cNvSpPr>
          <p:nvPr>
            <p:ph type="sldNum" sz="quarter" idx="12"/>
          </p:nvPr>
        </p:nvSpPr>
        <p:spPr/>
        <p:txBody>
          <a:bodyPr/>
          <a:lstStyle/>
          <a:p>
            <a:fld id="{EE8DBAD2-1B43-42FA-9144-2572C25B21F1}" type="slidenum">
              <a:rPr lang="en-IN" smtClean="0"/>
              <a:t>‹#›</a:t>
            </a:fld>
            <a:endParaRPr lang="en-IN"/>
          </a:p>
        </p:txBody>
      </p:sp>
    </p:spTree>
    <p:extLst>
      <p:ext uri="{BB962C8B-B14F-4D97-AF65-F5344CB8AC3E}">
        <p14:creationId xmlns:p14="http://schemas.microsoft.com/office/powerpoint/2010/main" val="317102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A81B0-652C-F229-D320-3F51D027E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2E37DD-938F-31C7-AE81-221588E10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6E287-7035-6266-8C45-2A74B2EC0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657CE-1716-4BCA-A1B6-E4E85DC43E5A}" type="datetimeFigureOut">
              <a:rPr lang="en-IN" smtClean="0"/>
              <a:t>15-01-2024</a:t>
            </a:fld>
            <a:endParaRPr lang="en-IN"/>
          </a:p>
        </p:txBody>
      </p:sp>
      <p:sp>
        <p:nvSpPr>
          <p:cNvPr id="5" name="Footer Placeholder 4">
            <a:extLst>
              <a:ext uri="{FF2B5EF4-FFF2-40B4-BE49-F238E27FC236}">
                <a16:creationId xmlns:a16="http://schemas.microsoft.com/office/drawing/2014/main" id="{ADA4AB77-1D9D-D4C8-CC48-2E8D1088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A3A733-334E-2990-2316-F917FEFA6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DBAD2-1B43-42FA-9144-2572C25B21F1}" type="slidenum">
              <a:rPr lang="en-IN" smtClean="0"/>
              <a:t>‹#›</a:t>
            </a:fld>
            <a:endParaRPr lang="en-IN"/>
          </a:p>
        </p:txBody>
      </p:sp>
    </p:spTree>
    <p:extLst>
      <p:ext uri="{BB962C8B-B14F-4D97-AF65-F5344CB8AC3E}">
        <p14:creationId xmlns:p14="http://schemas.microsoft.com/office/powerpoint/2010/main" val="12118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A7B259-A393-5BC5-3502-E431F5AD5E49}"/>
              </a:ext>
            </a:extLst>
          </p:cNvPr>
          <p:cNvSpPr txBox="1"/>
          <p:nvPr/>
        </p:nvSpPr>
        <p:spPr>
          <a:xfrm>
            <a:off x="7439025" y="3995678"/>
            <a:ext cx="4752975" cy="2862322"/>
          </a:xfrm>
          <a:prstGeom prst="rect">
            <a:avLst/>
          </a:prstGeom>
          <a:noFill/>
        </p:spPr>
        <p:txBody>
          <a:bodyPr wrap="square" rtlCol="0">
            <a:spAutoFit/>
          </a:bodyPr>
          <a:lstStyle/>
          <a:p>
            <a:r>
              <a:rPr lang="en-IN" sz="6000" dirty="0">
                <a:solidFill>
                  <a:schemeClr val="bg1"/>
                </a:solidFill>
                <a:latin typeface="Rockwell Extra Bold" panose="02060903040505020403" pitchFamily="18" charset="0"/>
              </a:rPr>
              <a:t>Brain Stock Detection</a:t>
            </a:r>
          </a:p>
        </p:txBody>
      </p:sp>
      <p:sp>
        <p:nvSpPr>
          <p:cNvPr id="8" name="TextBox 7">
            <a:extLst>
              <a:ext uri="{FF2B5EF4-FFF2-40B4-BE49-F238E27FC236}">
                <a16:creationId xmlns:a16="http://schemas.microsoft.com/office/drawing/2014/main" id="{33B57F5F-DF40-AF10-19B6-B9966967F852}"/>
              </a:ext>
            </a:extLst>
          </p:cNvPr>
          <p:cNvSpPr txBox="1"/>
          <p:nvPr/>
        </p:nvSpPr>
        <p:spPr>
          <a:xfrm>
            <a:off x="232292" y="5405378"/>
            <a:ext cx="2817845" cy="923330"/>
          </a:xfrm>
          <a:prstGeom prst="rect">
            <a:avLst/>
          </a:prstGeom>
          <a:noFill/>
        </p:spPr>
        <p:txBody>
          <a:bodyPr wrap="square" rtlCol="0">
            <a:spAutoFit/>
          </a:bodyPr>
          <a:lstStyle/>
          <a:p>
            <a:r>
              <a:rPr lang="en-IN" dirty="0">
                <a:solidFill>
                  <a:schemeClr val="bg1"/>
                </a:solidFill>
              </a:rPr>
              <a:t>Name : Gurpreet Kaur </a:t>
            </a:r>
          </a:p>
          <a:p>
            <a:r>
              <a:rPr lang="en-IN" dirty="0">
                <a:solidFill>
                  <a:schemeClr val="bg1"/>
                </a:solidFill>
              </a:rPr>
              <a:t>Student ID: </a:t>
            </a:r>
            <a:r>
              <a:rPr lang="en-IN" b="0" i="0" dirty="0">
                <a:solidFill>
                  <a:schemeClr val="bg1"/>
                </a:solidFill>
                <a:effectLst/>
                <a:latin typeface="Aptos" panose="020B0004020202020204" pitchFamily="34" charset="0"/>
              </a:rPr>
              <a:t>23185190</a:t>
            </a:r>
          </a:p>
          <a:p>
            <a:r>
              <a:rPr lang="en-IN" dirty="0">
                <a:solidFill>
                  <a:schemeClr val="bg1"/>
                </a:solidFill>
                <a:latin typeface="Aptos" panose="020B0004020202020204" pitchFamily="34" charset="0"/>
              </a:rPr>
              <a:t>Date: 14-01-2024</a:t>
            </a:r>
            <a:endParaRPr lang="en-IN" dirty="0">
              <a:solidFill>
                <a:schemeClr val="bg1"/>
              </a:solidFill>
            </a:endParaRPr>
          </a:p>
        </p:txBody>
      </p:sp>
    </p:spTree>
    <p:extLst>
      <p:ext uri="{BB962C8B-B14F-4D97-AF65-F5344CB8AC3E}">
        <p14:creationId xmlns:p14="http://schemas.microsoft.com/office/powerpoint/2010/main" val="305799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Conclusions</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393700" algn="just">
              <a:spcBef>
                <a:spcPts val="95"/>
              </a:spcBef>
            </a:pPr>
            <a:r>
              <a:rPr lang="en-US" sz="2400" dirty="0">
                <a:solidFill>
                  <a:srgbClr val="28354D"/>
                </a:solidFill>
                <a:latin typeface="Roboto" panose="02000000000000000000" pitchFamily="2" charset="0"/>
              </a:rPr>
              <a:t>To Conclude, the models utilized in this assessment is included </a:t>
            </a:r>
            <a:r>
              <a:rPr lang="en-US" sz="2400" dirty="0" err="1">
                <a:solidFill>
                  <a:srgbClr val="28354D"/>
                </a:solidFill>
                <a:latin typeface="Roboto" panose="02000000000000000000" pitchFamily="2" charset="0"/>
              </a:rPr>
              <a:t>GaussianNB</a:t>
            </a:r>
            <a:r>
              <a:rPr lang="en-US" sz="2400" dirty="0">
                <a:solidFill>
                  <a:srgbClr val="28354D"/>
                </a:solidFill>
                <a:latin typeface="Roboto" panose="02000000000000000000" pitchFamily="2" charset="0"/>
              </a:rPr>
              <a:t>, K-Mean Clustering and Linear Regression. However, the main focus will be on the </a:t>
            </a:r>
            <a:r>
              <a:rPr lang="en-US" sz="2400" dirty="0" err="1">
                <a:solidFill>
                  <a:srgbClr val="28354D"/>
                </a:solidFill>
                <a:latin typeface="Roboto" panose="02000000000000000000" pitchFamily="2" charset="0"/>
              </a:rPr>
              <a:t>GaussianNB</a:t>
            </a:r>
            <a:r>
              <a:rPr lang="en-US" sz="2400" dirty="0">
                <a:solidFill>
                  <a:srgbClr val="28354D"/>
                </a:solidFill>
                <a:latin typeface="Roboto" panose="02000000000000000000" pitchFamily="2" charset="0"/>
              </a:rPr>
              <a:t> model and confusion metrics for measuring model accuracy. K-means clustering will be employed on the dataset to differentiate individuals who have experienced strokes. The variables considered in this analysis include age, hypertension, gender, work type, BMI, glucose level, and heart disease. Furthermore, a new variable called 'Health index' is created that combines the values of BMI, heart disease and glucose level. This will provide insights into health trends and patterns of individuals in different regions.</a:t>
            </a:r>
            <a:endParaRPr lang="en-IN" sz="2400" dirty="0">
              <a:solidFill>
                <a:srgbClr val="28354D"/>
              </a:solidFill>
              <a:latin typeface="Roboto" panose="02000000000000000000" pitchFamily="2" charset="0"/>
            </a:endParaRPr>
          </a:p>
        </p:txBody>
      </p:sp>
    </p:spTree>
    <p:extLst>
      <p:ext uri="{BB962C8B-B14F-4D97-AF65-F5344CB8AC3E}">
        <p14:creationId xmlns:p14="http://schemas.microsoft.com/office/powerpoint/2010/main" val="391761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Future Work</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a:xfrm>
            <a:off x="838200" y="2141537"/>
            <a:ext cx="10515600" cy="4351338"/>
          </a:xfrm>
        </p:spPr>
        <p:txBody>
          <a:bodyPr>
            <a:normAutofit/>
          </a:bodyPr>
          <a:lstStyle/>
          <a:p>
            <a:pPr marL="393700" algn="just">
              <a:spcBef>
                <a:spcPts val="95"/>
              </a:spcBef>
            </a:pPr>
            <a:r>
              <a:rPr lang="en-US" sz="2400" b="0" i="0" dirty="0">
                <a:solidFill>
                  <a:srgbClr val="374151"/>
                </a:solidFill>
                <a:effectLst/>
                <a:latin typeface="Söhne"/>
              </a:rPr>
              <a:t>I am planning to develop a user-friendly graphical interface (GUI) for these three scenarios, enabling users to easily interact with and explore the various similarity behaviors.</a:t>
            </a:r>
          </a:p>
          <a:p>
            <a:pPr marL="393700" algn="just">
              <a:spcBef>
                <a:spcPts val="95"/>
              </a:spcBef>
            </a:pPr>
            <a:endParaRPr lang="en-US" sz="2400" dirty="0">
              <a:solidFill>
                <a:srgbClr val="374151"/>
              </a:solidFill>
              <a:latin typeface="Söhne"/>
              <a:ea typeface="Calibri" panose="020F0502020204030204" pitchFamily="34" charset="0"/>
            </a:endParaRPr>
          </a:p>
          <a:p>
            <a:pPr marL="393700" algn="just">
              <a:spcBef>
                <a:spcPts val="95"/>
              </a:spcBef>
            </a:pPr>
            <a:r>
              <a:rPr lang="en-US" sz="2400" dirty="0">
                <a:solidFill>
                  <a:srgbClr val="374151"/>
                </a:solidFill>
                <a:latin typeface="Söhne"/>
              </a:rPr>
              <a:t>Integration of Advanced Machine Learning Models.</a:t>
            </a:r>
          </a:p>
          <a:p>
            <a:pPr marL="393700" algn="just">
              <a:spcBef>
                <a:spcPts val="95"/>
              </a:spcBef>
            </a:pPr>
            <a:endParaRPr lang="en-US" sz="2400" dirty="0">
              <a:solidFill>
                <a:srgbClr val="374151"/>
              </a:solidFill>
              <a:latin typeface="Söhne"/>
            </a:endParaRPr>
          </a:p>
          <a:p>
            <a:pPr marL="393700" algn="just">
              <a:spcBef>
                <a:spcPts val="95"/>
              </a:spcBef>
            </a:pPr>
            <a:r>
              <a:rPr lang="en-US" sz="2400" dirty="0">
                <a:solidFill>
                  <a:srgbClr val="374151"/>
                </a:solidFill>
                <a:latin typeface="Söhne"/>
              </a:rPr>
              <a:t>Incorporating Real-time Data and Continuous Monitoring.</a:t>
            </a:r>
            <a:endParaRPr lang="en-IN" sz="2400" dirty="0">
              <a:solidFill>
                <a:srgbClr val="374151"/>
              </a:solidFill>
              <a:latin typeface="Söhne"/>
            </a:endParaRPr>
          </a:p>
          <a:p>
            <a:pPr marL="165100" indent="0" algn="just">
              <a:spcBef>
                <a:spcPts val="95"/>
              </a:spcBef>
              <a:buNone/>
            </a:pPr>
            <a:endParaRPr lang="en-IN" sz="3600" b="1" dirty="0">
              <a:effectLst/>
              <a:latin typeface="Calibri" panose="020F0502020204030204" pitchFamily="34" charset="0"/>
              <a:ea typeface="Calibri" panose="020F0502020204030204" pitchFamily="34" charset="0"/>
            </a:endParaRPr>
          </a:p>
          <a:p>
            <a:pPr marL="165100" indent="0" algn="just">
              <a:spcBef>
                <a:spcPts val="95"/>
              </a:spcBef>
              <a:buNone/>
            </a:pPr>
            <a:endParaRPr lang="en-IN" sz="36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9275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165100" indent="0" algn="just">
              <a:spcBef>
                <a:spcPts val="95"/>
              </a:spcBef>
              <a:buNone/>
            </a:pPr>
            <a:r>
              <a:rPr lang="en-IN" sz="3600" b="1" dirty="0">
                <a:effectLst/>
                <a:latin typeface="Calibri" panose="020F0502020204030204" pitchFamily="34" charset="0"/>
                <a:ea typeface="Calibri" panose="020F0502020204030204" pitchFamily="34" charset="0"/>
              </a:rPr>
              <a:t> 				</a:t>
            </a:r>
          </a:p>
          <a:p>
            <a:pPr marL="165100" indent="0" algn="just">
              <a:spcBef>
                <a:spcPts val="95"/>
              </a:spcBef>
              <a:buNone/>
            </a:pPr>
            <a:endParaRPr lang="en-IN" sz="3600" b="1" dirty="0">
              <a:latin typeface="Calibri" panose="020F0502020204030204" pitchFamily="34" charset="0"/>
              <a:ea typeface="Calibri" panose="020F0502020204030204" pitchFamily="34" charset="0"/>
            </a:endParaRPr>
          </a:p>
          <a:p>
            <a:pPr marL="165100" indent="0" algn="just">
              <a:spcBef>
                <a:spcPts val="95"/>
              </a:spcBef>
              <a:buNone/>
            </a:pPr>
            <a:r>
              <a:rPr lang="en-IN" sz="3600" b="1" dirty="0">
                <a:effectLst/>
                <a:latin typeface="Calibri" panose="020F0502020204030204" pitchFamily="34" charset="0"/>
                <a:ea typeface="Calibri" panose="020F0502020204030204" pitchFamily="34" charset="0"/>
              </a:rPr>
              <a:t>				Thank you ..!</a:t>
            </a:r>
          </a:p>
        </p:txBody>
      </p:sp>
      <p:pic>
        <p:nvPicPr>
          <p:cNvPr id="4" name="Graphic 3" descr="Graduation cap with solid fill">
            <a:extLst>
              <a:ext uri="{FF2B5EF4-FFF2-40B4-BE49-F238E27FC236}">
                <a16:creationId xmlns:a16="http://schemas.microsoft.com/office/drawing/2014/main" id="{91A143FB-8418-D19A-23D4-9643E26690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9950" y="3544094"/>
            <a:ext cx="1688841" cy="1671718"/>
          </a:xfrm>
          <a:prstGeom prst="rect">
            <a:avLst/>
          </a:prstGeom>
        </p:spPr>
      </p:pic>
    </p:spTree>
    <p:extLst>
      <p:ext uri="{BB962C8B-B14F-4D97-AF65-F5344CB8AC3E}">
        <p14:creationId xmlns:p14="http://schemas.microsoft.com/office/powerpoint/2010/main" val="383437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a:xfrm>
            <a:off x="838200" y="383787"/>
            <a:ext cx="10515600" cy="1325563"/>
          </a:xfrm>
        </p:spPr>
        <p:txBody>
          <a:bodyPr/>
          <a:lstStyle/>
          <a:p>
            <a:r>
              <a:rPr lang="en-IN" dirty="0"/>
              <a:t>		           </a:t>
            </a:r>
            <a:r>
              <a:rPr lang="en-IN" dirty="0">
                <a:latin typeface="Rockwell Extra Bold" panose="02060903040505020403" pitchFamily="18" charset="0"/>
              </a:rPr>
              <a:t>Introduction</a:t>
            </a: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fontScale="92500"/>
          </a:bodyPr>
          <a:lstStyle/>
          <a:p>
            <a:pPr algn="l"/>
            <a:r>
              <a:rPr lang="en-US" b="0" i="0" dirty="0">
                <a:solidFill>
                  <a:srgbClr val="28354D"/>
                </a:solidFill>
                <a:effectLst/>
                <a:latin typeface="Roboto" panose="02000000000000000000" pitchFamily="2" charset="0"/>
              </a:rPr>
              <a:t>Brain stroke, either ischemic or hemorrhagic, results from irregularities in blood flow and pressure in brain nerves, manifesting in symptoms like dizziness and impaired movement and cognition. </a:t>
            </a:r>
          </a:p>
          <a:p>
            <a:pPr algn="l"/>
            <a:r>
              <a:rPr lang="en-US" b="0" i="0" dirty="0">
                <a:solidFill>
                  <a:srgbClr val="28354D"/>
                </a:solidFill>
                <a:effectLst/>
                <a:latin typeface="Roboto" panose="02000000000000000000" pitchFamily="2" charset="0"/>
              </a:rPr>
              <a:t>These symptoms could indicate a full stroke or a transient ischemic attack, depending on their duration. Other health factors like diabetes and kidney disease can also increase the risk of a stroke, and diagnostics like MRI or CT scans help determine the cause. </a:t>
            </a:r>
          </a:p>
          <a:p>
            <a:pPr algn="l"/>
            <a:r>
              <a:rPr lang="en-US" b="0" i="0" dirty="0">
                <a:solidFill>
                  <a:srgbClr val="28354D"/>
                </a:solidFill>
                <a:effectLst/>
                <a:latin typeface="Roboto" panose="02000000000000000000" pitchFamily="2" charset="0"/>
              </a:rPr>
              <a:t>Preventive measures include careful health monitoring, surgical intervention, medication, and using comprehensive datasets on stroke occurrences for research and pattern identification.</a:t>
            </a:r>
            <a:endParaRPr lang="en-IN" dirty="0"/>
          </a:p>
        </p:txBody>
      </p:sp>
    </p:spTree>
    <p:extLst>
      <p:ext uri="{BB962C8B-B14F-4D97-AF65-F5344CB8AC3E}">
        <p14:creationId xmlns:p14="http://schemas.microsoft.com/office/powerpoint/2010/main" val="322704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Problem Statement</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p:txBody>
          <a:bodyPr>
            <a:normAutofit/>
          </a:bodyPr>
          <a:lstStyle/>
          <a:p>
            <a:pPr marL="393700" algn="just">
              <a:spcBef>
                <a:spcPts val="95"/>
              </a:spcBef>
            </a:pPr>
            <a:r>
              <a:rPr lang="en-IN" sz="1800" b="1" dirty="0">
                <a:effectLst/>
                <a:latin typeface="Calibri" panose="020F0502020204030204" pitchFamily="34" charset="0"/>
                <a:ea typeface="Calibri" panose="020F0502020204030204" pitchFamily="34" charset="0"/>
              </a:rPr>
              <a:t>Classification: </a:t>
            </a:r>
            <a:r>
              <a:rPr lang="en-US" sz="1800" b="0" dirty="0">
                <a:solidFill>
                  <a:srgbClr val="242424"/>
                </a:solidFill>
                <a:effectLst/>
                <a:latin typeface="Arial MT"/>
                <a:ea typeface="Arial MT"/>
                <a:cs typeface="Arial MT"/>
              </a:rPr>
              <a:t>Predicting stroke occurrence by examining the health condition using various health factors that help to identify the possible cause. Therefore, some classification models like </a:t>
            </a:r>
            <a:r>
              <a:rPr lang="en-US" sz="1800" b="0" dirty="0" err="1">
                <a:solidFill>
                  <a:srgbClr val="242424"/>
                </a:solidFill>
                <a:effectLst/>
                <a:latin typeface="Arial MT"/>
                <a:ea typeface="Arial MT"/>
                <a:cs typeface="Arial MT"/>
              </a:rPr>
              <a:t>GaussianNB</a:t>
            </a:r>
            <a:r>
              <a:rPr lang="en-US" sz="1800" b="0" dirty="0">
                <a:solidFill>
                  <a:srgbClr val="242424"/>
                </a:solidFill>
                <a:effectLst/>
                <a:latin typeface="Arial MT"/>
                <a:ea typeface="Arial MT"/>
                <a:cs typeface="Arial MT"/>
              </a:rPr>
              <a:t> model, decision tree, Naive Bayesian model and K-nearest Neighbor. However, I am using </a:t>
            </a:r>
            <a:r>
              <a:rPr lang="en-US" sz="1800" b="0" dirty="0" err="1">
                <a:solidFill>
                  <a:srgbClr val="242424"/>
                </a:solidFill>
                <a:effectLst/>
                <a:latin typeface="Arial MT"/>
                <a:ea typeface="Arial MT"/>
                <a:cs typeface="Arial MT"/>
              </a:rPr>
              <a:t>GaussianNB</a:t>
            </a:r>
            <a:r>
              <a:rPr lang="en-US" sz="1800" b="0" dirty="0">
                <a:solidFill>
                  <a:srgbClr val="242424"/>
                </a:solidFill>
                <a:effectLst/>
                <a:latin typeface="Arial MT"/>
                <a:ea typeface="Arial MT"/>
                <a:cs typeface="Arial MT"/>
              </a:rPr>
              <a:t> and confusion metrics for model accuracy and prediction</a:t>
            </a:r>
            <a:r>
              <a:rPr lang="en-IN" sz="1800" b="0" dirty="0">
                <a:effectLst/>
                <a:latin typeface="Calibri" panose="020F0502020204030204" pitchFamily="34" charset="0"/>
                <a:ea typeface="Calibri" panose="020F0502020204030204" pitchFamily="34" charset="0"/>
              </a:rPr>
              <a:t>.</a:t>
            </a:r>
            <a:r>
              <a:rPr lang="en-IN" sz="1800" b="0" dirty="0">
                <a:solidFill>
                  <a:srgbClr val="242424"/>
                </a:solidFill>
                <a:effectLst/>
                <a:latin typeface="Arial MT"/>
                <a:ea typeface="Arial MT"/>
                <a:cs typeface="Arial MT"/>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 </a:t>
            </a:r>
            <a:endParaRPr lang="en-IN" sz="1800" b="1" dirty="0">
              <a:effectLst/>
              <a:latin typeface="Calibri" panose="020F0502020204030204" pitchFamily="34" charset="0"/>
              <a:ea typeface="Calibri" panose="020F0502020204030204" pitchFamily="34" charset="0"/>
            </a:endParaRPr>
          </a:p>
          <a:p>
            <a:pPr marL="393700" algn="just">
              <a:lnSpc>
                <a:spcPct val="115000"/>
              </a:lnSpc>
              <a:spcAft>
                <a:spcPts val="1000"/>
              </a:spcAft>
            </a:pPr>
            <a:r>
              <a:rPr lang="en-IN" sz="1800" b="1" dirty="0">
                <a:effectLst/>
                <a:latin typeface="Calibri" panose="020F0502020204030204" pitchFamily="34" charset="0"/>
                <a:ea typeface="Calibri" panose="020F0502020204030204" pitchFamily="34" charset="0"/>
                <a:cs typeface="Arial MT"/>
              </a:rPr>
              <a:t>Clustering</a:t>
            </a:r>
            <a:r>
              <a:rPr lang="en-IN" sz="1800" dirty="0">
                <a:effectLst/>
                <a:latin typeface="Calibri" panose="020F0502020204030204" pitchFamily="34" charset="0"/>
                <a:ea typeface="Arial MT"/>
                <a:cs typeface="Arial MT"/>
              </a:rPr>
              <a:t>: </a:t>
            </a:r>
            <a:r>
              <a:rPr lang="en-US" sz="1800" dirty="0">
                <a:solidFill>
                  <a:srgbClr val="242424"/>
                </a:solidFill>
                <a:effectLst/>
                <a:latin typeface="Arial MT"/>
                <a:ea typeface="Arial MT"/>
                <a:cs typeface="Arial MT"/>
              </a:rPr>
              <a:t>I will use K-means clustering on the dataset, making at least 2-3 clusters to check whether an individual has experienced strokes or not. Considering variables like age, hypertension, gender, work type, BMI, glucose level, and heart disease. </a:t>
            </a:r>
            <a:endParaRPr lang="en-IN" sz="1800" dirty="0">
              <a:effectLst/>
              <a:latin typeface="Arial MT"/>
              <a:ea typeface="Arial MT"/>
              <a:cs typeface="Arial MT"/>
            </a:endParaRPr>
          </a:p>
          <a:p>
            <a:pPr marL="393700" algn="just">
              <a:spcBef>
                <a:spcPts val="95"/>
              </a:spcBef>
            </a:pPr>
            <a:r>
              <a:rPr lang="en-IN" sz="1800" b="1" dirty="0">
                <a:effectLst/>
                <a:latin typeface="Calibri" panose="020F0502020204030204" pitchFamily="34" charset="0"/>
                <a:ea typeface="Calibri" panose="020F0502020204030204" pitchFamily="34" charset="0"/>
              </a:rPr>
              <a:t>New Variable: </a:t>
            </a:r>
            <a:r>
              <a:rPr lang="en-US" sz="1800" dirty="0">
                <a:solidFill>
                  <a:srgbClr val="242424"/>
                </a:solidFill>
                <a:effectLst/>
                <a:latin typeface="Arial MT"/>
                <a:ea typeface="Arial MT"/>
                <a:cs typeface="Arial MT"/>
              </a:rPr>
              <a:t>In this, I will create a variable name </a:t>
            </a:r>
            <a:r>
              <a:rPr lang="en-US" sz="1800" dirty="0" err="1">
                <a:solidFill>
                  <a:srgbClr val="242424"/>
                </a:solidFill>
                <a:effectLst/>
                <a:latin typeface="Arial MT"/>
                <a:ea typeface="Arial MT"/>
                <a:cs typeface="Arial MT"/>
              </a:rPr>
              <a:t>Health_index</a:t>
            </a:r>
            <a:r>
              <a:rPr lang="en-US" sz="1800" dirty="0">
                <a:solidFill>
                  <a:srgbClr val="242424"/>
                </a:solidFill>
                <a:effectLst/>
                <a:latin typeface="Arial MT"/>
                <a:ea typeface="Arial MT"/>
                <a:cs typeface="Arial MT"/>
              </a:rPr>
              <a:t>, which merges the value of BMI, heart disease and glucose. It helps to identify the trends &amp; patterns of weather a person living in certain places tends to have worse or better health</a:t>
            </a:r>
            <a:r>
              <a:rPr lang="en-IN" sz="1800" dirty="0">
                <a:effectLst/>
                <a:latin typeface="Calibri" panose="020F0502020204030204" pitchFamily="34" charset="0"/>
                <a:ea typeface="Arial MT"/>
              </a:rPr>
              <a:t>.</a:t>
            </a:r>
            <a:endParaRPr lang="en-IN" sz="1800" b="1" dirty="0">
              <a:effectLst/>
              <a:latin typeface="Calibri" panose="020F0502020204030204" pitchFamily="34" charset="0"/>
              <a:ea typeface="Calibri" panose="020F0502020204030204" pitchFamily="34" charset="0"/>
            </a:endParaRPr>
          </a:p>
          <a:p>
            <a:pPr marL="393700" algn="just">
              <a:spcBef>
                <a:spcPts val="95"/>
              </a:spcBef>
            </a:pPr>
            <a:endParaRPr lang="en-IN" sz="18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760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Dataset Description</a:t>
            </a:r>
            <a:endParaRPr lang="en-IN"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FA017035-EE6B-06AA-ABA7-1671996276D3}"/>
              </a:ext>
            </a:extLst>
          </p:cNvPr>
          <p:cNvSpPr>
            <a:spLocks noGrp="1"/>
          </p:cNvSpPr>
          <p:nvPr>
            <p:ph idx="1"/>
          </p:nvPr>
        </p:nvSpPr>
        <p:spPr>
          <a:xfrm>
            <a:off x="838200" y="1825625"/>
            <a:ext cx="5581650" cy="4351338"/>
          </a:xfrm>
        </p:spPr>
        <p:txBody>
          <a:bodyPr>
            <a:normAutofit fontScale="92500" lnSpcReduction="10000"/>
          </a:bodyPr>
          <a:lstStyle/>
          <a:p>
            <a:pPr marL="393700" algn="just">
              <a:spcBef>
                <a:spcPts val="95"/>
              </a:spcBef>
            </a:pPr>
            <a:r>
              <a:rPr lang="en-US" sz="1800" dirty="0">
                <a:solidFill>
                  <a:srgbClr val="242424"/>
                </a:solidFill>
                <a:effectLst/>
                <a:latin typeface="Arial MT"/>
                <a:ea typeface="Arial MT"/>
                <a:cs typeface="Arial MT"/>
              </a:rPr>
              <a:t>I have obtained this dataset from Kaggle to recognize human health conditions using various health factors that help to identify real-world health problems. This dataset mainly focuses on brain stroke detection. It consists of 4981 rows and 11 columns. The dataset was loaded into Spyder and converted to a data frame for further analysis. Contains categorical columns such as "Type" and numeric columns such as "Smoking Status" and "BMI."  </a:t>
            </a:r>
          </a:p>
          <a:p>
            <a:pPr marL="393700" algn="just">
              <a:spcBef>
                <a:spcPts val="95"/>
              </a:spcBef>
            </a:pPr>
            <a:r>
              <a:rPr lang="en-US" sz="1800" dirty="0">
                <a:solidFill>
                  <a:srgbClr val="242424"/>
                </a:solidFill>
                <a:effectLst/>
                <a:latin typeface="Arial MT"/>
                <a:ea typeface="Arial MT"/>
                <a:cs typeface="Arial MT"/>
              </a:rPr>
              <a:t>This dataset highlights Age, Hypertension, Gender, Job type, Residence type, BMI, blood sugar level, and heart disease. By analyzing these features, machine learning models are used to create a stroke detection system that can identify stroke patterns such as smoking status and high blood pressure along with age factors. This allows the system to detect stroke cases early in the process and recommend prevention at an early stage, significantly reducing the likelihood of occurrence.</a:t>
            </a:r>
            <a:endParaRPr lang="en-IN" sz="1800" b="1" dirty="0">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5406178F-51FA-20DA-F561-789FE759449C}"/>
              </a:ext>
            </a:extLst>
          </p:cNvPr>
          <p:cNvPicPr>
            <a:picLocks noChangeAspect="1"/>
          </p:cNvPicPr>
          <p:nvPr/>
        </p:nvPicPr>
        <p:blipFill>
          <a:blip r:embed="rId3"/>
          <a:stretch>
            <a:fillRect/>
          </a:stretch>
        </p:blipFill>
        <p:spPr>
          <a:xfrm>
            <a:off x="6581775" y="1690688"/>
            <a:ext cx="5233354" cy="4427604"/>
          </a:xfrm>
          <a:prstGeom prst="rect">
            <a:avLst/>
          </a:prstGeom>
        </p:spPr>
      </p:pic>
    </p:spTree>
    <p:extLst>
      <p:ext uri="{BB962C8B-B14F-4D97-AF65-F5344CB8AC3E}">
        <p14:creationId xmlns:p14="http://schemas.microsoft.com/office/powerpoint/2010/main" val="337762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Methodology</a:t>
            </a:r>
            <a:endParaRPr lang="en-IN" dirty="0">
              <a:latin typeface="Rockwell Extra Bold" panose="02060903040505020403" pitchFamily="18" charset="0"/>
            </a:endParaRPr>
          </a:p>
        </p:txBody>
      </p:sp>
      <p:sp>
        <p:nvSpPr>
          <p:cNvPr id="4" name="Oval 3">
            <a:extLst>
              <a:ext uri="{FF2B5EF4-FFF2-40B4-BE49-F238E27FC236}">
                <a16:creationId xmlns:a16="http://schemas.microsoft.com/office/drawing/2014/main" id="{21082E2E-B1B0-6699-E8E2-4963AC675DA7}"/>
              </a:ext>
            </a:extLst>
          </p:cNvPr>
          <p:cNvSpPr/>
          <p:nvPr/>
        </p:nvSpPr>
        <p:spPr>
          <a:xfrm>
            <a:off x="261937" y="1824035"/>
            <a:ext cx="1152525" cy="985837"/>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1</a:t>
            </a:r>
          </a:p>
        </p:txBody>
      </p:sp>
      <p:sp>
        <p:nvSpPr>
          <p:cNvPr id="5" name="Oval 4">
            <a:extLst>
              <a:ext uri="{FF2B5EF4-FFF2-40B4-BE49-F238E27FC236}">
                <a16:creationId xmlns:a16="http://schemas.microsoft.com/office/drawing/2014/main" id="{D1BCC8CE-6CB0-E5A7-C3A5-EF2030A1DA26}"/>
              </a:ext>
            </a:extLst>
          </p:cNvPr>
          <p:cNvSpPr/>
          <p:nvPr/>
        </p:nvSpPr>
        <p:spPr>
          <a:xfrm>
            <a:off x="219072" y="3343263"/>
            <a:ext cx="1152525" cy="985837"/>
          </a:xfrm>
          <a:prstGeom prst="ellipse">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2</a:t>
            </a:r>
          </a:p>
        </p:txBody>
      </p:sp>
      <p:sp>
        <p:nvSpPr>
          <p:cNvPr id="6" name="Oval 5">
            <a:extLst>
              <a:ext uri="{FF2B5EF4-FFF2-40B4-BE49-F238E27FC236}">
                <a16:creationId xmlns:a16="http://schemas.microsoft.com/office/drawing/2014/main" id="{B862C34D-BF50-C076-9431-481F3E7773D5}"/>
              </a:ext>
            </a:extLst>
          </p:cNvPr>
          <p:cNvSpPr/>
          <p:nvPr/>
        </p:nvSpPr>
        <p:spPr>
          <a:xfrm>
            <a:off x="219072" y="4786302"/>
            <a:ext cx="1152525" cy="985837"/>
          </a:xfrm>
          <a:prstGeom prst="ellipse">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3</a:t>
            </a:r>
          </a:p>
        </p:txBody>
      </p:sp>
      <p:sp>
        <p:nvSpPr>
          <p:cNvPr id="7" name="Rectangle 6">
            <a:extLst>
              <a:ext uri="{FF2B5EF4-FFF2-40B4-BE49-F238E27FC236}">
                <a16:creationId xmlns:a16="http://schemas.microsoft.com/office/drawing/2014/main" id="{60DDD2EA-E1E4-DE3C-26EE-23C53F8ADF6A}"/>
              </a:ext>
            </a:extLst>
          </p:cNvPr>
          <p:cNvSpPr/>
          <p:nvPr/>
        </p:nvSpPr>
        <p:spPr>
          <a:xfrm>
            <a:off x="4117170" y="1909757"/>
            <a:ext cx="2257425" cy="985837"/>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endParaRPr lang="en-IN" dirty="0">
              <a:solidFill>
                <a:schemeClr val="tx1"/>
              </a:solidFill>
            </a:endParaRPr>
          </a:p>
        </p:txBody>
      </p:sp>
      <p:sp>
        <p:nvSpPr>
          <p:cNvPr id="8" name="Rectangle 7">
            <a:extLst>
              <a:ext uri="{FF2B5EF4-FFF2-40B4-BE49-F238E27FC236}">
                <a16:creationId xmlns:a16="http://schemas.microsoft.com/office/drawing/2014/main" id="{40EB8CFE-4804-076C-99B7-6746241FECED}"/>
              </a:ext>
            </a:extLst>
          </p:cNvPr>
          <p:cNvSpPr/>
          <p:nvPr/>
        </p:nvSpPr>
        <p:spPr>
          <a:xfrm>
            <a:off x="4110033" y="4810114"/>
            <a:ext cx="2257425" cy="985837"/>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Regression Model</a:t>
            </a:r>
            <a:endParaRPr lang="en-IN" dirty="0">
              <a:solidFill>
                <a:schemeClr val="tx1"/>
              </a:solidFill>
            </a:endParaRPr>
          </a:p>
        </p:txBody>
      </p:sp>
      <p:sp>
        <p:nvSpPr>
          <p:cNvPr id="9" name="Rectangle 8">
            <a:extLst>
              <a:ext uri="{FF2B5EF4-FFF2-40B4-BE49-F238E27FC236}">
                <a16:creationId xmlns:a16="http://schemas.microsoft.com/office/drawing/2014/main" id="{67F41F19-0097-C44D-90A3-76FE677536F9}"/>
              </a:ext>
            </a:extLst>
          </p:cNvPr>
          <p:cNvSpPr/>
          <p:nvPr/>
        </p:nvSpPr>
        <p:spPr>
          <a:xfrm>
            <a:off x="4129077" y="3343262"/>
            <a:ext cx="2257425" cy="985837"/>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Clustering Model</a:t>
            </a:r>
            <a:endParaRPr lang="en-IN">
              <a:solidFill>
                <a:schemeClr val="tx1"/>
              </a:solidFill>
            </a:endParaRPr>
          </a:p>
        </p:txBody>
      </p:sp>
      <p:sp>
        <p:nvSpPr>
          <p:cNvPr id="10" name="Oval 9">
            <a:extLst>
              <a:ext uri="{FF2B5EF4-FFF2-40B4-BE49-F238E27FC236}">
                <a16:creationId xmlns:a16="http://schemas.microsoft.com/office/drawing/2014/main" id="{AC787E75-B768-4876-78CD-DF400FFF0E2F}"/>
              </a:ext>
            </a:extLst>
          </p:cNvPr>
          <p:cNvSpPr/>
          <p:nvPr/>
        </p:nvSpPr>
        <p:spPr>
          <a:xfrm>
            <a:off x="6562717" y="1909752"/>
            <a:ext cx="1524007" cy="914400"/>
          </a:xfrm>
          <a:prstGeom prst="ellipse">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GaussianNB</a:t>
            </a:r>
            <a:r>
              <a:rPr lang="en-US" dirty="0">
                <a:solidFill>
                  <a:schemeClr val="tx1"/>
                </a:solidFill>
              </a:rPr>
              <a:t> </a:t>
            </a:r>
            <a:endParaRPr lang="en-IN" dirty="0">
              <a:solidFill>
                <a:schemeClr val="tx1"/>
              </a:solidFill>
            </a:endParaRPr>
          </a:p>
        </p:txBody>
      </p:sp>
      <p:sp>
        <p:nvSpPr>
          <p:cNvPr id="11" name="Oval 10">
            <a:extLst>
              <a:ext uri="{FF2B5EF4-FFF2-40B4-BE49-F238E27FC236}">
                <a16:creationId xmlns:a16="http://schemas.microsoft.com/office/drawing/2014/main" id="{586AA9B5-7117-83AE-64D2-AA3885D43998}"/>
              </a:ext>
            </a:extLst>
          </p:cNvPr>
          <p:cNvSpPr/>
          <p:nvPr/>
        </p:nvSpPr>
        <p:spPr>
          <a:xfrm>
            <a:off x="6488903" y="3452802"/>
            <a:ext cx="1614491" cy="914400"/>
          </a:xfrm>
          <a:prstGeom prst="ellipse">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 </a:t>
            </a:r>
            <a:endParaRPr lang="en-IN" dirty="0">
              <a:solidFill>
                <a:schemeClr val="tx1"/>
              </a:solidFill>
            </a:endParaRPr>
          </a:p>
        </p:txBody>
      </p:sp>
      <p:sp>
        <p:nvSpPr>
          <p:cNvPr id="12" name="Oval 11">
            <a:extLst>
              <a:ext uri="{FF2B5EF4-FFF2-40B4-BE49-F238E27FC236}">
                <a16:creationId xmlns:a16="http://schemas.microsoft.com/office/drawing/2014/main" id="{E15152DE-3BD7-6F1D-6DB5-C854BEA85F94}"/>
              </a:ext>
            </a:extLst>
          </p:cNvPr>
          <p:cNvSpPr/>
          <p:nvPr/>
        </p:nvSpPr>
        <p:spPr>
          <a:xfrm>
            <a:off x="6448414" y="4900596"/>
            <a:ext cx="1638310" cy="914400"/>
          </a:xfrm>
          <a:prstGeom prst="ellipse">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 </a:t>
            </a:r>
            <a:endParaRPr lang="en-IN" dirty="0">
              <a:solidFill>
                <a:schemeClr val="tx1"/>
              </a:solidFill>
            </a:endParaRPr>
          </a:p>
        </p:txBody>
      </p:sp>
      <p:sp>
        <p:nvSpPr>
          <p:cNvPr id="13" name="Rectangle 12">
            <a:extLst>
              <a:ext uri="{FF2B5EF4-FFF2-40B4-BE49-F238E27FC236}">
                <a16:creationId xmlns:a16="http://schemas.microsoft.com/office/drawing/2014/main" id="{504F1822-13C6-2BFF-E3F6-3757ED60763D}"/>
              </a:ext>
            </a:extLst>
          </p:cNvPr>
          <p:cNvSpPr/>
          <p:nvPr/>
        </p:nvSpPr>
        <p:spPr>
          <a:xfrm>
            <a:off x="8515350" y="1608141"/>
            <a:ext cx="3314700" cy="1589071"/>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high degree of accuracy when predicting stroke occurrence, </a:t>
            </a:r>
            <a:r>
              <a:rPr lang="en-IN" dirty="0">
                <a:solidFill>
                  <a:schemeClr val="tx1"/>
                </a:solidFill>
              </a:rPr>
              <a:t>deliver predictions in real-time</a:t>
            </a:r>
            <a:r>
              <a:rPr lang="en-US" dirty="0">
                <a:solidFill>
                  <a:schemeClr val="tx1"/>
                </a:solidFill>
              </a:rPr>
              <a:t> </a:t>
            </a:r>
          </a:p>
          <a:p>
            <a:r>
              <a:rPr lang="en-IN" dirty="0">
                <a:solidFill>
                  <a:schemeClr val="tx1"/>
                </a:solidFill>
              </a:rPr>
              <a:t>Accuracy, Efficiency, Simplicity</a:t>
            </a:r>
          </a:p>
        </p:txBody>
      </p:sp>
      <p:sp>
        <p:nvSpPr>
          <p:cNvPr id="14" name="Rectangle 13">
            <a:extLst>
              <a:ext uri="{FF2B5EF4-FFF2-40B4-BE49-F238E27FC236}">
                <a16:creationId xmlns:a16="http://schemas.microsoft.com/office/drawing/2014/main" id="{C6EDC794-090E-0418-4245-2FDDC81A56EB}"/>
              </a:ext>
            </a:extLst>
          </p:cNvPr>
          <p:cNvSpPr/>
          <p:nvPr/>
        </p:nvSpPr>
        <p:spPr>
          <a:xfrm>
            <a:off x="8515350" y="3376608"/>
            <a:ext cx="3314699" cy="1281117"/>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Grouping transactions to detect Brain Stock activity</a:t>
            </a:r>
          </a:p>
          <a:p>
            <a:r>
              <a:rPr lang="en-US" dirty="0">
                <a:solidFill>
                  <a:schemeClr val="tx1"/>
                </a:solidFill>
              </a:rPr>
              <a:t>effectively identifying patterns and similarities</a:t>
            </a:r>
            <a:endParaRPr lang="en-IN" dirty="0">
              <a:solidFill>
                <a:schemeClr val="tx1"/>
              </a:solidFill>
            </a:endParaRPr>
          </a:p>
        </p:txBody>
      </p:sp>
      <p:sp>
        <p:nvSpPr>
          <p:cNvPr id="15" name="Rectangle 14">
            <a:extLst>
              <a:ext uri="{FF2B5EF4-FFF2-40B4-BE49-F238E27FC236}">
                <a16:creationId xmlns:a16="http://schemas.microsoft.com/office/drawing/2014/main" id="{CFAAC206-EC4D-F611-D3E3-D7959CEC74D0}"/>
              </a:ext>
            </a:extLst>
          </p:cNvPr>
          <p:cNvSpPr/>
          <p:nvPr/>
        </p:nvSpPr>
        <p:spPr>
          <a:xfrm>
            <a:off x="8515350" y="4843457"/>
            <a:ext cx="3314699" cy="1281117"/>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Detects if there is patterns in Brain stock effectively.</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ED94722E-0942-7C18-D120-BF12A5C17C33}"/>
              </a:ext>
            </a:extLst>
          </p:cNvPr>
          <p:cNvCxnSpPr>
            <a:cxnSpLocks/>
          </p:cNvCxnSpPr>
          <p:nvPr/>
        </p:nvCxnSpPr>
        <p:spPr>
          <a:xfrm>
            <a:off x="8086724" y="2366952"/>
            <a:ext cx="4286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F7B3284-960F-1C48-9232-F439974539CB}"/>
              </a:ext>
            </a:extLst>
          </p:cNvPr>
          <p:cNvCxnSpPr>
            <a:cxnSpLocks/>
          </p:cNvCxnSpPr>
          <p:nvPr/>
        </p:nvCxnSpPr>
        <p:spPr>
          <a:xfrm>
            <a:off x="8086724" y="3910002"/>
            <a:ext cx="4286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7C3438D-7F3B-FF2E-0C8F-14312B861BA5}"/>
              </a:ext>
            </a:extLst>
          </p:cNvPr>
          <p:cNvCxnSpPr>
            <a:cxnSpLocks/>
          </p:cNvCxnSpPr>
          <p:nvPr/>
        </p:nvCxnSpPr>
        <p:spPr>
          <a:xfrm>
            <a:off x="8086724" y="5336373"/>
            <a:ext cx="4286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DD8F2F77-D9BB-048F-2710-5BA7D94DBF69}"/>
              </a:ext>
            </a:extLst>
          </p:cNvPr>
          <p:cNvSpPr/>
          <p:nvPr/>
        </p:nvSpPr>
        <p:spPr>
          <a:xfrm>
            <a:off x="1821658" y="2871782"/>
            <a:ext cx="1809748" cy="1971675"/>
          </a:xfrm>
          <a:prstGeom prst="roundRect">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a:t>
            </a:r>
          </a:p>
          <a:p>
            <a:pPr algn="ctr"/>
            <a:r>
              <a:rPr lang="en-IN" dirty="0">
                <a:solidFill>
                  <a:schemeClr val="tx1"/>
                </a:solidFill>
              </a:rPr>
              <a:t>Regression</a:t>
            </a:r>
          </a:p>
        </p:txBody>
      </p:sp>
      <p:cxnSp>
        <p:nvCxnSpPr>
          <p:cNvPr id="25" name="Straight Arrow Connector 24">
            <a:extLst>
              <a:ext uri="{FF2B5EF4-FFF2-40B4-BE49-F238E27FC236}">
                <a16:creationId xmlns:a16="http://schemas.microsoft.com/office/drawing/2014/main" id="{71F00190-D24E-7B08-8762-B78DEF8BA7F3}"/>
              </a:ext>
            </a:extLst>
          </p:cNvPr>
          <p:cNvCxnSpPr>
            <a:stCxn id="4" idx="5"/>
          </p:cNvCxnSpPr>
          <p:nvPr/>
        </p:nvCxnSpPr>
        <p:spPr>
          <a:xfrm>
            <a:off x="1245679" y="2665500"/>
            <a:ext cx="575979" cy="4396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B32F675-683D-DB0B-E152-B2AEB431FFEF}"/>
              </a:ext>
            </a:extLst>
          </p:cNvPr>
          <p:cNvCxnSpPr>
            <a:stCxn id="5" idx="6"/>
            <a:endCxn id="16" idx="1"/>
          </p:cNvCxnSpPr>
          <p:nvPr/>
        </p:nvCxnSpPr>
        <p:spPr>
          <a:xfrm>
            <a:off x="1371597" y="3836182"/>
            <a:ext cx="450061" cy="214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CA6D2E4E-C21D-CC79-A803-828C7B565E34}"/>
              </a:ext>
            </a:extLst>
          </p:cNvPr>
          <p:cNvCxnSpPr>
            <a:stCxn id="6" idx="6"/>
          </p:cNvCxnSpPr>
          <p:nvPr/>
        </p:nvCxnSpPr>
        <p:spPr>
          <a:xfrm flipV="1">
            <a:off x="1371597" y="4672442"/>
            <a:ext cx="497671" cy="6067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515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Data Preprocessing</a:t>
            </a:r>
            <a:endParaRPr lang="en-IN" dirty="0">
              <a:latin typeface="Rockwell Extra Bold" panose="02060903040505020403" pitchFamily="18" charset="0"/>
            </a:endParaRPr>
          </a:p>
        </p:txBody>
      </p:sp>
      <p:sp>
        <p:nvSpPr>
          <p:cNvPr id="4" name="Rectangle 3">
            <a:extLst>
              <a:ext uri="{FF2B5EF4-FFF2-40B4-BE49-F238E27FC236}">
                <a16:creationId xmlns:a16="http://schemas.microsoft.com/office/drawing/2014/main" id="{DAF989A2-CB88-4698-2549-B2363E0E9E0A}"/>
              </a:ext>
            </a:extLst>
          </p:cNvPr>
          <p:cNvSpPr/>
          <p:nvPr/>
        </p:nvSpPr>
        <p:spPr>
          <a:xfrm>
            <a:off x="666749" y="1766887"/>
            <a:ext cx="2085975" cy="1123950"/>
          </a:xfrm>
          <a:prstGeom prst="rect">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Checking null values in row and columns </a:t>
            </a:r>
          </a:p>
        </p:txBody>
      </p:sp>
      <p:sp>
        <p:nvSpPr>
          <p:cNvPr id="6" name="Rectangle 5">
            <a:extLst>
              <a:ext uri="{FF2B5EF4-FFF2-40B4-BE49-F238E27FC236}">
                <a16:creationId xmlns:a16="http://schemas.microsoft.com/office/drawing/2014/main" id="{8FCC31FB-7431-CEA4-6D88-52CBC7C8A25E}"/>
              </a:ext>
            </a:extLst>
          </p:cNvPr>
          <p:cNvSpPr/>
          <p:nvPr/>
        </p:nvSpPr>
        <p:spPr>
          <a:xfrm>
            <a:off x="666750" y="3571875"/>
            <a:ext cx="2085975" cy="1123949"/>
          </a:xfrm>
          <a:prstGeom prst="rect">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If there is any null values present, In my case I have null values</a:t>
            </a:r>
          </a:p>
        </p:txBody>
      </p:sp>
      <p:sp>
        <p:nvSpPr>
          <p:cNvPr id="7" name="Rectangle 6">
            <a:extLst>
              <a:ext uri="{FF2B5EF4-FFF2-40B4-BE49-F238E27FC236}">
                <a16:creationId xmlns:a16="http://schemas.microsoft.com/office/drawing/2014/main" id="{2E50F43E-29B3-27FE-4CD1-4E9D715DAB31}"/>
              </a:ext>
            </a:extLst>
          </p:cNvPr>
          <p:cNvSpPr/>
          <p:nvPr/>
        </p:nvSpPr>
        <p:spPr>
          <a:xfrm>
            <a:off x="666749" y="5362574"/>
            <a:ext cx="2085975" cy="1343025"/>
          </a:xfrm>
          <a:prstGeom prst="rect">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Remove with mode function or if columns is not important then drop the columns</a:t>
            </a:r>
          </a:p>
        </p:txBody>
      </p:sp>
      <p:cxnSp>
        <p:nvCxnSpPr>
          <p:cNvPr id="9" name="Straight Arrow Connector 8">
            <a:extLst>
              <a:ext uri="{FF2B5EF4-FFF2-40B4-BE49-F238E27FC236}">
                <a16:creationId xmlns:a16="http://schemas.microsoft.com/office/drawing/2014/main" id="{87913234-05D8-BE4E-DB2A-64345EBD1C45}"/>
              </a:ext>
            </a:extLst>
          </p:cNvPr>
          <p:cNvCxnSpPr>
            <a:stCxn id="4" idx="2"/>
            <a:endCxn id="6" idx="0"/>
          </p:cNvCxnSpPr>
          <p:nvPr/>
        </p:nvCxnSpPr>
        <p:spPr>
          <a:xfrm>
            <a:off x="1709737" y="2890837"/>
            <a:ext cx="1" cy="6810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DA9AEB9-0C3F-E8D6-72D7-EA43D32B39A8}"/>
              </a:ext>
            </a:extLst>
          </p:cNvPr>
          <p:cNvCxnSpPr>
            <a:cxnSpLocks/>
            <a:stCxn id="6" idx="2"/>
            <a:endCxn id="7" idx="0"/>
          </p:cNvCxnSpPr>
          <p:nvPr/>
        </p:nvCxnSpPr>
        <p:spPr>
          <a:xfrm flipH="1">
            <a:off x="1709737" y="4695824"/>
            <a:ext cx="1" cy="66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F295FE0-F98A-FC0A-A8A7-28090E2175D0}"/>
              </a:ext>
            </a:extLst>
          </p:cNvPr>
          <p:cNvSpPr txBox="1"/>
          <p:nvPr/>
        </p:nvSpPr>
        <p:spPr>
          <a:xfrm>
            <a:off x="1071563" y="4788455"/>
            <a:ext cx="638173" cy="369332"/>
          </a:xfrm>
          <a:prstGeom prst="rect">
            <a:avLst/>
          </a:prstGeom>
          <a:noFill/>
        </p:spPr>
        <p:txBody>
          <a:bodyPr wrap="square" rtlCol="0">
            <a:spAutoFit/>
          </a:bodyPr>
          <a:lstStyle/>
          <a:p>
            <a:r>
              <a:rPr lang="en-IN" dirty="0"/>
              <a:t>Yes</a:t>
            </a:r>
          </a:p>
        </p:txBody>
      </p:sp>
      <p:sp>
        <p:nvSpPr>
          <p:cNvPr id="14" name="TextBox 13">
            <a:extLst>
              <a:ext uri="{FF2B5EF4-FFF2-40B4-BE49-F238E27FC236}">
                <a16:creationId xmlns:a16="http://schemas.microsoft.com/office/drawing/2014/main" id="{61CF1148-5232-3910-273D-D8EC354F0F96}"/>
              </a:ext>
            </a:extLst>
          </p:cNvPr>
          <p:cNvSpPr txBox="1"/>
          <p:nvPr/>
        </p:nvSpPr>
        <p:spPr>
          <a:xfrm>
            <a:off x="3274220" y="3764517"/>
            <a:ext cx="638173" cy="369332"/>
          </a:xfrm>
          <a:prstGeom prst="rect">
            <a:avLst/>
          </a:prstGeom>
          <a:noFill/>
        </p:spPr>
        <p:txBody>
          <a:bodyPr wrap="square" rtlCol="0">
            <a:spAutoFit/>
          </a:bodyPr>
          <a:lstStyle/>
          <a:p>
            <a:r>
              <a:rPr lang="en-IN" dirty="0"/>
              <a:t>No</a:t>
            </a:r>
          </a:p>
        </p:txBody>
      </p:sp>
      <p:cxnSp>
        <p:nvCxnSpPr>
          <p:cNvPr id="16" name="Straight Arrow Connector 15">
            <a:extLst>
              <a:ext uri="{FF2B5EF4-FFF2-40B4-BE49-F238E27FC236}">
                <a16:creationId xmlns:a16="http://schemas.microsoft.com/office/drawing/2014/main" id="{F4DBFF3D-9865-59A5-D7F9-ED71984F1015}"/>
              </a:ext>
            </a:extLst>
          </p:cNvPr>
          <p:cNvCxnSpPr>
            <a:cxnSpLocks/>
            <a:stCxn id="6" idx="3"/>
          </p:cNvCxnSpPr>
          <p:nvPr/>
        </p:nvCxnSpPr>
        <p:spPr>
          <a:xfrm flipV="1">
            <a:off x="2752725" y="2727602"/>
            <a:ext cx="1483515" cy="14062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D7F3B5F7-BAE8-860D-A721-EFB467488D60}"/>
              </a:ext>
            </a:extLst>
          </p:cNvPr>
          <p:cNvSpPr/>
          <p:nvPr/>
        </p:nvSpPr>
        <p:spPr>
          <a:xfrm>
            <a:off x="4236241" y="1657350"/>
            <a:ext cx="2085975" cy="1123950"/>
          </a:xfrm>
          <a:prstGeom prst="rect">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Checking If there is any outlier present in dataset, I my case I have outliers </a:t>
            </a:r>
          </a:p>
        </p:txBody>
      </p:sp>
      <p:sp>
        <p:nvSpPr>
          <p:cNvPr id="18" name="Rectangle 17">
            <a:extLst>
              <a:ext uri="{FF2B5EF4-FFF2-40B4-BE49-F238E27FC236}">
                <a16:creationId xmlns:a16="http://schemas.microsoft.com/office/drawing/2014/main" id="{9CDB8AB9-F1E3-4544-0040-EB2D19B89794}"/>
              </a:ext>
            </a:extLst>
          </p:cNvPr>
          <p:cNvSpPr/>
          <p:nvPr/>
        </p:nvSpPr>
        <p:spPr>
          <a:xfrm>
            <a:off x="4248149" y="3499367"/>
            <a:ext cx="2085975" cy="1352549"/>
          </a:xfrm>
          <a:prstGeom prst="rect">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Remove the outliers from dataset</a:t>
            </a:r>
          </a:p>
        </p:txBody>
      </p:sp>
      <p:sp>
        <p:nvSpPr>
          <p:cNvPr id="19" name="TextBox 18">
            <a:extLst>
              <a:ext uri="{FF2B5EF4-FFF2-40B4-BE49-F238E27FC236}">
                <a16:creationId xmlns:a16="http://schemas.microsoft.com/office/drawing/2014/main" id="{A78FBED5-78B1-6A87-F96D-C11B64527475}"/>
              </a:ext>
            </a:extLst>
          </p:cNvPr>
          <p:cNvSpPr txBox="1"/>
          <p:nvPr/>
        </p:nvSpPr>
        <p:spPr>
          <a:xfrm>
            <a:off x="4548188" y="4788455"/>
            <a:ext cx="638173" cy="369332"/>
          </a:xfrm>
          <a:prstGeom prst="rect">
            <a:avLst/>
          </a:prstGeom>
          <a:noFill/>
        </p:spPr>
        <p:txBody>
          <a:bodyPr wrap="square" rtlCol="0">
            <a:spAutoFit/>
          </a:bodyPr>
          <a:lstStyle/>
          <a:p>
            <a:r>
              <a:rPr lang="en-IN" dirty="0"/>
              <a:t>Yes</a:t>
            </a:r>
          </a:p>
        </p:txBody>
      </p:sp>
      <p:cxnSp>
        <p:nvCxnSpPr>
          <p:cNvPr id="20" name="Straight Arrow Connector 19">
            <a:extLst>
              <a:ext uri="{FF2B5EF4-FFF2-40B4-BE49-F238E27FC236}">
                <a16:creationId xmlns:a16="http://schemas.microsoft.com/office/drawing/2014/main" id="{34C931B0-618B-6EAA-012C-F578D2535DB4}"/>
              </a:ext>
            </a:extLst>
          </p:cNvPr>
          <p:cNvCxnSpPr/>
          <p:nvPr/>
        </p:nvCxnSpPr>
        <p:spPr>
          <a:xfrm>
            <a:off x="5291136" y="2814638"/>
            <a:ext cx="0" cy="66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C5BDF2B3-84C9-4687-C943-09C83D92FB27}"/>
              </a:ext>
            </a:extLst>
          </p:cNvPr>
          <p:cNvCxnSpPr>
            <a:cxnSpLocks/>
          </p:cNvCxnSpPr>
          <p:nvPr/>
        </p:nvCxnSpPr>
        <p:spPr>
          <a:xfrm flipV="1">
            <a:off x="2740815" y="4695823"/>
            <a:ext cx="1495425" cy="13382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20F709A-4069-DA82-7686-C0C76436E567}"/>
              </a:ext>
            </a:extLst>
          </p:cNvPr>
          <p:cNvCxnSpPr>
            <a:stCxn id="17" idx="3"/>
          </p:cNvCxnSpPr>
          <p:nvPr/>
        </p:nvCxnSpPr>
        <p:spPr>
          <a:xfrm>
            <a:off x="6322216" y="2219325"/>
            <a:ext cx="14954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or: Elbow 27">
            <a:extLst>
              <a:ext uri="{FF2B5EF4-FFF2-40B4-BE49-F238E27FC236}">
                <a16:creationId xmlns:a16="http://schemas.microsoft.com/office/drawing/2014/main" id="{ABB80AB3-26C9-C240-BF3E-4AF30BD68F48}"/>
              </a:ext>
            </a:extLst>
          </p:cNvPr>
          <p:cNvCxnSpPr>
            <a:cxnSpLocks/>
          </p:cNvCxnSpPr>
          <p:nvPr/>
        </p:nvCxnSpPr>
        <p:spPr>
          <a:xfrm flipV="1">
            <a:off x="6346033" y="4262436"/>
            <a:ext cx="3105152" cy="125966"/>
          </a:xfrm>
          <a:prstGeom prst="bentConnector3">
            <a:avLst>
              <a:gd name="adj1" fmla="val 100307"/>
            </a:avLst>
          </a:prstGeom>
          <a:ln>
            <a:tailEnd type="triangle"/>
          </a:ln>
        </p:spPr>
        <p:style>
          <a:lnRef idx="3">
            <a:schemeClr val="dk1"/>
          </a:lnRef>
          <a:fillRef idx="0">
            <a:schemeClr val="dk1"/>
          </a:fillRef>
          <a:effectRef idx="2">
            <a:schemeClr val="dk1"/>
          </a:effectRef>
          <a:fontRef idx="minor">
            <a:schemeClr val="tx1"/>
          </a:fontRef>
        </p:style>
      </p:cxnSp>
      <p:sp>
        <p:nvSpPr>
          <p:cNvPr id="3" name="Double Wave 2">
            <a:extLst>
              <a:ext uri="{FF2B5EF4-FFF2-40B4-BE49-F238E27FC236}">
                <a16:creationId xmlns:a16="http://schemas.microsoft.com/office/drawing/2014/main" id="{A5C24CDA-05E4-26E8-67D4-1264C0F1D3BE}"/>
              </a:ext>
            </a:extLst>
          </p:cNvPr>
          <p:cNvSpPr/>
          <p:nvPr/>
        </p:nvSpPr>
        <p:spPr>
          <a:xfrm>
            <a:off x="7943852" y="1834633"/>
            <a:ext cx="2962273" cy="2409824"/>
          </a:xfrm>
          <a:prstGeom prst="doubleWav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is ready to used in machine learning model</a:t>
            </a:r>
          </a:p>
          <a:p>
            <a:pPr algn="ctr"/>
            <a:endParaRPr lang="en-IN" dirty="0">
              <a:solidFill>
                <a:schemeClr val="tx1"/>
              </a:solidFill>
            </a:endParaRPr>
          </a:p>
        </p:txBody>
      </p:sp>
    </p:spTree>
    <p:extLst>
      <p:ext uri="{BB962C8B-B14F-4D97-AF65-F5344CB8AC3E}">
        <p14:creationId xmlns:p14="http://schemas.microsoft.com/office/powerpoint/2010/main" val="43307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t>		 </a:t>
            </a:r>
            <a:r>
              <a:rPr lang="en-US" dirty="0">
                <a:latin typeface="Rockwell Extra Bold" panose="02060903040505020403" pitchFamily="18" charset="0"/>
              </a:rPr>
              <a:t>Model Development</a:t>
            </a:r>
            <a:endParaRPr lang="en-IN" dirty="0">
              <a:latin typeface="Rockwell Extra Bold" panose="02060903040505020403" pitchFamily="18" charset="0"/>
            </a:endParaRPr>
          </a:p>
        </p:txBody>
      </p:sp>
      <p:sp>
        <p:nvSpPr>
          <p:cNvPr id="4" name="Oval 3">
            <a:extLst>
              <a:ext uri="{FF2B5EF4-FFF2-40B4-BE49-F238E27FC236}">
                <a16:creationId xmlns:a16="http://schemas.microsoft.com/office/drawing/2014/main" id="{4EE46436-A8B2-B02D-57C5-BFE43B0B2479}"/>
              </a:ext>
            </a:extLst>
          </p:cNvPr>
          <p:cNvSpPr/>
          <p:nvPr/>
        </p:nvSpPr>
        <p:spPr>
          <a:xfrm>
            <a:off x="159919" y="1654943"/>
            <a:ext cx="1152525" cy="662991"/>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1</a:t>
            </a:r>
          </a:p>
        </p:txBody>
      </p:sp>
      <p:sp>
        <p:nvSpPr>
          <p:cNvPr id="5" name="Oval 4">
            <a:extLst>
              <a:ext uri="{FF2B5EF4-FFF2-40B4-BE49-F238E27FC236}">
                <a16:creationId xmlns:a16="http://schemas.microsoft.com/office/drawing/2014/main" id="{80B20171-3BF0-7068-483B-7F692AAC48A8}"/>
              </a:ext>
            </a:extLst>
          </p:cNvPr>
          <p:cNvSpPr/>
          <p:nvPr/>
        </p:nvSpPr>
        <p:spPr>
          <a:xfrm>
            <a:off x="1907256" y="1628776"/>
            <a:ext cx="2028825" cy="914400"/>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GaussianNB</a:t>
            </a:r>
            <a:r>
              <a:rPr lang="en-US" dirty="0">
                <a:solidFill>
                  <a:schemeClr val="tx1"/>
                </a:solidFill>
              </a:rPr>
              <a:t> </a:t>
            </a:r>
            <a:endParaRPr lang="en-IN" dirty="0">
              <a:solidFill>
                <a:schemeClr val="tx1"/>
              </a:solidFill>
            </a:endParaRPr>
          </a:p>
        </p:txBody>
      </p:sp>
      <p:sp>
        <p:nvSpPr>
          <p:cNvPr id="6" name="Rectangle 5">
            <a:extLst>
              <a:ext uri="{FF2B5EF4-FFF2-40B4-BE49-F238E27FC236}">
                <a16:creationId xmlns:a16="http://schemas.microsoft.com/office/drawing/2014/main" id="{B42A8B5E-97DF-FEB7-5CCE-C4215F7DA7E8}"/>
              </a:ext>
            </a:extLst>
          </p:cNvPr>
          <p:cNvSpPr/>
          <p:nvPr/>
        </p:nvSpPr>
        <p:spPr>
          <a:xfrm>
            <a:off x="9481387" y="1231264"/>
            <a:ext cx="2550694" cy="2930315"/>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IN" dirty="0">
                <a:solidFill>
                  <a:srgbClr val="242424"/>
                </a:solidFill>
                <a:latin typeface="Arial MT"/>
              </a:rPr>
              <a:t>Libraries</a:t>
            </a:r>
          </a:p>
          <a:p>
            <a:pPr marL="342900" indent="-342900">
              <a:buAutoNum type="arabicParenR"/>
            </a:pPr>
            <a:r>
              <a:rPr lang="en-IN" dirty="0">
                <a:solidFill>
                  <a:srgbClr val="242424"/>
                </a:solidFill>
                <a:latin typeface="Arial MT"/>
              </a:rPr>
              <a:t>Train, Test and split</a:t>
            </a:r>
          </a:p>
          <a:p>
            <a:pPr marL="342900" indent="-342900">
              <a:buAutoNum type="arabicParenR"/>
            </a:pPr>
            <a:r>
              <a:rPr lang="en-IN" dirty="0">
                <a:solidFill>
                  <a:srgbClr val="242424"/>
                </a:solidFill>
                <a:latin typeface="Arial MT"/>
              </a:rPr>
              <a:t>Take 60 % for Tain and 40 % </a:t>
            </a:r>
            <a:r>
              <a:rPr lang="en-IN">
                <a:solidFill>
                  <a:srgbClr val="242424"/>
                </a:solidFill>
                <a:latin typeface="Arial MT"/>
              </a:rPr>
              <a:t>for test</a:t>
            </a:r>
            <a:endParaRPr lang="en-IN" dirty="0">
              <a:solidFill>
                <a:srgbClr val="242424"/>
              </a:solidFill>
              <a:latin typeface="Arial MT"/>
            </a:endParaRPr>
          </a:p>
          <a:p>
            <a:pPr marL="342900" indent="-342900">
              <a:buAutoNum type="arabicParenR"/>
            </a:pPr>
            <a:r>
              <a:rPr lang="en-IN" dirty="0">
                <a:solidFill>
                  <a:srgbClr val="242424"/>
                </a:solidFill>
                <a:latin typeface="Arial MT"/>
              </a:rPr>
              <a:t>Apply the </a:t>
            </a:r>
            <a:r>
              <a:rPr lang="en-US" dirty="0" err="1">
                <a:solidFill>
                  <a:srgbClr val="242424"/>
                </a:solidFill>
                <a:latin typeface="Arial MT"/>
              </a:rPr>
              <a:t>GaussianNB</a:t>
            </a:r>
            <a:r>
              <a:rPr lang="en-IN" dirty="0">
                <a:solidFill>
                  <a:srgbClr val="242424"/>
                </a:solidFill>
                <a:latin typeface="Arial MT"/>
              </a:rPr>
              <a:t> model</a:t>
            </a:r>
          </a:p>
          <a:p>
            <a:pPr marL="342900" indent="-342900">
              <a:buAutoNum type="arabicParenR"/>
            </a:pPr>
            <a:r>
              <a:rPr lang="en-IN" dirty="0">
                <a:solidFill>
                  <a:srgbClr val="242424"/>
                </a:solidFill>
                <a:latin typeface="Arial MT"/>
              </a:rPr>
              <a:t>Fit and predict the  model  </a:t>
            </a:r>
          </a:p>
          <a:p>
            <a:pPr marL="342900" indent="-342900">
              <a:buAutoNum type="arabicParenR"/>
            </a:pPr>
            <a:endParaRPr lang="en-IN" dirty="0">
              <a:solidFill>
                <a:srgbClr val="242424"/>
              </a:solidFill>
              <a:latin typeface="Arial MT"/>
            </a:endParaRPr>
          </a:p>
        </p:txBody>
      </p:sp>
      <p:sp>
        <p:nvSpPr>
          <p:cNvPr id="10" name="Oval 9">
            <a:extLst>
              <a:ext uri="{FF2B5EF4-FFF2-40B4-BE49-F238E27FC236}">
                <a16:creationId xmlns:a16="http://schemas.microsoft.com/office/drawing/2014/main" id="{42C6D785-6C37-3044-54D1-451691C4ECEE}"/>
              </a:ext>
            </a:extLst>
          </p:cNvPr>
          <p:cNvSpPr/>
          <p:nvPr/>
        </p:nvSpPr>
        <p:spPr>
          <a:xfrm>
            <a:off x="159919" y="2980506"/>
            <a:ext cx="1152525" cy="662991"/>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2</a:t>
            </a:r>
          </a:p>
        </p:txBody>
      </p:sp>
      <p:sp>
        <p:nvSpPr>
          <p:cNvPr id="11" name="Oval 10">
            <a:extLst>
              <a:ext uri="{FF2B5EF4-FFF2-40B4-BE49-F238E27FC236}">
                <a16:creationId xmlns:a16="http://schemas.microsoft.com/office/drawing/2014/main" id="{FDE2BB7F-2B6F-5B7E-9594-3185985DF55A}"/>
              </a:ext>
            </a:extLst>
          </p:cNvPr>
          <p:cNvSpPr/>
          <p:nvPr/>
        </p:nvSpPr>
        <p:spPr>
          <a:xfrm>
            <a:off x="1907256" y="2854801"/>
            <a:ext cx="2028824" cy="914400"/>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 </a:t>
            </a:r>
            <a:endParaRPr lang="en-IN" dirty="0">
              <a:solidFill>
                <a:schemeClr val="tx1"/>
              </a:solidFill>
            </a:endParaRPr>
          </a:p>
        </p:txBody>
      </p:sp>
      <p:sp>
        <p:nvSpPr>
          <p:cNvPr id="12" name="Rectangle 11">
            <a:extLst>
              <a:ext uri="{FF2B5EF4-FFF2-40B4-BE49-F238E27FC236}">
                <a16:creationId xmlns:a16="http://schemas.microsoft.com/office/drawing/2014/main" id="{54EDE189-E738-784F-2708-AF9A6A9182EC}"/>
              </a:ext>
            </a:extLst>
          </p:cNvPr>
          <p:cNvSpPr/>
          <p:nvPr/>
        </p:nvSpPr>
        <p:spPr>
          <a:xfrm>
            <a:off x="6822408" y="2867660"/>
            <a:ext cx="2550694" cy="2930315"/>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IN" dirty="0">
                <a:solidFill>
                  <a:srgbClr val="242424"/>
                </a:solidFill>
                <a:latin typeface="Arial MT"/>
              </a:rPr>
              <a:t>Libraries</a:t>
            </a:r>
          </a:p>
          <a:p>
            <a:pPr marL="342900" indent="-342900">
              <a:buAutoNum type="arabicParenR"/>
            </a:pPr>
            <a:r>
              <a:rPr lang="en-IN" dirty="0">
                <a:solidFill>
                  <a:srgbClr val="242424"/>
                </a:solidFill>
                <a:latin typeface="Arial MT"/>
              </a:rPr>
              <a:t>Train, Test and split</a:t>
            </a:r>
          </a:p>
          <a:p>
            <a:pPr marL="342900" indent="-342900">
              <a:buAutoNum type="arabicParenR"/>
            </a:pPr>
            <a:r>
              <a:rPr lang="en-IN" dirty="0">
                <a:solidFill>
                  <a:srgbClr val="242424"/>
                </a:solidFill>
                <a:latin typeface="Arial MT"/>
              </a:rPr>
              <a:t>Take 60 % for Tain and 40 % for test</a:t>
            </a:r>
          </a:p>
          <a:p>
            <a:pPr marL="342900" indent="-342900">
              <a:buAutoNum type="arabicParenR"/>
            </a:pPr>
            <a:r>
              <a:rPr lang="en-IN" dirty="0">
                <a:solidFill>
                  <a:srgbClr val="242424"/>
                </a:solidFill>
                <a:latin typeface="Arial MT"/>
              </a:rPr>
              <a:t>Calculate distance with Elbow method</a:t>
            </a:r>
          </a:p>
          <a:p>
            <a:pPr marL="342900" indent="-342900">
              <a:buAutoNum type="arabicParenR"/>
            </a:pPr>
            <a:r>
              <a:rPr lang="en-IN" dirty="0">
                <a:solidFill>
                  <a:srgbClr val="242424"/>
                </a:solidFill>
                <a:latin typeface="Arial MT"/>
              </a:rPr>
              <a:t>Apply the K-Mean model</a:t>
            </a:r>
          </a:p>
          <a:p>
            <a:pPr marL="342900" indent="-342900">
              <a:buAutoNum type="arabicParenR"/>
            </a:pPr>
            <a:r>
              <a:rPr lang="en-IN" dirty="0">
                <a:solidFill>
                  <a:srgbClr val="242424"/>
                </a:solidFill>
                <a:latin typeface="Arial MT"/>
              </a:rPr>
              <a:t>Fit and predict the k-mean model  </a:t>
            </a:r>
          </a:p>
          <a:p>
            <a:pPr marL="342900" indent="-342900">
              <a:buAutoNum type="arabicParenR"/>
            </a:pPr>
            <a:endParaRPr lang="en-IN" dirty="0">
              <a:solidFill>
                <a:srgbClr val="242424"/>
              </a:solidFill>
              <a:latin typeface="Arial MT"/>
            </a:endParaRPr>
          </a:p>
        </p:txBody>
      </p:sp>
      <p:sp>
        <p:nvSpPr>
          <p:cNvPr id="13" name="Oval 12">
            <a:extLst>
              <a:ext uri="{FF2B5EF4-FFF2-40B4-BE49-F238E27FC236}">
                <a16:creationId xmlns:a16="http://schemas.microsoft.com/office/drawing/2014/main" id="{18898204-63BE-D3D0-0C8E-D38325294474}"/>
              </a:ext>
            </a:extLst>
          </p:cNvPr>
          <p:cNvSpPr/>
          <p:nvPr/>
        </p:nvSpPr>
        <p:spPr>
          <a:xfrm>
            <a:off x="159919" y="4536206"/>
            <a:ext cx="1152525" cy="662991"/>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3</a:t>
            </a:r>
          </a:p>
        </p:txBody>
      </p:sp>
      <p:sp>
        <p:nvSpPr>
          <p:cNvPr id="14" name="Oval 13">
            <a:extLst>
              <a:ext uri="{FF2B5EF4-FFF2-40B4-BE49-F238E27FC236}">
                <a16:creationId xmlns:a16="http://schemas.microsoft.com/office/drawing/2014/main" id="{C208A211-168F-C57A-5A59-7B37AEDC7B04}"/>
              </a:ext>
            </a:extLst>
          </p:cNvPr>
          <p:cNvSpPr/>
          <p:nvPr/>
        </p:nvSpPr>
        <p:spPr>
          <a:xfrm>
            <a:off x="1907256" y="4425499"/>
            <a:ext cx="2028824" cy="914400"/>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 </a:t>
            </a:r>
            <a:endParaRPr lang="en-IN" dirty="0">
              <a:solidFill>
                <a:schemeClr val="tx1"/>
              </a:solidFill>
            </a:endParaRPr>
          </a:p>
        </p:txBody>
      </p:sp>
      <p:sp>
        <p:nvSpPr>
          <p:cNvPr id="17" name="Rectangle 16">
            <a:extLst>
              <a:ext uri="{FF2B5EF4-FFF2-40B4-BE49-F238E27FC236}">
                <a16:creationId xmlns:a16="http://schemas.microsoft.com/office/drawing/2014/main" id="{F53EB4A0-2576-2F39-A3C4-9371E5D26923}"/>
              </a:ext>
            </a:extLst>
          </p:cNvPr>
          <p:cNvSpPr/>
          <p:nvPr/>
        </p:nvSpPr>
        <p:spPr>
          <a:xfrm>
            <a:off x="4148889" y="3886304"/>
            <a:ext cx="2550694" cy="2907191"/>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IN" dirty="0">
                <a:solidFill>
                  <a:srgbClr val="242424"/>
                </a:solidFill>
                <a:latin typeface="Arial MT"/>
              </a:rPr>
              <a:t>Libraries</a:t>
            </a:r>
          </a:p>
          <a:p>
            <a:pPr marL="342900" indent="-342900">
              <a:buAutoNum type="arabicParenR"/>
            </a:pPr>
            <a:r>
              <a:rPr lang="en-IN" dirty="0">
                <a:solidFill>
                  <a:srgbClr val="242424"/>
                </a:solidFill>
                <a:latin typeface="Arial MT"/>
              </a:rPr>
              <a:t>Train, Test and split</a:t>
            </a:r>
          </a:p>
          <a:p>
            <a:pPr marL="342900" indent="-342900">
              <a:buAutoNum type="arabicParenR"/>
            </a:pPr>
            <a:r>
              <a:rPr lang="en-IN" dirty="0">
                <a:solidFill>
                  <a:srgbClr val="242424"/>
                </a:solidFill>
                <a:latin typeface="Arial MT"/>
              </a:rPr>
              <a:t>Take 60 % for Tain and 40 % for test</a:t>
            </a:r>
          </a:p>
          <a:p>
            <a:pPr marL="342900" indent="-342900">
              <a:buAutoNum type="arabicParenR"/>
            </a:pPr>
            <a:r>
              <a:rPr lang="en-IN" dirty="0">
                <a:solidFill>
                  <a:srgbClr val="242424"/>
                </a:solidFill>
                <a:latin typeface="Arial MT"/>
              </a:rPr>
              <a:t>Apply the Linear regression model</a:t>
            </a:r>
          </a:p>
          <a:p>
            <a:pPr marL="342900" indent="-342900">
              <a:buAutoNum type="arabicParenR"/>
            </a:pPr>
            <a:r>
              <a:rPr lang="en-IN" dirty="0">
                <a:solidFill>
                  <a:srgbClr val="242424"/>
                </a:solidFill>
                <a:latin typeface="Arial MT"/>
              </a:rPr>
              <a:t>Fit and predict the Linear regression model.  </a:t>
            </a:r>
          </a:p>
          <a:p>
            <a:pPr marL="342900" indent="-342900">
              <a:buAutoNum type="arabicParenR"/>
            </a:pPr>
            <a:endParaRPr lang="en-IN" dirty="0">
              <a:solidFill>
                <a:srgbClr val="242424"/>
              </a:solidFill>
              <a:latin typeface="Arial MT"/>
            </a:endParaRPr>
          </a:p>
        </p:txBody>
      </p:sp>
      <p:cxnSp>
        <p:nvCxnSpPr>
          <p:cNvPr id="7" name="Straight Arrow Connector 6">
            <a:extLst>
              <a:ext uri="{FF2B5EF4-FFF2-40B4-BE49-F238E27FC236}">
                <a16:creationId xmlns:a16="http://schemas.microsoft.com/office/drawing/2014/main" id="{CF5DD1B4-65B7-52CD-0138-3227DD32D2BA}"/>
              </a:ext>
            </a:extLst>
          </p:cNvPr>
          <p:cNvCxnSpPr>
            <a:stCxn id="5" idx="6"/>
          </p:cNvCxnSpPr>
          <p:nvPr/>
        </p:nvCxnSpPr>
        <p:spPr>
          <a:xfrm flipV="1">
            <a:off x="3936081" y="2076450"/>
            <a:ext cx="5545306" cy="9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3CCA5D3F-BD39-9A9B-349B-D2F0DA9D10C5}"/>
              </a:ext>
            </a:extLst>
          </p:cNvPr>
          <p:cNvCxnSpPr>
            <a:stCxn id="11" idx="6"/>
          </p:cNvCxnSpPr>
          <p:nvPr/>
        </p:nvCxnSpPr>
        <p:spPr>
          <a:xfrm>
            <a:off x="3936080" y="3312001"/>
            <a:ext cx="2886328" cy="40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8FC836-195C-8EFC-7DF4-F10F0B3B9D57}"/>
              </a:ext>
            </a:extLst>
          </p:cNvPr>
          <p:cNvCxnSpPr>
            <a:cxnSpLocks/>
            <a:stCxn id="14" idx="6"/>
          </p:cNvCxnSpPr>
          <p:nvPr/>
        </p:nvCxnSpPr>
        <p:spPr>
          <a:xfrm>
            <a:off x="3936080" y="4882699"/>
            <a:ext cx="2128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545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IN" dirty="0">
                <a:latin typeface="Rockwell Extra Bold" panose="02060903040505020403" pitchFamily="18" charset="0"/>
              </a:rPr>
              <a:t>		 	Model Evaluation</a:t>
            </a:r>
          </a:p>
        </p:txBody>
      </p:sp>
      <p:sp>
        <p:nvSpPr>
          <p:cNvPr id="9" name="Oval 8">
            <a:extLst>
              <a:ext uri="{FF2B5EF4-FFF2-40B4-BE49-F238E27FC236}">
                <a16:creationId xmlns:a16="http://schemas.microsoft.com/office/drawing/2014/main" id="{C0A4B188-9243-05FB-09F3-F46CBDC631A0}"/>
              </a:ext>
            </a:extLst>
          </p:cNvPr>
          <p:cNvSpPr/>
          <p:nvPr/>
        </p:nvSpPr>
        <p:spPr>
          <a:xfrm>
            <a:off x="2104271" y="1690688"/>
            <a:ext cx="1152525" cy="662991"/>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1</a:t>
            </a:r>
          </a:p>
        </p:txBody>
      </p:sp>
      <p:sp>
        <p:nvSpPr>
          <p:cNvPr id="10" name="Oval 9">
            <a:extLst>
              <a:ext uri="{FF2B5EF4-FFF2-40B4-BE49-F238E27FC236}">
                <a16:creationId xmlns:a16="http://schemas.microsoft.com/office/drawing/2014/main" id="{6C461D8E-7163-C359-EF0E-9328A2B2CE34}"/>
              </a:ext>
            </a:extLst>
          </p:cNvPr>
          <p:cNvSpPr/>
          <p:nvPr/>
        </p:nvSpPr>
        <p:spPr>
          <a:xfrm>
            <a:off x="1666120" y="2559155"/>
            <a:ext cx="2028825" cy="914400"/>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GaussianNB</a:t>
            </a:r>
            <a:r>
              <a:rPr lang="en-US" dirty="0">
                <a:solidFill>
                  <a:schemeClr val="tx1"/>
                </a:solidFill>
              </a:rPr>
              <a:t> </a:t>
            </a:r>
            <a:endParaRPr lang="en-IN" dirty="0">
              <a:solidFill>
                <a:schemeClr val="tx1"/>
              </a:solidFill>
            </a:endParaRPr>
          </a:p>
          <a:p>
            <a:pPr algn="ctr"/>
            <a:r>
              <a:rPr lang="en-US" dirty="0">
                <a:solidFill>
                  <a:schemeClr val="tx1"/>
                </a:solidFill>
              </a:rPr>
              <a:t> </a:t>
            </a:r>
            <a:endParaRPr lang="en-IN" dirty="0">
              <a:solidFill>
                <a:schemeClr val="tx1"/>
              </a:solidFill>
            </a:endParaRPr>
          </a:p>
        </p:txBody>
      </p:sp>
      <p:sp>
        <p:nvSpPr>
          <p:cNvPr id="11" name="Oval 10">
            <a:extLst>
              <a:ext uri="{FF2B5EF4-FFF2-40B4-BE49-F238E27FC236}">
                <a16:creationId xmlns:a16="http://schemas.microsoft.com/office/drawing/2014/main" id="{7D436CAE-37A4-9546-ED92-572427F8616F}"/>
              </a:ext>
            </a:extLst>
          </p:cNvPr>
          <p:cNvSpPr/>
          <p:nvPr/>
        </p:nvSpPr>
        <p:spPr>
          <a:xfrm>
            <a:off x="5376862" y="1690688"/>
            <a:ext cx="1152525" cy="662991"/>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2</a:t>
            </a:r>
          </a:p>
        </p:txBody>
      </p:sp>
      <p:sp>
        <p:nvSpPr>
          <p:cNvPr id="12" name="Oval 11">
            <a:extLst>
              <a:ext uri="{FF2B5EF4-FFF2-40B4-BE49-F238E27FC236}">
                <a16:creationId xmlns:a16="http://schemas.microsoft.com/office/drawing/2014/main" id="{A48226C1-BDD8-93AE-469C-C9A8F5F0D354}"/>
              </a:ext>
            </a:extLst>
          </p:cNvPr>
          <p:cNvSpPr/>
          <p:nvPr/>
        </p:nvSpPr>
        <p:spPr>
          <a:xfrm>
            <a:off x="4938712" y="2562907"/>
            <a:ext cx="2028824" cy="914400"/>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K-means clustering </a:t>
            </a:r>
            <a:endParaRPr lang="en-IN" dirty="0">
              <a:solidFill>
                <a:schemeClr val="tx1"/>
              </a:solidFill>
            </a:endParaRPr>
          </a:p>
        </p:txBody>
      </p:sp>
      <p:sp>
        <p:nvSpPr>
          <p:cNvPr id="13" name="Oval 12">
            <a:extLst>
              <a:ext uri="{FF2B5EF4-FFF2-40B4-BE49-F238E27FC236}">
                <a16:creationId xmlns:a16="http://schemas.microsoft.com/office/drawing/2014/main" id="{CFE17B8E-D1CF-7F59-1637-E68BADE414EF}"/>
              </a:ext>
            </a:extLst>
          </p:cNvPr>
          <p:cNvSpPr/>
          <p:nvPr/>
        </p:nvSpPr>
        <p:spPr>
          <a:xfrm>
            <a:off x="8495546" y="1690688"/>
            <a:ext cx="1152525" cy="662991"/>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Case 3</a:t>
            </a:r>
          </a:p>
        </p:txBody>
      </p:sp>
      <p:sp>
        <p:nvSpPr>
          <p:cNvPr id="14" name="Oval 13">
            <a:extLst>
              <a:ext uri="{FF2B5EF4-FFF2-40B4-BE49-F238E27FC236}">
                <a16:creationId xmlns:a16="http://schemas.microsoft.com/office/drawing/2014/main" id="{1F953064-8E4F-87FC-AC76-CA4138888912}"/>
              </a:ext>
            </a:extLst>
          </p:cNvPr>
          <p:cNvSpPr/>
          <p:nvPr/>
        </p:nvSpPr>
        <p:spPr>
          <a:xfrm>
            <a:off x="8057396" y="2559155"/>
            <a:ext cx="2028824" cy="914400"/>
          </a:xfrm>
          <a:prstGeom prst="ellipse">
            <a:avLst/>
          </a:prstGeom>
          <a:solidFill>
            <a:schemeClr val="accent2">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 </a:t>
            </a:r>
            <a:endParaRPr lang="en-IN" dirty="0">
              <a:solidFill>
                <a:schemeClr val="tx1"/>
              </a:solidFill>
            </a:endParaRPr>
          </a:p>
        </p:txBody>
      </p:sp>
      <p:sp>
        <p:nvSpPr>
          <p:cNvPr id="15" name="Rectangle 14">
            <a:extLst>
              <a:ext uri="{FF2B5EF4-FFF2-40B4-BE49-F238E27FC236}">
                <a16:creationId xmlns:a16="http://schemas.microsoft.com/office/drawing/2014/main" id="{35819C06-37AE-BE64-FB2D-00F7E0FD839E}"/>
              </a:ext>
            </a:extLst>
          </p:cNvPr>
          <p:cNvSpPr/>
          <p:nvPr/>
        </p:nvSpPr>
        <p:spPr>
          <a:xfrm>
            <a:off x="1402429" y="3841749"/>
            <a:ext cx="2614863" cy="2318419"/>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42424"/>
                </a:solidFill>
                <a:latin typeface="Arial MT"/>
              </a:rPr>
              <a:t>The accuracy </a:t>
            </a:r>
            <a:r>
              <a:rPr lang="en-US" dirty="0" err="1">
                <a:solidFill>
                  <a:srgbClr val="242424"/>
                </a:solidFill>
                <a:latin typeface="Arial MT"/>
              </a:rPr>
              <a:t>GaussianNB</a:t>
            </a:r>
            <a:r>
              <a:rPr lang="en-US" dirty="0">
                <a:solidFill>
                  <a:srgbClr val="242424"/>
                </a:solidFill>
                <a:latin typeface="Arial MT"/>
              </a:rPr>
              <a:t> </a:t>
            </a:r>
            <a:r>
              <a:rPr lang="en-IN" dirty="0">
                <a:solidFill>
                  <a:srgbClr val="242424"/>
                </a:solidFill>
                <a:latin typeface="Arial MT"/>
              </a:rPr>
              <a:t>about 86% and using confusion matrix to check the number of false and true valse.</a:t>
            </a:r>
          </a:p>
        </p:txBody>
      </p:sp>
      <p:sp>
        <p:nvSpPr>
          <p:cNvPr id="22" name="Rectangle 21">
            <a:extLst>
              <a:ext uri="{FF2B5EF4-FFF2-40B4-BE49-F238E27FC236}">
                <a16:creationId xmlns:a16="http://schemas.microsoft.com/office/drawing/2014/main" id="{70D102E1-3D8C-DDF5-5FF4-E859BFAD9DB8}"/>
              </a:ext>
            </a:extLst>
          </p:cNvPr>
          <p:cNvSpPr/>
          <p:nvPr/>
        </p:nvSpPr>
        <p:spPr>
          <a:xfrm>
            <a:off x="4645692" y="3793287"/>
            <a:ext cx="2614863" cy="2699588"/>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42424"/>
                </a:solidFill>
                <a:latin typeface="Arial MT"/>
              </a:rPr>
              <a:t>Take 1 to 11 values of WCSS and found that onwards 4 model provide good accuracy about 56% and using confusion matrix to check the number of false and true valse.</a:t>
            </a:r>
          </a:p>
          <a:p>
            <a:r>
              <a:rPr lang="en-IN" dirty="0">
                <a:solidFill>
                  <a:srgbClr val="242424"/>
                </a:solidFill>
                <a:latin typeface="Arial MT"/>
              </a:rPr>
              <a:t>silhouette_score Ise about 0.52</a:t>
            </a:r>
          </a:p>
        </p:txBody>
      </p:sp>
      <p:sp>
        <p:nvSpPr>
          <p:cNvPr id="23" name="Rectangle 22">
            <a:extLst>
              <a:ext uri="{FF2B5EF4-FFF2-40B4-BE49-F238E27FC236}">
                <a16:creationId xmlns:a16="http://schemas.microsoft.com/office/drawing/2014/main" id="{54DDDBE4-23B4-E02A-59F1-57930E85447A}"/>
              </a:ext>
            </a:extLst>
          </p:cNvPr>
          <p:cNvSpPr/>
          <p:nvPr/>
        </p:nvSpPr>
        <p:spPr>
          <a:xfrm>
            <a:off x="7764376" y="3793287"/>
            <a:ext cx="2614863" cy="2318419"/>
          </a:xfrm>
          <a:prstGeom prst="rect">
            <a:avLst/>
          </a:prstGeom>
          <a:solidFill>
            <a:schemeClr val="accent2">
              <a:lumMod val="60000"/>
              <a:lumOff val="40000"/>
              <a:alpha val="5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42424"/>
                </a:solidFill>
                <a:latin typeface="Arial MT"/>
              </a:rPr>
              <a:t>The accuracy of linear regression after creating new variable is about 94, which is very accurate.</a:t>
            </a:r>
          </a:p>
        </p:txBody>
      </p:sp>
    </p:spTree>
    <p:extLst>
      <p:ext uri="{BB962C8B-B14F-4D97-AF65-F5344CB8AC3E}">
        <p14:creationId xmlns:p14="http://schemas.microsoft.com/office/powerpoint/2010/main" val="21198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5BD-D2A2-3ED9-3D35-261462564C79}"/>
              </a:ext>
            </a:extLst>
          </p:cNvPr>
          <p:cNvSpPr>
            <a:spLocks noGrp="1"/>
          </p:cNvSpPr>
          <p:nvPr>
            <p:ph type="title"/>
          </p:nvPr>
        </p:nvSpPr>
        <p:spPr/>
        <p:txBody>
          <a:bodyPr/>
          <a:lstStyle/>
          <a:p>
            <a:r>
              <a:rPr lang="en-US" dirty="0">
                <a:latin typeface="Rockwell Extra Bold" panose="02060903040505020403" pitchFamily="18" charset="0"/>
              </a:rPr>
              <a:t>				Findings</a:t>
            </a:r>
            <a:endParaRPr lang="en-IN" dirty="0">
              <a:latin typeface="Rockwell Extra Bold" panose="02060903040505020403" pitchFamily="18" charset="0"/>
            </a:endParaRPr>
          </a:p>
        </p:txBody>
      </p:sp>
      <p:sp>
        <p:nvSpPr>
          <p:cNvPr id="5" name="Content Placeholder 4">
            <a:extLst>
              <a:ext uri="{FF2B5EF4-FFF2-40B4-BE49-F238E27FC236}">
                <a16:creationId xmlns:a16="http://schemas.microsoft.com/office/drawing/2014/main" id="{9293A5ED-D2D2-A12C-D6E2-EFE77145AEA8}"/>
              </a:ext>
            </a:extLst>
          </p:cNvPr>
          <p:cNvSpPr>
            <a:spLocks noGrp="1"/>
          </p:cNvSpPr>
          <p:nvPr>
            <p:ph idx="1"/>
          </p:nvPr>
        </p:nvSpPr>
        <p:spPr/>
        <p:txBody>
          <a:bodyPr>
            <a:normAutofit fontScale="85000" lnSpcReduction="20000"/>
          </a:bodyPr>
          <a:lstStyle/>
          <a:p>
            <a:pPr algn="l"/>
            <a:r>
              <a:rPr lang="en-US" dirty="0">
                <a:solidFill>
                  <a:srgbClr val="28354D"/>
                </a:solidFill>
                <a:latin typeface="Roboto" panose="02000000000000000000" pitchFamily="2" charset="0"/>
              </a:rPr>
              <a:t>Case </a:t>
            </a:r>
            <a:r>
              <a:rPr lang="en-US" b="0" i="0" dirty="0">
                <a:solidFill>
                  <a:srgbClr val="28354D"/>
                </a:solidFill>
                <a:effectLst/>
                <a:latin typeface="Roboto" panose="02000000000000000000" pitchFamily="2" charset="0"/>
              </a:rPr>
              <a:t>1: The statement discusses predicting stroke occurrence using various health factors and different classification models such as </a:t>
            </a:r>
            <a:r>
              <a:rPr lang="en-US" b="0" i="0" dirty="0" err="1">
                <a:solidFill>
                  <a:srgbClr val="28354D"/>
                </a:solidFill>
                <a:effectLst/>
                <a:latin typeface="Roboto" panose="02000000000000000000" pitchFamily="2" charset="0"/>
              </a:rPr>
              <a:t>GaussianNB</a:t>
            </a:r>
            <a:r>
              <a:rPr lang="en-US" b="0" i="0" dirty="0">
                <a:solidFill>
                  <a:srgbClr val="28354D"/>
                </a:solidFill>
                <a:effectLst/>
                <a:latin typeface="Roboto" panose="02000000000000000000" pitchFamily="2" charset="0"/>
              </a:rPr>
              <a:t>, decision tree, Naive Bayesian, and K-nearest Neighbor. The writer is specifically using the </a:t>
            </a:r>
            <a:r>
              <a:rPr lang="en-US" b="0" i="0" dirty="0" err="1">
                <a:solidFill>
                  <a:srgbClr val="28354D"/>
                </a:solidFill>
                <a:effectLst/>
                <a:latin typeface="Roboto" panose="02000000000000000000" pitchFamily="2" charset="0"/>
              </a:rPr>
              <a:t>GaussianNB</a:t>
            </a:r>
            <a:r>
              <a:rPr lang="en-US" b="0" i="0" dirty="0">
                <a:solidFill>
                  <a:srgbClr val="28354D"/>
                </a:solidFill>
                <a:effectLst/>
                <a:latin typeface="Roboto" panose="02000000000000000000" pitchFamily="2" charset="0"/>
              </a:rPr>
              <a:t> model and confusion metrics for assessing model accuracy and prediction.</a:t>
            </a:r>
          </a:p>
          <a:p>
            <a:pPr algn="l"/>
            <a:endParaRPr lang="en-US" b="0" i="0" dirty="0">
              <a:solidFill>
                <a:srgbClr val="28354D"/>
              </a:solidFill>
              <a:effectLst/>
              <a:latin typeface="Roboto" panose="02000000000000000000" pitchFamily="2" charset="0"/>
            </a:endParaRPr>
          </a:p>
          <a:p>
            <a:pPr algn="l"/>
            <a:r>
              <a:rPr lang="en-US" b="0" i="0" dirty="0">
                <a:solidFill>
                  <a:srgbClr val="28354D"/>
                </a:solidFill>
                <a:effectLst/>
                <a:latin typeface="Roboto" panose="02000000000000000000" pitchFamily="2" charset="0"/>
              </a:rPr>
              <a:t>Case 2: The speaker plans to apply K-means clustering to a dataset to detect patterns in stroke experiences, using factors such as age, hypertension, gender, work type, BMI, glucose level, and heart disease. The speaker will create a minimum of 2 to 3 clusters for this analysis.</a:t>
            </a:r>
          </a:p>
          <a:p>
            <a:pPr marL="0" indent="0" algn="l">
              <a:buNone/>
            </a:pPr>
            <a:endParaRPr lang="en-US" b="0" i="0" dirty="0">
              <a:solidFill>
                <a:srgbClr val="28354D"/>
              </a:solidFill>
              <a:effectLst/>
              <a:latin typeface="Roboto" panose="02000000000000000000" pitchFamily="2" charset="0"/>
            </a:endParaRPr>
          </a:p>
          <a:p>
            <a:pPr algn="l"/>
            <a:r>
              <a:rPr lang="en-US" b="0" i="0" dirty="0">
                <a:solidFill>
                  <a:srgbClr val="28354D"/>
                </a:solidFill>
                <a:effectLst/>
                <a:latin typeface="Roboto" panose="02000000000000000000" pitchFamily="2" charset="0"/>
              </a:rPr>
              <a:t>Case 3: The statement refers to the creation of a new variable named '</a:t>
            </a:r>
            <a:r>
              <a:rPr lang="en-US" b="0" i="0" dirty="0" err="1">
                <a:solidFill>
                  <a:srgbClr val="28354D"/>
                </a:solidFill>
                <a:effectLst/>
                <a:latin typeface="Roboto" panose="02000000000000000000" pitchFamily="2" charset="0"/>
              </a:rPr>
              <a:t>Health_index</a:t>
            </a:r>
            <a:r>
              <a:rPr lang="en-US" b="0" i="0" dirty="0">
                <a:solidFill>
                  <a:srgbClr val="28354D"/>
                </a:solidFill>
                <a:effectLst/>
                <a:latin typeface="Roboto" panose="02000000000000000000" pitchFamily="2" charset="0"/>
              </a:rPr>
              <a:t>', which combines the values of BMI, heart disease, and glucose.</a:t>
            </a:r>
            <a:endParaRPr lang="en-IN" dirty="0"/>
          </a:p>
        </p:txBody>
      </p:sp>
    </p:spTree>
    <p:extLst>
      <p:ext uri="{BB962C8B-B14F-4D97-AF65-F5344CB8AC3E}">
        <p14:creationId xmlns:p14="http://schemas.microsoft.com/office/powerpoint/2010/main" val="277956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1110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Arial</vt:lpstr>
      <vt:lpstr>Arial MT</vt:lpstr>
      <vt:lpstr>Calibri</vt:lpstr>
      <vt:lpstr>Calibri Light</vt:lpstr>
      <vt:lpstr>Roboto</vt:lpstr>
      <vt:lpstr>Rockwell Extra Bold</vt:lpstr>
      <vt:lpstr>Söhne</vt:lpstr>
      <vt:lpstr>Times New Roman</vt:lpstr>
      <vt:lpstr>Office Theme</vt:lpstr>
      <vt:lpstr>PowerPoint Presentation</vt:lpstr>
      <vt:lpstr>             Introduction</vt:lpstr>
      <vt:lpstr>   Problem Statement</vt:lpstr>
      <vt:lpstr>   Dataset Description</vt:lpstr>
      <vt:lpstr>           Methodology</vt:lpstr>
      <vt:lpstr>  Data Preprocessing</vt:lpstr>
      <vt:lpstr>   Model Development</vt:lpstr>
      <vt:lpstr>    Model Evaluation</vt:lpstr>
      <vt:lpstr>    Findings</vt:lpstr>
      <vt:lpstr>   Conclusions</vt:lpstr>
      <vt:lpst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Gurdit singh</dc:creator>
  <cp:lastModifiedBy>Gurdit singh</cp:lastModifiedBy>
  <cp:revision>5</cp:revision>
  <dcterms:created xsi:type="dcterms:W3CDTF">2024-01-13T23:52:10Z</dcterms:created>
  <dcterms:modified xsi:type="dcterms:W3CDTF">2024-01-15T14:31:07Z</dcterms:modified>
</cp:coreProperties>
</file>