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6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28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9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6C39-4B94-45CF-894B-D887B9BA14D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B593AD-C6DC-4580-9F00-275A0B59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FCC-733E-4718-8027-5436F9E3E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E8CE5-4D11-4F7C-9FCF-A860B23F6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3965-2A7F-4D29-8A0F-62710A75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Application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E4DA-4036-43DA-AC83-611588DB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6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What is Application Server?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Emar Morrison</dc:creator>
  <cp:lastModifiedBy>Emar Morrison</cp:lastModifiedBy>
  <cp:revision>1</cp:revision>
  <dcterms:created xsi:type="dcterms:W3CDTF">2021-04-16T23:38:07Z</dcterms:created>
  <dcterms:modified xsi:type="dcterms:W3CDTF">2021-04-16T23:39:42Z</dcterms:modified>
</cp:coreProperties>
</file>