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85" r:id="rId5"/>
    <p:sldId id="277" r:id="rId6"/>
    <p:sldId id="283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7" r:id="rId16"/>
    <p:sldId id="28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9" r:id="rId29"/>
    <p:sldId id="280" r:id="rId30"/>
    <p:sldId id="281" r:id="rId31"/>
    <p:sldId id="289" r:id="rId32"/>
    <p:sldId id="290" r:id="rId33"/>
    <p:sldId id="291" r:id="rId34"/>
    <p:sldId id="292" r:id="rId35"/>
    <p:sldId id="293" r:id="rId36"/>
    <p:sldId id="284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65" d="100"/>
          <a:sy n="65" d="100"/>
        </p:scale>
        <p:origin x="-77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583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1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05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1722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191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0072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215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11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61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017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54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160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81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74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1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8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66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ECDC87-D83E-449E-815F-FE17A49C198E}" type="datetimeFigureOut">
              <a:rPr lang="en-US" smtClean="0"/>
              <a:pPr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D5C8BC-5E06-47FA-B679-72567BF9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434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6172200" cy="1828800"/>
          </a:xfrm>
        </p:spPr>
        <p:txBody>
          <a:bodyPr/>
          <a:lstStyle/>
          <a:p>
            <a:r>
              <a:rPr lang="en-US" sz="3200" b="1" dirty="0" smtClean="0"/>
              <a:t>Trainee enquiry system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667000"/>
            <a:ext cx="6172200" cy="370792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TEAM 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Eswar</a:t>
            </a:r>
            <a:r>
              <a:rPr lang="en-US" dirty="0" smtClean="0">
                <a:solidFill>
                  <a:schemeClr val="tx1"/>
                </a:solidFill>
              </a:rPr>
              <a:t> Naidu(Quality Manager)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Neha(Database Management)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Suleman</a:t>
            </a:r>
            <a:r>
              <a:rPr lang="en-US" dirty="0" smtClean="0">
                <a:solidFill>
                  <a:schemeClr val="tx1"/>
                </a:solidFill>
              </a:rPr>
              <a:t>(Cluster Analyst)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Subodh</a:t>
            </a:r>
            <a:r>
              <a:rPr lang="en-US" dirty="0" smtClean="0">
                <a:solidFill>
                  <a:schemeClr val="tx1"/>
                </a:solidFill>
              </a:rPr>
              <a:t> Kumar(Quality Assurance)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Gaurav Mishra(</a:t>
            </a:r>
            <a:r>
              <a:rPr lang="en-US" dirty="0" err="1" smtClean="0">
                <a:solidFill>
                  <a:schemeClr val="tx1"/>
                </a:solidFill>
              </a:rPr>
              <a:t>Presentation&amp;Documentation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Enquiry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914401"/>
            <a:ext cx="77724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Weekday </a:t>
            </a:r>
            <a:r>
              <a:rPr lang="en-US" b="1" dirty="0" err="1" smtClean="0"/>
              <a:t>Demo_Schedule</a:t>
            </a:r>
            <a:r>
              <a:rPr lang="en-US" b="1" dirty="0" smtClean="0"/>
              <a:t>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 is taken from enquiry table who has scheduled their demo with added attributes like </a:t>
            </a:r>
            <a:r>
              <a:rPr lang="en-US" dirty="0" err="1" smtClean="0">
                <a:solidFill>
                  <a:schemeClr val="tx1"/>
                </a:solidFill>
              </a:rPr>
              <a:t>demoday</a:t>
            </a:r>
            <a:r>
              <a:rPr lang="en-US" dirty="0" smtClean="0">
                <a:solidFill>
                  <a:schemeClr val="tx1"/>
                </a:solidFill>
              </a:rPr>
              <a:t> (WD,WE) ,day ,time.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Query: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create table </a:t>
            </a:r>
            <a:r>
              <a:rPr lang="en-US" dirty="0" err="1" smtClean="0">
                <a:solidFill>
                  <a:schemeClr val="tx1"/>
                </a:solidFill>
              </a:rPr>
              <a:t>weekday_demo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string,demo_day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string,demo_time</a:t>
            </a:r>
            <a:r>
              <a:rPr lang="en-US" dirty="0" smtClean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have used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 operator for extracting demo day and time from enquiry table where </a:t>
            </a:r>
            <a:r>
              <a:rPr lang="en-US" dirty="0" err="1" smtClean="0">
                <a:solidFill>
                  <a:schemeClr val="tx1"/>
                </a:solidFill>
              </a:rPr>
              <a:t>demoday</a:t>
            </a:r>
            <a:r>
              <a:rPr lang="en-US" dirty="0" smtClean="0">
                <a:solidFill>
                  <a:schemeClr val="tx1"/>
                </a:solidFill>
              </a:rPr>
              <a:t> is weekday.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Command for joining: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insert overwrite table </a:t>
            </a:r>
            <a:r>
              <a:rPr lang="en-US" dirty="0" err="1" smtClean="0">
                <a:solidFill>
                  <a:schemeClr val="tx1"/>
                </a:solidFill>
              </a:rPr>
              <a:t>weekday_demo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name,age,email,phone,course,substr</a:t>
            </a:r>
            <a:r>
              <a:rPr lang="en-US" dirty="0" smtClean="0">
                <a:solidFill>
                  <a:schemeClr val="tx1"/>
                </a:solidFill>
              </a:rPr>
              <a:t>(demo,4,3) as </a:t>
            </a:r>
            <a:r>
              <a:rPr lang="en-US" dirty="0" err="1" smtClean="0">
                <a:solidFill>
                  <a:schemeClr val="tx1"/>
                </a:solidFill>
              </a:rPr>
              <a:t>demo_day,substr</a:t>
            </a:r>
            <a:r>
              <a:rPr lang="en-US" dirty="0" smtClean="0">
                <a:solidFill>
                  <a:schemeClr val="tx1"/>
                </a:solidFill>
              </a:rPr>
              <a:t>(demo,8,4) as </a:t>
            </a:r>
            <a:r>
              <a:rPr lang="en-US" dirty="0" err="1" smtClean="0">
                <a:solidFill>
                  <a:schemeClr val="tx1"/>
                </a:solidFill>
              </a:rPr>
              <a:t>demo_time</a:t>
            </a:r>
            <a:r>
              <a:rPr lang="en-US" dirty="0" smtClean="0">
                <a:solidFill>
                  <a:schemeClr val="tx1"/>
                </a:solidFill>
              </a:rPr>
              <a:t> from enquiry where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(demo,1,2)=='WD';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Weekday demo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990601"/>
            <a:ext cx="76200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Weekend demo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Query: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weekend_demo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string,demo_day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string,demo_time</a:t>
            </a:r>
            <a:r>
              <a:rPr lang="en-US" dirty="0" smtClean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have used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 operator for extracting demo day and time from enquiry table where </a:t>
            </a:r>
            <a:r>
              <a:rPr lang="en-US" dirty="0" err="1" smtClean="0">
                <a:solidFill>
                  <a:schemeClr val="tx1"/>
                </a:solidFill>
              </a:rPr>
              <a:t>demoday</a:t>
            </a:r>
            <a:r>
              <a:rPr lang="en-US" dirty="0" smtClean="0">
                <a:solidFill>
                  <a:schemeClr val="tx1"/>
                </a:solidFill>
              </a:rPr>
              <a:t> is weekend.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Command for joining: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insert overwrite table </a:t>
            </a:r>
            <a:r>
              <a:rPr lang="en-US" dirty="0" err="1" smtClean="0">
                <a:solidFill>
                  <a:schemeClr val="tx1"/>
                </a:solidFill>
              </a:rPr>
              <a:t>weekend_demo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name,age,email,phone,course,substr</a:t>
            </a:r>
            <a:r>
              <a:rPr lang="en-US" dirty="0" smtClean="0">
                <a:solidFill>
                  <a:schemeClr val="tx1"/>
                </a:solidFill>
              </a:rPr>
              <a:t>(demo,4,3) as </a:t>
            </a:r>
            <a:r>
              <a:rPr lang="en-US" dirty="0" err="1" smtClean="0">
                <a:solidFill>
                  <a:schemeClr val="tx1"/>
                </a:solidFill>
              </a:rPr>
              <a:t>demo_day,substr</a:t>
            </a:r>
            <a:r>
              <a:rPr lang="en-US" dirty="0" smtClean="0">
                <a:solidFill>
                  <a:schemeClr val="tx1"/>
                </a:solidFill>
              </a:rPr>
              <a:t>(demo,8,4) as </a:t>
            </a:r>
            <a:r>
              <a:rPr lang="en-US" dirty="0" err="1" smtClean="0">
                <a:solidFill>
                  <a:schemeClr val="tx1"/>
                </a:solidFill>
              </a:rPr>
              <a:t>demo_time</a:t>
            </a:r>
            <a:r>
              <a:rPr lang="en-US" dirty="0" smtClean="0">
                <a:solidFill>
                  <a:schemeClr val="tx1"/>
                </a:solidFill>
              </a:rPr>
              <a:t> from enquiry where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(demo,1,2)=='WE';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Demo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762000"/>
            <a:ext cx="76962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29200"/>
            <a:ext cx="6154713" cy="1066801"/>
          </a:xfrm>
        </p:spPr>
        <p:txBody>
          <a:bodyPr/>
          <a:lstStyle/>
          <a:p>
            <a:r>
              <a:rPr lang="en-US" dirty="0" err="1" smtClean="0"/>
              <a:t>DEMO_done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72390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demo_done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string,week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string,demo_day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string,demo_time</a:t>
            </a:r>
            <a:r>
              <a:rPr lang="en-US" dirty="0" smtClean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textfile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insert overwrite table </a:t>
            </a:r>
            <a:r>
              <a:rPr lang="en-US" dirty="0" err="1" smtClean="0">
                <a:solidFill>
                  <a:schemeClr val="tx1"/>
                </a:solidFill>
              </a:rPr>
              <a:t>demo_done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name,age,email,phone,course,case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(demo,1,2)=='WD' then 'WEEKDAYS'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(demo,1,2)=='WE' then 'WEEKEND' </a:t>
            </a:r>
            <a:r>
              <a:rPr lang="en-US" dirty="0" err="1" smtClean="0">
                <a:solidFill>
                  <a:schemeClr val="tx1"/>
                </a:solidFill>
              </a:rPr>
              <a:t>end,substr</a:t>
            </a:r>
            <a:r>
              <a:rPr lang="en-US" dirty="0" smtClean="0">
                <a:solidFill>
                  <a:schemeClr val="tx1"/>
                </a:solidFill>
              </a:rPr>
              <a:t>(demo,4,3) as </a:t>
            </a:r>
            <a:r>
              <a:rPr lang="en-US" dirty="0" err="1" smtClean="0">
                <a:solidFill>
                  <a:schemeClr val="tx1"/>
                </a:solidFill>
              </a:rPr>
              <a:t>demo_day,substr</a:t>
            </a:r>
            <a:r>
              <a:rPr lang="en-US" dirty="0" smtClean="0">
                <a:solidFill>
                  <a:schemeClr val="tx1"/>
                </a:solidFill>
              </a:rPr>
              <a:t>(demo,8,4) as </a:t>
            </a:r>
            <a:r>
              <a:rPr lang="en-US" dirty="0" err="1" smtClean="0">
                <a:solidFill>
                  <a:schemeClr val="tx1"/>
                </a:solidFill>
              </a:rPr>
              <a:t>demo_time</a:t>
            </a:r>
            <a:r>
              <a:rPr lang="en-US" dirty="0" smtClean="0">
                <a:solidFill>
                  <a:schemeClr val="tx1"/>
                </a:solidFill>
              </a:rPr>
              <a:t> from enquiry where status!='DND';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24400"/>
            <a:ext cx="6554867" cy="1295400"/>
          </a:xfrm>
        </p:spPr>
        <p:txBody>
          <a:bodyPr/>
          <a:lstStyle/>
          <a:p>
            <a:r>
              <a:rPr lang="en-US" dirty="0" err="1" smtClean="0"/>
              <a:t>Demo_done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 descr="Screenshot (24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685800"/>
            <a:ext cx="80772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Not Done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data for table is taken from Enquiry table whose status is DND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string,week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string,demo_day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string,demo_time</a:t>
            </a:r>
            <a:r>
              <a:rPr lang="en-US" dirty="0" smtClean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insert overwrite table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name,age,email,phone,course,case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(demo,1,2)=='WD' then 'WEEKDAYS'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(demo,1,2)=='WE' then 'WEEKEND' </a:t>
            </a:r>
            <a:r>
              <a:rPr lang="en-US" dirty="0" err="1" smtClean="0">
                <a:solidFill>
                  <a:schemeClr val="tx1"/>
                </a:solidFill>
              </a:rPr>
              <a:t>end,substr</a:t>
            </a:r>
            <a:r>
              <a:rPr lang="en-US" dirty="0" smtClean="0">
                <a:solidFill>
                  <a:schemeClr val="tx1"/>
                </a:solidFill>
              </a:rPr>
              <a:t>(demo,4,3) as </a:t>
            </a:r>
            <a:r>
              <a:rPr lang="en-US" dirty="0" err="1" smtClean="0">
                <a:solidFill>
                  <a:schemeClr val="tx1"/>
                </a:solidFill>
              </a:rPr>
              <a:t>demo_day,substr</a:t>
            </a:r>
            <a:r>
              <a:rPr lang="en-US" dirty="0" smtClean="0">
                <a:solidFill>
                  <a:schemeClr val="tx1"/>
                </a:solidFill>
              </a:rPr>
              <a:t>(demo,8,4) as </a:t>
            </a:r>
            <a:r>
              <a:rPr lang="en-US" dirty="0" err="1" smtClean="0">
                <a:solidFill>
                  <a:schemeClr val="tx1"/>
                </a:solidFill>
              </a:rPr>
              <a:t>demo_time</a:t>
            </a:r>
            <a:r>
              <a:rPr lang="en-US" dirty="0" smtClean="0">
                <a:solidFill>
                  <a:schemeClr val="tx1"/>
                </a:solidFill>
              </a:rPr>
              <a:t> from enquiry where status='DND';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Not Done Table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762001"/>
            <a:ext cx="74676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Weekdays Joining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weekdays_joining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string,fee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int,discount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 clustered by(course)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insert overwrite table </a:t>
            </a:r>
            <a:r>
              <a:rPr lang="en-US" dirty="0" err="1" smtClean="0">
                <a:solidFill>
                  <a:schemeClr val="tx1"/>
                </a:solidFill>
              </a:rPr>
              <a:t>weekdays_joining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name,age,email,phone,course,fee,discount</a:t>
            </a:r>
            <a:r>
              <a:rPr lang="en-US" dirty="0" smtClean="0">
                <a:solidFill>
                  <a:schemeClr val="tx1"/>
                </a:solidFill>
              </a:rPr>
              <a:t> from enquiry where status='EWD';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4676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Project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Technologies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Flow of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Tables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Transferring tables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to HDFS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Tables in the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Fetching data from Enquiry table to other tables.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Quries</a:t>
            </a:r>
            <a:r>
              <a:rPr lang="en-US" dirty="0" smtClean="0">
                <a:solidFill>
                  <a:schemeClr val="tx1"/>
                </a:solidFill>
              </a:rPr>
              <a:t> For Updating A New Record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WeekDays</a:t>
            </a:r>
            <a:r>
              <a:rPr lang="en-US" dirty="0" smtClean="0"/>
              <a:t> Joining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609600"/>
            <a:ext cx="8077200" cy="3886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WeekEnd</a:t>
            </a:r>
            <a:r>
              <a:rPr lang="en-US" b="1" dirty="0" smtClean="0"/>
              <a:t> Joining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weekend_joining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string,fee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int,discount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 clustered by(course)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insert overwrite table </a:t>
            </a:r>
            <a:r>
              <a:rPr lang="en-US" dirty="0" err="1" smtClean="0">
                <a:solidFill>
                  <a:schemeClr val="tx1"/>
                </a:solidFill>
              </a:rPr>
              <a:t>weekend_joining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name,age,email,phone,course,fee,discount</a:t>
            </a:r>
            <a:r>
              <a:rPr lang="en-US" dirty="0" smtClean="0">
                <a:solidFill>
                  <a:schemeClr val="tx1"/>
                </a:solidFill>
              </a:rPr>
              <a:t> from enquiry where status='EWE';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</a:t>
            </a:r>
            <a:r>
              <a:rPr lang="en-US" dirty="0" smtClean="0"/>
              <a:t> Joining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609600"/>
            <a:ext cx="81534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Joined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table </a:t>
            </a:r>
            <a:r>
              <a:rPr lang="en-US" dirty="0" err="1" smtClean="0">
                <a:solidFill>
                  <a:schemeClr val="tx1"/>
                </a:solidFill>
              </a:rPr>
              <a:t>not_joined</a:t>
            </a:r>
            <a:r>
              <a:rPr lang="en-US" dirty="0" smtClean="0">
                <a:solidFill>
                  <a:schemeClr val="tx1"/>
                </a:solidFill>
              </a:rPr>
              <a:t>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string,fee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int,discount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int,type</a:t>
            </a:r>
            <a:r>
              <a:rPr lang="en-US" dirty="0" smtClean="0">
                <a:solidFill>
                  <a:schemeClr val="tx1"/>
                </a:solidFill>
              </a:rPr>
              <a:t> string) clustered by(course) into 5 buckets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insert overwrite table </a:t>
            </a:r>
            <a:r>
              <a:rPr lang="en-US" dirty="0" err="1" smtClean="0">
                <a:solidFill>
                  <a:schemeClr val="tx1"/>
                </a:solidFill>
              </a:rPr>
              <a:t>not_joined</a:t>
            </a:r>
            <a:r>
              <a:rPr lang="en-US" dirty="0" smtClean="0">
                <a:solidFill>
                  <a:schemeClr val="tx1"/>
                </a:solidFill>
              </a:rPr>
              <a:t>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name,age,email,phone,course,fee,discount,case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(demo,1,2)=='WD' then 'Weekdays' else 'Weekend' end from enquiry where status='NJ';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Joined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609601"/>
            <a:ext cx="80010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29200"/>
            <a:ext cx="6554867" cy="1524000"/>
          </a:xfrm>
        </p:spPr>
        <p:txBody>
          <a:bodyPr/>
          <a:lstStyle/>
          <a:p>
            <a:r>
              <a:rPr lang="en-US" b="1" dirty="0" smtClean="0"/>
              <a:t>Payment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create table payment(name </a:t>
            </a:r>
            <a:r>
              <a:rPr lang="en-US" dirty="0" err="1" smtClean="0">
                <a:solidFill>
                  <a:schemeClr val="tx1"/>
                </a:solidFill>
              </a:rPr>
              <a:t>string,age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int,email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string,course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string,type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string,fee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 stored as </a:t>
            </a:r>
            <a:r>
              <a:rPr lang="en-US" dirty="0" err="1" smtClean="0">
                <a:solidFill>
                  <a:schemeClr val="tx1"/>
                </a:solidFill>
              </a:rPr>
              <a:t>orc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tblproperties</a:t>
            </a:r>
            <a:r>
              <a:rPr lang="en-US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insert overwrite table payment select </a:t>
            </a:r>
            <a:r>
              <a:rPr lang="en-US" dirty="0" err="1" smtClean="0">
                <a:solidFill>
                  <a:schemeClr val="tx1"/>
                </a:solidFill>
              </a:rPr>
              <a:t>name,age,email,phone,course,case</a:t>
            </a:r>
            <a:r>
              <a:rPr lang="en-US" dirty="0" smtClean="0">
                <a:solidFill>
                  <a:schemeClr val="tx1"/>
                </a:solidFill>
              </a:rPr>
              <a:t> when </a:t>
            </a:r>
            <a:r>
              <a:rPr lang="en-US" dirty="0" err="1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(demo,1,2)=='WD' then 'Weekdays' else 'Weekend' </a:t>
            </a:r>
            <a:r>
              <a:rPr lang="en-US" dirty="0" err="1" smtClean="0">
                <a:solidFill>
                  <a:schemeClr val="tx1"/>
                </a:solidFill>
              </a:rPr>
              <a:t>end,fee</a:t>
            </a:r>
            <a:r>
              <a:rPr lang="en-US" dirty="0" smtClean="0">
                <a:solidFill>
                  <a:schemeClr val="tx1"/>
                </a:solidFill>
              </a:rPr>
              <a:t> from enquiry where status='EWE' or status='EWD';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alter table payment add columns(paid </a:t>
            </a:r>
            <a:r>
              <a:rPr lang="en-US" dirty="0" err="1" smtClean="0">
                <a:solidFill>
                  <a:schemeClr val="tx1"/>
                </a:solidFill>
              </a:rPr>
              <a:t>int,mode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string,pay_mode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string,no_of_install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int,due_date</a:t>
            </a:r>
            <a:r>
              <a:rPr lang="en-US" dirty="0" smtClean="0">
                <a:solidFill>
                  <a:schemeClr val="tx1"/>
                </a:solidFill>
              </a:rPr>
              <a:t> string);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insert overwrite table payment select p.name, </a:t>
            </a:r>
            <a:r>
              <a:rPr lang="en-US" dirty="0" err="1" smtClean="0">
                <a:solidFill>
                  <a:schemeClr val="tx1"/>
                </a:solidFill>
              </a:rPr>
              <a:t>p.age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p.email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p.phone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p.course,p.type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p.fee,j.paid,j.mode,j.pay_mode,j.no_of_install,j.due_date</a:t>
            </a:r>
            <a:r>
              <a:rPr lang="en-US" dirty="0" smtClean="0">
                <a:solidFill>
                  <a:schemeClr val="tx1"/>
                </a:solidFill>
              </a:rPr>
              <a:t> from payment p left join payment j on p.name=j.name;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685800"/>
            <a:ext cx="83058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81600"/>
            <a:ext cx="8001000" cy="152400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APpending</a:t>
            </a:r>
            <a:r>
              <a:rPr lang="en-US" sz="2800" b="1" dirty="0" smtClean="0"/>
              <a:t> Record to enquiry Table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533400"/>
            <a:ext cx="740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enquiry values("Ramesh",25,"Ramesh@gmail.com",</a:t>
            </a:r>
          </a:p>
          <a:p>
            <a:r>
              <a:rPr lang="en-US" dirty="0" smtClean="0"/>
              <a:t>'7869567860','Cloud Computing',25000,10,'WE:SUN:11AM','DND');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752600"/>
            <a:ext cx="78486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0"/>
            <a:ext cx="6554867" cy="1524000"/>
          </a:xfrm>
        </p:spPr>
        <p:txBody>
          <a:bodyPr/>
          <a:lstStyle/>
          <a:p>
            <a:r>
              <a:rPr lang="en-US" dirty="0" err="1" smtClean="0"/>
              <a:t>Upadte</a:t>
            </a:r>
            <a:r>
              <a:rPr lang="en-US" dirty="0" smtClean="0"/>
              <a:t> </a:t>
            </a:r>
            <a:r>
              <a:rPr lang="en-US" dirty="0" err="1" smtClean="0"/>
              <a:t>Weekend_Demo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24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</a:t>
            </a:r>
            <a:r>
              <a:rPr lang="en-US" dirty="0" err="1" smtClean="0"/>
              <a:t>Weekend_demo</a:t>
            </a:r>
            <a:r>
              <a:rPr lang="en-US" dirty="0" smtClean="0"/>
              <a:t> values("Ramesh",25,"Ramesh@gmail.com",</a:t>
            </a:r>
          </a:p>
          <a:p>
            <a:r>
              <a:rPr lang="en-US" dirty="0" smtClean="0"/>
              <a:t>'7869567860','Cloud Computing','SUN','11AM');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447800"/>
            <a:ext cx="7772400" cy="3886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81600"/>
            <a:ext cx="6554867" cy="1524000"/>
          </a:xfrm>
        </p:spPr>
        <p:txBody>
          <a:bodyPr/>
          <a:lstStyle/>
          <a:p>
            <a:r>
              <a:rPr lang="en-US" dirty="0" smtClean="0"/>
              <a:t>Update Student in Enquiry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28600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update enquiry set status='EWE' where name='</a:t>
            </a:r>
            <a:r>
              <a:rPr lang="en-US" dirty="0" err="1" smtClean="0"/>
              <a:t>Ramesh</a:t>
            </a:r>
            <a:r>
              <a:rPr lang="en-US" dirty="0" smtClean="0"/>
              <a:t>';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066800"/>
            <a:ext cx="80010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6962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is a project which is created in hive.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project was to create and maintain a database for candidate enrollment  where they provide training for various courses 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have created two tables in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and import then to HDFS using SQOOP.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this project we have created night tables from the two datasets.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have performed various operations in this project like table join , partitioning, </a:t>
            </a:r>
            <a:r>
              <a:rPr lang="en-US" dirty="0" err="1" smtClean="0">
                <a:solidFill>
                  <a:schemeClr val="tx1"/>
                </a:solidFill>
              </a:rPr>
              <a:t>updation</a:t>
            </a:r>
            <a:r>
              <a:rPr lang="en-US" dirty="0" smtClean="0">
                <a:solidFill>
                  <a:schemeClr val="tx1"/>
                </a:solidFill>
              </a:rPr>
              <a:t> etc. We have also performed queries in tables where we have extracted the data from it.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have run this project in hive terminal in GCP and CDH5.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724400"/>
            <a:ext cx="6554867" cy="1524000"/>
          </a:xfrm>
        </p:spPr>
        <p:txBody>
          <a:bodyPr/>
          <a:lstStyle/>
          <a:p>
            <a:r>
              <a:rPr lang="en-US" dirty="0" smtClean="0"/>
              <a:t>Deleting Student From </a:t>
            </a:r>
            <a:r>
              <a:rPr lang="en-US" dirty="0" err="1" smtClean="0"/>
              <a:t>Weekend_Demo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 descr="Screenshot (2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467600" cy="3010143"/>
          </a:xfrm>
        </p:spPr>
      </p:pic>
      <p:sp>
        <p:nvSpPr>
          <p:cNvPr id="5" name="TextBox 4"/>
          <p:cNvSpPr txBox="1"/>
          <p:nvPr/>
        </p:nvSpPr>
        <p:spPr>
          <a:xfrm>
            <a:off x="1219200" y="762000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delete from </a:t>
            </a:r>
            <a:r>
              <a:rPr lang="en-US" dirty="0" err="1" smtClean="0"/>
              <a:t>Weekend_demo</a:t>
            </a:r>
            <a:r>
              <a:rPr lang="en-US" dirty="0" smtClean="0"/>
              <a:t> where name='</a:t>
            </a:r>
            <a:r>
              <a:rPr lang="en-US" dirty="0" err="1" smtClean="0"/>
              <a:t>Ramesh</a:t>
            </a:r>
            <a:r>
              <a:rPr lang="en-US" dirty="0" smtClean="0"/>
              <a:t>';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638800"/>
            <a:ext cx="6154713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Queries Performed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7848600" cy="4800600"/>
          </a:xfrm>
        </p:spPr>
        <p:txBody>
          <a:bodyPr>
            <a:normAutofit fontScale="92500" lnSpcReduction="10000"/>
          </a:bodyPr>
          <a:lstStyle/>
          <a:p>
            <a:pPr marL="457200" lvl="0" indent="-457200"/>
            <a:r>
              <a:rPr lang="en-US" dirty="0" smtClean="0">
                <a:solidFill>
                  <a:schemeClr val="tx1"/>
                </a:solidFill>
              </a:rPr>
              <a:t>1. Query </a:t>
            </a:r>
            <a:r>
              <a:rPr lang="en-US" dirty="0" smtClean="0">
                <a:solidFill>
                  <a:schemeClr val="tx1"/>
                </a:solidFill>
              </a:rPr>
              <a:t>for the number of students missed the demo with respect to their courses.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err="1" smtClean="0">
                <a:solidFill>
                  <a:schemeClr val="tx1"/>
                </a:solidFill>
              </a:rPr>
              <a:t>course,count</a:t>
            </a:r>
            <a:r>
              <a:rPr lang="en-US" dirty="0" smtClean="0">
                <a:solidFill>
                  <a:schemeClr val="tx1"/>
                </a:solidFill>
              </a:rPr>
              <a:t>(course) as </a:t>
            </a:r>
            <a:r>
              <a:rPr lang="en-US" dirty="0" err="1" smtClean="0">
                <a:solidFill>
                  <a:schemeClr val="tx1"/>
                </a:solidFill>
              </a:rPr>
              <a:t>cnt</a:t>
            </a:r>
            <a:r>
              <a:rPr lang="en-US" dirty="0" smtClean="0">
                <a:solidFill>
                  <a:schemeClr val="tx1"/>
                </a:solidFill>
              </a:rPr>
              <a:t> from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 group by course order by course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2. </a:t>
            </a:r>
            <a:r>
              <a:rPr lang="en-US" dirty="0" smtClean="0">
                <a:solidFill>
                  <a:schemeClr val="tx1"/>
                </a:solidFill>
              </a:rPr>
              <a:t>Display the names of the courses that are offering in the institute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DISTINCT course from enquiry;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3. </a:t>
            </a:r>
            <a:r>
              <a:rPr lang="en-US" dirty="0" smtClean="0">
                <a:solidFill>
                  <a:schemeClr val="tx1"/>
                </a:solidFill>
              </a:rPr>
              <a:t>Students details who paid the fee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payment where </a:t>
            </a:r>
            <a:r>
              <a:rPr lang="en-US" dirty="0" err="1" smtClean="0">
                <a:solidFill>
                  <a:schemeClr val="tx1"/>
                </a:solidFill>
              </a:rPr>
              <a:t>due_date</a:t>
            </a:r>
            <a:r>
              <a:rPr lang="en-US" dirty="0" smtClean="0">
                <a:solidFill>
                  <a:schemeClr val="tx1"/>
                </a:solidFill>
              </a:rPr>
              <a:t>='Paid';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4. </a:t>
            </a:r>
            <a:r>
              <a:rPr lang="en-US" dirty="0" smtClean="0">
                <a:solidFill>
                  <a:schemeClr val="tx1"/>
                </a:solidFill>
              </a:rPr>
              <a:t>Student details who are not done with payment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payment where </a:t>
            </a:r>
            <a:r>
              <a:rPr lang="en-US" dirty="0" err="1" smtClean="0">
                <a:solidFill>
                  <a:schemeClr val="tx1"/>
                </a:solidFill>
              </a:rPr>
              <a:t>due_date</a:t>
            </a:r>
            <a:r>
              <a:rPr lang="en-US" dirty="0" smtClean="0">
                <a:solidFill>
                  <a:schemeClr val="tx1"/>
                </a:solidFill>
              </a:rPr>
              <a:t>!='Paid';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5. Student </a:t>
            </a:r>
            <a:r>
              <a:rPr lang="en-US" dirty="0" smtClean="0">
                <a:solidFill>
                  <a:schemeClr val="tx1"/>
                </a:solidFill>
              </a:rPr>
              <a:t>details who enrolled for Big Data in Weekend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</a:rPr>
              <a:t>weekend_joining</a:t>
            </a:r>
            <a:r>
              <a:rPr lang="en-US" dirty="0" smtClean="0">
                <a:solidFill>
                  <a:schemeClr val="tx1"/>
                </a:solidFill>
              </a:rPr>
              <a:t> where course='Big Data';</a:t>
            </a:r>
          </a:p>
          <a:p>
            <a:pPr marL="457200" indent="-457200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867400"/>
            <a:ext cx="6154713" cy="762001"/>
          </a:xfrm>
        </p:spPr>
        <p:txBody>
          <a:bodyPr/>
          <a:lstStyle/>
          <a:p>
            <a:r>
              <a:rPr lang="en-US" dirty="0" smtClean="0"/>
              <a:t>Queries Performed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8382000" cy="51054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6. </a:t>
            </a:r>
            <a:r>
              <a:rPr lang="en-US" dirty="0" smtClean="0">
                <a:solidFill>
                  <a:schemeClr val="tx1"/>
                </a:solidFill>
              </a:rPr>
              <a:t>Student details who enrolled for Machine Learning course in Weekdays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</a:rPr>
              <a:t>weekdays_joining</a:t>
            </a:r>
            <a:r>
              <a:rPr lang="en-US" dirty="0" smtClean="0">
                <a:solidFill>
                  <a:schemeClr val="tx1"/>
                </a:solidFill>
              </a:rPr>
              <a:t> where course='Machine Learning';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7. </a:t>
            </a:r>
            <a:r>
              <a:rPr lang="en-US" dirty="0" smtClean="0">
                <a:solidFill>
                  <a:schemeClr val="tx1"/>
                </a:solidFill>
              </a:rPr>
              <a:t>Student details who are enrolled for Full Stack in both Weekend and Weekdays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enquiry where course='Full Stack' and (status='EWE' or status='EWD');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8. </a:t>
            </a:r>
            <a:r>
              <a:rPr lang="en-US" dirty="0" smtClean="0">
                <a:solidFill>
                  <a:schemeClr val="tx1"/>
                </a:solidFill>
              </a:rPr>
              <a:t>Find the number of students who have not joined the institute after completion of demo.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count(*) from </a:t>
            </a:r>
            <a:r>
              <a:rPr lang="en-US" dirty="0" err="1" smtClean="0">
                <a:solidFill>
                  <a:schemeClr val="tx1"/>
                </a:solidFill>
              </a:rPr>
              <a:t>not_joined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9. </a:t>
            </a:r>
            <a:r>
              <a:rPr lang="en-US" dirty="0" smtClean="0">
                <a:solidFill>
                  <a:schemeClr val="tx1"/>
                </a:solidFill>
              </a:rPr>
              <a:t>Student details who are opted for online payment mode.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payment where </a:t>
            </a:r>
            <a:r>
              <a:rPr lang="en-US" dirty="0" err="1" smtClean="0">
                <a:solidFill>
                  <a:schemeClr val="tx1"/>
                </a:solidFill>
              </a:rPr>
              <a:t>pay_mode</a:t>
            </a:r>
            <a:r>
              <a:rPr lang="en-US" dirty="0" smtClean="0">
                <a:solidFill>
                  <a:schemeClr val="tx1"/>
                </a:solidFill>
              </a:rPr>
              <a:t>!='cash';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10. </a:t>
            </a:r>
            <a:r>
              <a:rPr lang="en-US" dirty="0" smtClean="0">
                <a:solidFill>
                  <a:schemeClr val="tx1"/>
                </a:solidFill>
              </a:rPr>
              <a:t>Query to extract courses and the number of students enrolled for each course.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err="1" smtClean="0">
                <a:solidFill>
                  <a:schemeClr val="tx1"/>
                </a:solidFill>
              </a:rPr>
              <a:t>course,count</a:t>
            </a:r>
            <a:r>
              <a:rPr lang="en-US" dirty="0" smtClean="0">
                <a:solidFill>
                  <a:schemeClr val="tx1"/>
                </a:solidFill>
              </a:rPr>
              <a:t>(course) as </a:t>
            </a:r>
            <a:r>
              <a:rPr lang="en-US" dirty="0" err="1" smtClean="0">
                <a:solidFill>
                  <a:schemeClr val="tx1"/>
                </a:solidFill>
              </a:rPr>
              <a:t>cnt</a:t>
            </a:r>
            <a:r>
              <a:rPr lang="en-US" dirty="0" smtClean="0">
                <a:solidFill>
                  <a:schemeClr val="tx1"/>
                </a:solidFill>
              </a:rPr>
              <a:t> from enquiry where status='EWE' or status='EWD' group by course order by course;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6154713" cy="990601"/>
          </a:xfrm>
        </p:spPr>
        <p:txBody>
          <a:bodyPr/>
          <a:lstStyle/>
          <a:p>
            <a:r>
              <a:rPr lang="en-US" dirty="0" smtClean="0"/>
              <a:t>Queries Performed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305800" cy="537633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11. </a:t>
            </a:r>
            <a:r>
              <a:rPr lang="en-US" dirty="0" smtClean="0">
                <a:solidFill>
                  <a:schemeClr val="tx1"/>
                </a:solidFill>
              </a:rPr>
              <a:t>Student details who have paid the more than half of the course fee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* from payment where paid&gt;=(fee/2);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12. </a:t>
            </a:r>
            <a:r>
              <a:rPr lang="en-US" dirty="0" smtClean="0">
                <a:solidFill>
                  <a:schemeClr val="tx1"/>
                </a:solidFill>
              </a:rPr>
              <a:t>Query to update student </a:t>
            </a:r>
            <a:r>
              <a:rPr lang="en-US" dirty="0" err="1" smtClean="0">
                <a:solidFill>
                  <a:schemeClr val="tx1"/>
                </a:solidFill>
              </a:rPr>
              <a:t>Eswar</a:t>
            </a:r>
            <a:r>
              <a:rPr lang="en-US" dirty="0" smtClean="0">
                <a:solidFill>
                  <a:schemeClr val="tx1"/>
                </a:solidFill>
              </a:rPr>
              <a:t> status to drop.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smtClean="0">
                <a:solidFill>
                  <a:schemeClr val="tx1"/>
                </a:solidFill>
              </a:rPr>
              <a:t>enquiry set status='Drop' where name='</a:t>
            </a:r>
            <a:r>
              <a:rPr lang="en-US" dirty="0" err="1" smtClean="0">
                <a:solidFill>
                  <a:schemeClr val="tx1"/>
                </a:solidFill>
              </a:rPr>
              <a:t>Eswar</a:t>
            </a:r>
            <a:r>
              <a:rPr lang="en-US" dirty="0" smtClean="0">
                <a:solidFill>
                  <a:schemeClr val="tx1"/>
                </a:solidFill>
              </a:rPr>
              <a:t>';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* from enquiry where name='</a:t>
            </a:r>
            <a:r>
              <a:rPr lang="en-US" dirty="0" err="1" smtClean="0">
                <a:solidFill>
                  <a:schemeClr val="tx1"/>
                </a:solidFill>
              </a:rPr>
              <a:t>Eswar</a:t>
            </a:r>
            <a:r>
              <a:rPr lang="en-US" dirty="0" smtClean="0">
                <a:solidFill>
                  <a:schemeClr val="tx1"/>
                </a:solidFill>
              </a:rPr>
              <a:t>';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Eswar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21      eswar@gmail.com 7780263965      Big Data        40000   10      WD:FRI:10AM     Drop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13. </a:t>
            </a:r>
            <a:r>
              <a:rPr lang="en-US" dirty="0" smtClean="0">
                <a:solidFill>
                  <a:schemeClr val="tx1"/>
                </a:solidFill>
              </a:rPr>
              <a:t>Append a new record to enquiry table with demo scheduled on Thursday </a:t>
            </a:r>
            <a:r>
              <a:rPr lang="en-US" dirty="0" smtClean="0">
                <a:solidFill>
                  <a:schemeClr val="tx1"/>
                </a:solidFill>
              </a:rPr>
              <a:t>10pm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insert </a:t>
            </a:r>
            <a:r>
              <a:rPr lang="en-US" dirty="0" smtClean="0">
                <a:solidFill>
                  <a:schemeClr val="tx1"/>
                </a:solidFill>
              </a:rPr>
              <a:t>into table enquiry values("Zakreen",26,"zak@gmail.com",'7865475634','Artificial Intelligence',35000,15,'WD:THURS:10PM','DND');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14. </a:t>
            </a:r>
            <a:r>
              <a:rPr lang="en-US" dirty="0" smtClean="0">
                <a:solidFill>
                  <a:schemeClr val="tx1"/>
                </a:solidFill>
              </a:rPr>
              <a:t>Extract the student details who have discount less than or equal 10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* from enquiry where discount&lt;=10;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715000"/>
            <a:ext cx="6154713" cy="762001"/>
          </a:xfrm>
        </p:spPr>
        <p:txBody>
          <a:bodyPr/>
          <a:lstStyle/>
          <a:p>
            <a:r>
              <a:rPr lang="en-US" dirty="0" smtClean="0"/>
              <a:t>Queries Performed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001000" cy="51477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15. </a:t>
            </a:r>
            <a:r>
              <a:rPr lang="en-US" dirty="0" smtClean="0">
                <a:solidFill>
                  <a:schemeClr val="tx1"/>
                </a:solidFill>
              </a:rPr>
              <a:t>Students details who enrolled for course Big </a:t>
            </a:r>
            <a:r>
              <a:rPr lang="en-US" dirty="0" err="1" smtClean="0">
                <a:solidFill>
                  <a:schemeClr val="tx1"/>
                </a:solidFill>
              </a:rPr>
              <a:t>Datat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</a:rPr>
              <a:t>weekend_joining</a:t>
            </a:r>
            <a:r>
              <a:rPr lang="en-US" dirty="0" smtClean="0">
                <a:solidFill>
                  <a:schemeClr val="tx1"/>
                </a:solidFill>
              </a:rPr>
              <a:t> where course='Big Data';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16. </a:t>
            </a:r>
            <a:r>
              <a:rPr lang="en-US" dirty="0" smtClean="0">
                <a:solidFill>
                  <a:schemeClr val="tx1"/>
                </a:solidFill>
              </a:rPr>
              <a:t>students who joined course cloud computing from weekend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</a:rPr>
              <a:t>weekdays_joining</a:t>
            </a:r>
            <a:r>
              <a:rPr lang="en-US" dirty="0" smtClean="0">
                <a:solidFill>
                  <a:schemeClr val="tx1"/>
                </a:solidFill>
              </a:rPr>
              <a:t> where course='Cloud Computing';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17. </a:t>
            </a:r>
            <a:r>
              <a:rPr lang="en-US" dirty="0" smtClean="0">
                <a:solidFill>
                  <a:schemeClr val="tx1"/>
                </a:solidFill>
              </a:rPr>
              <a:t>students with age more than 24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enquiry where age &gt; 24;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18. </a:t>
            </a:r>
            <a:r>
              <a:rPr lang="en-US" dirty="0" smtClean="0">
                <a:solidFill>
                  <a:schemeClr val="tx1"/>
                </a:solidFill>
              </a:rPr>
              <a:t>students </a:t>
            </a:r>
            <a:r>
              <a:rPr lang="en-US" dirty="0" smtClean="0">
                <a:solidFill>
                  <a:schemeClr val="tx1"/>
                </a:solidFill>
              </a:rPr>
              <a:t>who having age </a:t>
            </a:r>
            <a:r>
              <a:rPr lang="en-US" dirty="0" smtClean="0">
                <a:solidFill>
                  <a:schemeClr val="tx1"/>
                </a:solidFill>
              </a:rPr>
              <a:t>more than </a:t>
            </a:r>
            <a:r>
              <a:rPr lang="en-US" dirty="0" smtClean="0">
                <a:solidFill>
                  <a:schemeClr val="tx1"/>
                </a:solidFill>
              </a:rPr>
              <a:t>40 </a:t>
            </a:r>
            <a:r>
              <a:rPr lang="en-US" dirty="0" smtClean="0">
                <a:solidFill>
                  <a:schemeClr val="tx1"/>
                </a:solidFill>
              </a:rPr>
              <a:t>and from Big data course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</a:t>
            </a: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 smtClean="0">
                <a:solidFill>
                  <a:schemeClr val="tx1"/>
                </a:solidFill>
              </a:rPr>
              <a:t>enquiry where age &gt; </a:t>
            </a:r>
            <a:r>
              <a:rPr lang="en-US" dirty="0" smtClean="0">
                <a:solidFill>
                  <a:schemeClr val="tx1"/>
                </a:solidFill>
              </a:rPr>
              <a:t>40 </a:t>
            </a:r>
            <a:r>
              <a:rPr lang="en-US" dirty="0" smtClean="0">
                <a:solidFill>
                  <a:schemeClr val="tx1"/>
                </a:solidFill>
              </a:rPr>
              <a:t>and course = 'Big Data</a:t>
            </a:r>
            <a:r>
              <a:rPr lang="en-US" dirty="0" smtClean="0">
                <a:solidFill>
                  <a:schemeClr val="tx1"/>
                </a:solidFill>
              </a:rPr>
              <a:t>';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18. </a:t>
            </a:r>
            <a:r>
              <a:rPr lang="en-US" dirty="0" smtClean="0">
                <a:solidFill>
                  <a:schemeClr val="tx1"/>
                </a:solidFill>
              </a:rPr>
              <a:t>students who got more than 10 % discount  and age more than 22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* from enquiry where discount&lt;=10 and age &gt;</a:t>
            </a:r>
            <a:r>
              <a:rPr lang="en-US" dirty="0" smtClean="0">
                <a:solidFill>
                  <a:schemeClr val="tx1"/>
                </a:solidFill>
              </a:rPr>
              <a:t>22;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19. </a:t>
            </a:r>
            <a:r>
              <a:rPr lang="en-US" dirty="0" smtClean="0">
                <a:solidFill>
                  <a:schemeClr val="tx1"/>
                </a:solidFill>
              </a:rPr>
              <a:t>all the course and their fee from enquiry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err="1" smtClean="0">
                <a:solidFill>
                  <a:schemeClr val="tx1"/>
                </a:solidFill>
              </a:rPr>
              <a:t>course,fee</a:t>
            </a:r>
            <a:r>
              <a:rPr lang="en-US" dirty="0" smtClean="0">
                <a:solidFill>
                  <a:schemeClr val="tx1"/>
                </a:solidFill>
              </a:rPr>
              <a:t> from </a:t>
            </a:r>
            <a:r>
              <a:rPr lang="en-US" dirty="0" err="1" smtClean="0">
                <a:solidFill>
                  <a:schemeClr val="tx1"/>
                </a:solidFill>
              </a:rPr>
              <a:t>equiry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00600"/>
            <a:ext cx="6154713" cy="1371601"/>
          </a:xfrm>
        </p:spPr>
        <p:txBody>
          <a:bodyPr/>
          <a:lstStyle/>
          <a:p>
            <a:r>
              <a:rPr lang="en-US" dirty="0" smtClean="0"/>
              <a:t>Queries Performed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7924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20. Query to find all the age groups enrolled and their count in descending order.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err="1" smtClean="0">
                <a:solidFill>
                  <a:schemeClr val="tx1"/>
                </a:solidFill>
              </a:rPr>
              <a:t>age,count</a:t>
            </a:r>
            <a:r>
              <a:rPr lang="en-US" dirty="0" smtClean="0">
                <a:solidFill>
                  <a:schemeClr val="tx1"/>
                </a:solidFill>
              </a:rPr>
              <a:t>(age) from enquiry group by age order by age </a:t>
            </a:r>
            <a:r>
              <a:rPr lang="en-US" dirty="0" err="1" smtClean="0">
                <a:solidFill>
                  <a:schemeClr val="tx1"/>
                </a:solidFill>
              </a:rPr>
              <a:t>desc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21.Query to extract the phone number of students who missed the demo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	select </a:t>
            </a:r>
            <a:r>
              <a:rPr lang="en-US" dirty="0" smtClean="0">
                <a:solidFill>
                  <a:schemeClr val="tx1"/>
                </a:solidFill>
              </a:rPr>
              <a:t>phone from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22. Query to extract the count of students missed demo based on the course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 err="1" smtClean="0">
                <a:solidFill>
                  <a:schemeClr val="tx1"/>
                </a:solidFill>
              </a:rPr>
              <a:t>course,count</a:t>
            </a:r>
            <a:r>
              <a:rPr lang="en-US" dirty="0" smtClean="0">
                <a:solidFill>
                  <a:schemeClr val="tx1"/>
                </a:solidFill>
              </a:rPr>
              <a:t>(course) from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 group by course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>
              <a:buAutoNum type="arabicPeriod" startAt="23"/>
            </a:pPr>
            <a:r>
              <a:rPr lang="en-US" dirty="0" smtClean="0">
                <a:solidFill>
                  <a:schemeClr val="tx1"/>
                </a:solidFill>
              </a:rPr>
              <a:t>Query to find the count of students missed the demo based on the week mode they opted.</a:t>
            </a:r>
          </a:p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select week, count(week) from </a:t>
            </a:r>
            <a:r>
              <a:rPr lang="en-US" dirty="0" err="1" smtClean="0">
                <a:solidFill>
                  <a:schemeClr val="tx1"/>
                </a:solidFill>
              </a:rPr>
              <a:t>demo_not_done</a:t>
            </a:r>
            <a:r>
              <a:rPr lang="en-US" dirty="0" smtClean="0">
                <a:solidFill>
                  <a:schemeClr val="tx1"/>
                </a:solidFill>
              </a:rPr>
              <a:t> group by week;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486400"/>
            <a:ext cx="7620000" cy="838200"/>
          </a:xfrm>
        </p:spPr>
        <p:txBody>
          <a:bodyPr/>
          <a:lstStyle/>
          <a:p>
            <a:r>
              <a:rPr lang="en-US" dirty="0" smtClean="0"/>
              <a:t>Features of this project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1"/>
            <a:ext cx="7620000" cy="438573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used the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Sqoop</a:t>
            </a:r>
            <a:r>
              <a:rPr lang="en-US" dirty="0" smtClean="0">
                <a:solidFill>
                  <a:schemeClr val="tx1"/>
                </a:solidFill>
              </a:rPr>
              <a:t>, Hive and Hue Technologies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Payment Table has option like installment, Number of installment and due date of payment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have one more column, payment mode i.e., cash or online(</a:t>
            </a:r>
            <a:r>
              <a:rPr lang="en-US" dirty="0" err="1" smtClean="0">
                <a:solidFill>
                  <a:schemeClr val="tx1"/>
                </a:solidFill>
              </a:rPr>
              <a:t>Phonepe,Gpay,Paytm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This project is user friendly as it has features like </a:t>
            </a:r>
            <a:r>
              <a:rPr lang="en-US" dirty="0" err="1" smtClean="0">
                <a:solidFill>
                  <a:schemeClr val="tx1"/>
                </a:solidFill>
              </a:rPr>
              <a:t>updation</a:t>
            </a:r>
            <a:r>
              <a:rPr lang="en-US" dirty="0" smtClean="0">
                <a:solidFill>
                  <a:schemeClr val="tx1"/>
                </a:solidFill>
              </a:rPr>
              <a:t>, appending and deletion </a:t>
            </a:r>
            <a:r>
              <a:rPr lang="en-US" dirty="0" smtClean="0">
                <a:solidFill>
                  <a:schemeClr val="tx1"/>
                </a:solidFill>
              </a:rPr>
              <a:t>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Performed various queries 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085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8638" y="2667000"/>
            <a:ext cx="3704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191000"/>
            <a:ext cx="6154713" cy="1524001"/>
          </a:xfrm>
        </p:spPr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391400" cy="191346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– To create and Store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SQOOP – To transfer data from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to HDFS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HIVE – To process the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HUE – For visualizing the Tables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6554867" cy="1524000"/>
          </a:xfrm>
        </p:spPr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pic>
        <p:nvPicPr>
          <p:cNvPr id="6" name="Content Placeholder 5" descr="Present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573434"/>
            <a:ext cx="7696200" cy="4329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 and Payment table in </a:t>
            </a:r>
            <a:r>
              <a:rPr lang="en-IN" dirty="0" err="1" smtClean="0"/>
              <a:t>Mysql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997886"/>
            <a:ext cx="3949700" cy="3269314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2488" y="997886"/>
            <a:ext cx="3948112" cy="3269314"/>
          </a:xfrm>
        </p:spPr>
      </p:pic>
    </p:spTree>
    <p:extLst>
      <p:ext uri="{BB962C8B-B14F-4D97-AF65-F5344CB8AC3E}">
        <p14:creationId xmlns:p14="http://schemas.microsoft.com/office/powerpoint/2010/main" xmlns="" val="16775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953000"/>
            <a:ext cx="6154713" cy="1143001"/>
          </a:xfrm>
        </p:spPr>
        <p:txBody>
          <a:bodyPr/>
          <a:lstStyle/>
          <a:p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001000" cy="4191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Sqoop</a:t>
            </a:r>
            <a:r>
              <a:rPr lang="en-US" dirty="0" smtClean="0">
                <a:solidFill>
                  <a:schemeClr val="tx1"/>
                </a:solidFill>
              </a:rPr>
              <a:t> command to transfer master table from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to HDFS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sqoop</a:t>
            </a:r>
            <a:r>
              <a:rPr lang="en-US" dirty="0" smtClean="0">
                <a:solidFill>
                  <a:schemeClr val="tx1"/>
                </a:solidFill>
              </a:rPr>
              <a:t> import --connect </a:t>
            </a:r>
            <a:r>
              <a:rPr lang="en-US" dirty="0" err="1" smtClean="0">
                <a:solidFill>
                  <a:schemeClr val="tx1"/>
                </a:solidFill>
              </a:rPr>
              <a:t>jdbc:mysql</a:t>
            </a:r>
            <a:r>
              <a:rPr lang="en-US" dirty="0" smtClean="0">
                <a:solidFill>
                  <a:schemeClr val="tx1"/>
                </a:solidFill>
              </a:rPr>
              <a:t>://192.168.11.134/student --username root --password </a:t>
            </a:r>
            <a:r>
              <a:rPr lang="en-US" dirty="0" err="1" smtClean="0">
                <a:solidFill>
                  <a:schemeClr val="tx1"/>
                </a:solidFill>
              </a:rPr>
              <a:t>cloudera</a:t>
            </a:r>
            <a:r>
              <a:rPr lang="en-US" dirty="0" smtClean="0">
                <a:solidFill>
                  <a:schemeClr val="tx1"/>
                </a:solidFill>
              </a:rPr>
              <a:t> --table master --target-dir /user/</a:t>
            </a:r>
            <a:r>
              <a:rPr lang="en-US" dirty="0" err="1" smtClean="0">
                <a:solidFill>
                  <a:schemeClr val="tx1"/>
                </a:solidFill>
              </a:rPr>
              <a:t>cloudera</a:t>
            </a:r>
            <a:r>
              <a:rPr lang="en-US" dirty="0" smtClean="0">
                <a:solidFill>
                  <a:schemeClr val="tx1"/>
                </a:solidFill>
              </a:rPr>
              <a:t>/master/ -m 1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Sqoop</a:t>
            </a:r>
            <a:r>
              <a:rPr lang="en-US" dirty="0" smtClean="0">
                <a:solidFill>
                  <a:schemeClr val="tx1"/>
                </a:solidFill>
              </a:rPr>
              <a:t> command to transfer payment table from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to HDFS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sqoop</a:t>
            </a:r>
            <a:r>
              <a:rPr lang="en-US" dirty="0" smtClean="0">
                <a:solidFill>
                  <a:schemeClr val="tx1"/>
                </a:solidFill>
              </a:rPr>
              <a:t> import --connect </a:t>
            </a:r>
            <a:r>
              <a:rPr lang="en-US" dirty="0" err="1" smtClean="0">
                <a:solidFill>
                  <a:schemeClr val="tx1"/>
                </a:solidFill>
              </a:rPr>
              <a:t>jdbc:mysql</a:t>
            </a:r>
            <a:r>
              <a:rPr lang="en-US" dirty="0" smtClean="0">
                <a:solidFill>
                  <a:schemeClr val="tx1"/>
                </a:solidFill>
              </a:rPr>
              <a:t>://192.168.11.134/student --username root --password </a:t>
            </a:r>
            <a:r>
              <a:rPr lang="en-US" dirty="0" err="1" smtClean="0">
                <a:solidFill>
                  <a:schemeClr val="tx1"/>
                </a:solidFill>
              </a:rPr>
              <a:t>cloudera</a:t>
            </a:r>
            <a:r>
              <a:rPr lang="en-US" dirty="0" smtClean="0">
                <a:solidFill>
                  <a:schemeClr val="tx1"/>
                </a:solidFill>
              </a:rPr>
              <a:t> --table payment --target-dir /user/</a:t>
            </a:r>
            <a:r>
              <a:rPr lang="en-US" dirty="0" err="1" smtClean="0">
                <a:solidFill>
                  <a:schemeClr val="tx1"/>
                </a:solidFill>
              </a:rPr>
              <a:t>cloudera</a:t>
            </a:r>
            <a:r>
              <a:rPr lang="en-US" dirty="0" smtClean="0">
                <a:solidFill>
                  <a:schemeClr val="tx1"/>
                </a:solidFill>
              </a:rPr>
              <a:t>/payment -m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Tables in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Enquiry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DEMO_SCHEDULE table – WEEKDAY_DEMO and WEEKEND_DEMO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DEMO_ATTENDED and DEMO_MISSED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COURSE_ENROLL – WEEKDAY_JOINING Table and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WEEKEND_JOINING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NOT_JOINED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Payment Table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Enquiry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We, have created the master table with the attributes Name, age, Email, </a:t>
            </a:r>
            <a:r>
              <a:rPr lang="en-US" dirty="0" err="1" smtClean="0">
                <a:solidFill>
                  <a:schemeClr val="tx1"/>
                </a:solidFill>
              </a:rPr>
              <a:t>Mobile_no</a:t>
            </a:r>
            <a:r>
              <a:rPr lang="en-US" dirty="0" smtClean="0">
                <a:solidFill>
                  <a:schemeClr val="tx1"/>
                </a:solidFill>
              </a:rPr>
              <a:t> , Course, Fee, Discount, </a:t>
            </a:r>
            <a:r>
              <a:rPr lang="en-US" dirty="0" err="1" smtClean="0">
                <a:solidFill>
                  <a:schemeClr val="tx1"/>
                </a:solidFill>
              </a:rPr>
              <a:t>Demo_Date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status_final</a:t>
            </a:r>
            <a:r>
              <a:rPr lang="en-US" dirty="0" smtClean="0">
                <a:solidFill>
                  <a:schemeClr val="tx1"/>
                </a:solidFill>
              </a:rPr>
              <a:t> which is our ORC table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Loaded the data from </a:t>
            </a:r>
            <a:r>
              <a:rPr lang="en-US" dirty="0" err="1" smtClean="0">
                <a:solidFill>
                  <a:schemeClr val="tx1"/>
                </a:solidFill>
              </a:rPr>
              <a:t>hdfs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Query to create a table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	create table enquiry(Name string, Age </a:t>
            </a:r>
            <a:r>
              <a:rPr lang="en-US" sz="2800" dirty="0" err="1" smtClean="0">
                <a:solidFill>
                  <a:schemeClr val="tx1"/>
                </a:solidFill>
              </a:rPr>
              <a:t>int,Email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string,Phone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string,Course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string,Fee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int,Discount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int,Demo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string,Status</a:t>
            </a:r>
            <a:r>
              <a:rPr lang="en-US" sz="2800" dirty="0" smtClean="0">
                <a:solidFill>
                  <a:schemeClr val="tx1"/>
                </a:solidFill>
              </a:rPr>
              <a:t> string) clustered by (Course) into 5 buckets stored as </a:t>
            </a:r>
            <a:r>
              <a:rPr lang="en-US" sz="2800" dirty="0" err="1" smtClean="0">
                <a:solidFill>
                  <a:schemeClr val="tx1"/>
                </a:solidFill>
              </a:rPr>
              <a:t>orc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tblproperties</a:t>
            </a:r>
            <a:r>
              <a:rPr lang="en-US" sz="2800" dirty="0" smtClean="0">
                <a:solidFill>
                  <a:schemeClr val="tx1"/>
                </a:solidFill>
              </a:rPr>
              <a:t>('transactional'='true');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693</TotalTime>
  <Words>1338</Words>
  <Application>Microsoft Office PowerPoint</Application>
  <PresentationFormat>On-screen Show (4:3)</PresentationFormat>
  <Paragraphs>178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Slice</vt:lpstr>
      <vt:lpstr>Trainee enquiry system  </vt:lpstr>
      <vt:lpstr>CONTENTS :</vt:lpstr>
      <vt:lpstr>Project Description</vt:lpstr>
      <vt:lpstr>Technologies </vt:lpstr>
      <vt:lpstr>Project Flow</vt:lpstr>
      <vt:lpstr>Master and Payment table in Mysql</vt:lpstr>
      <vt:lpstr>Sqoop</vt:lpstr>
      <vt:lpstr>Tables in the Project</vt:lpstr>
      <vt:lpstr>Enquiry Table</vt:lpstr>
      <vt:lpstr>Enquiry Table</vt:lpstr>
      <vt:lpstr>Weekday Demo_Schedule table</vt:lpstr>
      <vt:lpstr>Weekday demo table</vt:lpstr>
      <vt:lpstr>Weekend demo Table</vt:lpstr>
      <vt:lpstr>Weekend Demo Table</vt:lpstr>
      <vt:lpstr>DEMO_done table</vt:lpstr>
      <vt:lpstr>Demo_done table</vt:lpstr>
      <vt:lpstr>Demo Not Done Table</vt:lpstr>
      <vt:lpstr>Demo Not Done Table</vt:lpstr>
      <vt:lpstr>Weekdays Joining Table</vt:lpstr>
      <vt:lpstr>WeekDays Joining Table</vt:lpstr>
      <vt:lpstr>WeekEnd Joining Table</vt:lpstr>
      <vt:lpstr>WeekEnd Joining Table</vt:lpstr>
      <vt:lpstr>Not Joined Table</vt:lpstr>
      <vt:lpstr>Not Joined Table</vt:lpstr>
      <vt:lpstr>Payment Table</vt:lpstr>
      <vt:lpstr>Payment Table</vt:lpstr>
      <vt:lpstr>APpending Record to enquiry Table</vt:lpstr>
      <vt:lpstr>Upadte Weekend_Demo Table</vt:lpstr>
      <vt:lpstr>Update Student in Enquiry Table</vt:lpstr>
      <vt:lpstr>Deleting Student From Weekend_Demo Table</vt:lpstr>
      <vt:lpstr>Queries Performed</vt:lpstr>
      <vt:lpstr>Queries Performed</vt:lpstr>
      <vt:lpstr>Queries Performed</vt:lpstr>
      <vt:lpstr>Queries Performed</vt:lpstr>
      <vt:lpstr>Queries Performed</vt:lpstr>
      <vt:lpstr>Features of this project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database &amp; query</dc:title>
  <dc:creator>Windows User</dc:creator>
  <cp:lastModifiedBy>Windows User</cp:lastModifiedBy>
  <cp:revision>42</cp:revision>
  <dcterms:created xsi:type="dcterms:W3CDTF">2021-08-19T16:53:40Z</dcterms:created>
  <dcterms:modified xsi:type="dcterms:W3CDTF">2021-08-27T03:39:28Z</dcterms:modified>
</cp:coreProperties>
</file>