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67" r:id="rId3"/>
    <p:sldId id="257" r:id="rId4"/>
    <p:sldId id="258" r:id="rId5"/>
    <p:sldId id="278" r:id="rId6"/>
    <p:sldId id="275" r:id="rId7"/>
    <p:sldId id="263" r:id="rId8"/>
    <p:sldId id="264" r:id="rId9"/>
    <p:sldId id="268" r:id="rId10"/>
    <p:sldId id="269" r:id="rId11"/>
    <p:sldId id="270" r:id="rId12"/>
    <p:sldId id="272" r:id="rId13"/>
    <p:sldId id="273" r:id="rId14"/>
    <p:sldId id="276" r:id="rId15"/>
    <p:sldId id="277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3160C-3621-4F8C-941D-A3106192F568}" v="1" dt="2021-09-09T05:37:08.664"/>
    <p1510:client id="{D34D5FC8-8E46-4732-82F1-447B1A235510}" v="238" dt="2021-09-08T17:26:53.358"/>
    <p1510:client id="{E5BBB4F0-9D7B-4AEB-BF4E-1C42F50E44D9}" v="562" dt="2021-09-09T09:05:58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-25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04AC2-32CA-49A7-8878-30A629B1DFB6}" type="doc">
      <dgm:prSet loTypeId="urn:microsoft.com/office/officeart/2005/8/layout/default#1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949E6C9-77FB-4A78-B32E-08622A99CD50}">
      <dgm:prSet/>
      <dgm:spPr/>
      <dgm:t>
        <a:bodyPr/>
        <a:lstStyle/>
        <a:p>
          <a:pPr rtl="0"/>
          <a:r>
            <a:rPr lang="en-US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rPr>
            <a:t>Spark </a:t>
          </a:r>
        </a:p>
      </dgm:t>
    </dgm:pt>
    <dgm:pt modelId="{4ED691A7-0396-4EE7-8DB3-8D989FC8CBBC}" type="parTrans" cxnId="{F922C454-FE41-4A53-8098-A82A8B22BBD6}">
      <dgm:prSet/>
      <dgm:spPr/>
      <dgm:t>
        <a:bodyPr/>
        <a:lstStyle/>
        <a:p>
          <a:endParaRPr lang="en-US"/>
        </a:p>
      </dgm:t>
    </dgm:pt>
    <dgm:pt modelId="{8DEC043D-B9AB-4EAF-B737-2C6686E40389}" type="sibTrans" cxnId="{F922C454-FE41-4A53-8098-A82A8B22BBD6}">
      <dgm:prSet/>
      <dgm:spPr/>
      <dgm:t>
        <a:bodyPr/>
        <a:lstStyle/>
        <a:p>
          <a:endParaRPr lang="en-US"/>
        </a:p>
      </dgm:t>
    </dgm:pt>
    <dgm:pt modelId="{D5C22E9F-E9F3-43A7-9E48-69D1CA2F5528}">
      <dgm:prSet/>
      <dgm:spPr/>
      <dgm:t>
        <a:bodyPr/>
        <a:lstStyle/>
        <a:p>
          <a:r>
            <a:rPr lang="en-US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rPr>
            <a:t>Spark Sql</a:t>
          </a:r>
        </a:p>
      </dgm:t>
    </dgm:pt>
    <dgm:pt modelId="{0EA0F599-8A42-493E-ABE2-E92F1825AFF2}" type="parTrans" cxnId="{FB4AF179-40D2-413B-AF64-6DD3F3A04858}">
      <dgm:prSet/>
      <dgm:spPr/>
      <dgm:t>
        <a:bodyPr/>
        <a:lstStyle/>
        <a:p>
          <a:endParaRPr lang="en-US"/>
        </a:p>
      </dgm:t>
    </dgm:pt>
    <dgm:pt modelId="{32408ED1-2589-4EC3-9D50-5E9E4C2817A8}" type="sibTrans" cxnId="{FB4AF179-40D2-413B-AF64-6DD3F3A04858}">
      <dgm:prSet/>
      <dgm:spPr/>
      <dgm:t>
        <a:bodyPr/>
        <a:lstStyle/>
        <a:p>
          <a:endParaRPr lang="en-US"/>
        </a:p>
      </dgm:t>
    </dgm:pt>
    <dgm:pt modelId="{BFFA444B-3F6E-46EF-A134-C9D48922802C}">
      <dgm:prSet/>
      <dgm:spPr/>
      <dgm:t>
        <a:bodyPr/>
        <a:lstStyle/>
        <a:p>
          <a:r>
            <a:rPr lang="en-US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rPr>
            <a:t>Hadoop 2.x</a:t>
          </a:r>
        </a:p>
      </dgm:t>
    </dgm:pt>
    <dgm:pt modelId="{4094E4C6-03FE-4A42-9335-28E360089A6B}" type="parTrans" cxnId="{86B43088-67D1-482F-B662-368BF9D1CDC0}">
      <dgm:prSet/>
      <dgm:spPr/>
      <dgm:t>
        <a:bodyPr/>
        <a:lstStyle/>
        <a:p>
          <a:endParaRPr lang="en-US"/>
        </a:p>
      </dgm:t>
    </dgm:pt>
    <dgm:pt modelId="{82FF7E31-B6EE-41F8-956A-BC26522DE26E}" type="sibTrans" cxnId="{86B43088-67D1-482F-B662-368BF9D1CDC0}">
      <dgm:prSet/>
      <dgm:spPr/>
      <dgm:t>
        <a:bodyPr/>
        <a:lstStyle/>
        <a:p>
          <a:endParaRPr lang="en-US"/>
        </a:p>
      </dgm:t>
    </dgm:pt>
    <dgm:pt modelId="{792E57F8-0DF9-480F-B6FF-009E01F0F2C1}">
      <dgm:prSet/>
      <dgm:spPr/>
      <dgm:t>
        <a:bodyPr/>
        <a:lstStyle/>
        <a:p>
          <a:r>
            <a:rPr lang="en-US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rPr>
            <a:t>Hive </a:t>
          </a:r>
        </a:p>
      </dgm:t>
    </dgm:pt>
    <dgm:pt modelId="{4AAA0393-0724-425F-8F43-225D227C544B}" type="parTrans" cxnId="{1E782C13-F8AD-4FF8-9C7D-19F18097F532}">
      <dgm:prSet/>
      <dgm:spPr/>
      <dgm:t>
        <a:bodyPr/>
        <a:lstStyle/>
        <a:p>
          <a:endParaRPr lang="en-US"/>
        </a:p>
      </dgm:t>
    </dgm:pt>
    <dgm:pt modelId="{1BD680CF-6B4A-4C25-B1A7-18657219AD52}" type="sibTrans" cxnId="{1E782C13-F8AD-4FF8-9C7D-19F18097F532}">
      <dgm:prSet/>
      <dgm:spPr/>
      <dgm:t>
        <a:bodyPr/>
        <a:lstStyle/>
        <a:p>
          <a:endParaRPr lang="en-US"/>
        </a:p>
      </dgm:t>
    </dgm:pt>
    <dgm:pt modelId="{11BD15B2-834C-4CEF-A084-3D8C415E1F99}">
      <dgm:prSet/>
      <dgm:spPr/>
      <dgm:t>
        <a:bodyPr/>
        <a:lstStyle/>
        <a:p>
          <a:r>
            <a:rPr lang="en-US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rPr>
            <a:t>Jupyter Notebook</a:t>
          </a:r>
        </a:p>
      </dgm:t>
    </dgm:pt>
    <dgm:pt modelId="{8309EA7F-4D4E-467E-804C-1DFB30B5A118}" type="parTrans" cxnId="{DED7D48E-E06F-4F74-AAE2-2BD458818D2A}">
      <dgm:prSet/>
      <dgm:spPr/>
      <dgm:t>
        <a:bodyPr/>
        <a:lstStyle/>
        <a:p>
          <a:endParaRPr lang="en-US"/>
        </a:p>
      </dgm:t>
    </dgm:pt>
    <dgm:pt modelId="{5BD53891-8673-4933-9552-C0FB6FA5A3A6}" type="sibTrans" cxnId="{DED7D48E-E06F-4F74-AAE2-2BD458818D2A}">
      <dgm:prSet/>
      <dgm:spPr/>
      <dgm:t>
        <a:bodyPr/>
        <a:lstStyle/>
        <a:p>
          <a:endParaRPr lang="en-US"/>
        </a:p>
      </dgm:t>
    </dgm:pt>
    <dgm:pt modelId="{61E4B3DA-C312-49B4-A339-0B5230253C37}">
      <dgm:prSet/>
      <dgm:spPr/>
      <dgm:t>
        <a:bodyPr/>
        <a:lstStyle/>
        <a:p>
          <a:r>
            <a:rPr lang="en-US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rPr>
            <a:t>Kaggle</a:t>
          </a:r>
        </a:p>
      </dgm:t>
    </dgm:pt>
    <dgm:pt modelId="{F4853AF9-B4D7-43C8-BD6E-564F8C27290B}" type="parTrans" cxnId="{7F64DB8C-C46D-4BFB-8FA4-2EB32A0DA652}">
      <dgm:prSet/>
      <dgm:spPr/>
      <dgm:t>
        <a:bodyPr/>
        <a:lstStyle/>
        <a:p>
          <a:endParaRPr lang="en-US"/>
        </a:p>
      </dgm:t>
    </dgm:pt>
    <dgm:pt modelId="{E9964E7F-39B3-4754-B625-00D5C9FFB6D7}" type="sibTrans" cxnId="{7F64DB8C-C46D-4BFB-8FA4-2EB32A0DA652}">
      <dgm:prSet/>
      <dgm:spPr/>
      <dgm:t>
        <a:bodyPr/>
        <a:lstStyle/>
        <a:p>
          <a:endParaRPr lang="en-US"/>
        </a:p>
      </dgm:t>
    </dgm:pt>
    <dgm:pt modelId="{CF0A7D73-2267-4510-9455-87D5D29D0791}">
      <dgm:prSet/>
      <dgm:spPr/>
      <dgm:t>
        <a:bodyPr/>
        <a:lstStyle/>
        <a:p>
          <a:r>
            <a:rPr lang="en-US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rPr>
            <a:t>Cloudera 5</a:t>
          </a:r>
        </a:p>
      </dgm:t>
    </dgm:pt>
    <dgm:pt modelId="{AE336E35-74D0-410D-9A6F-73B7208E9BC9}" type="parTrans" cxnId="{F423C0A7-3A48-4824-ACA3-EC6E45978776}">
      <dgm:prSet/>
      <dgm:spPr/>
      <dgm:t>
        <a:bodyPr/>
        <a:lstStyle/>
        <a:p>
          <a:endParaRPr lang="en-US"/>
        </a:p>
      </dgm:t>
    </dgm:pt>
    <dgm:pt modelId="{0AC90D69-11C2-4F3B-8D4A-1864D77A96FA}" type="sibTrans" cxnId="{F423C0A7-3A48-4824-ACA3-EC6E45978776}">
      <dgm:prSet/>
      <dgm:spPr/>
      <dgm:t>
        <a:bodyPr/>
        <a:lstStyle/>
        <a:p>
          <a:endParaRPr lang="en-US"/>
        </a:p>
      </dgm:t>
    </dgm:pt>
    <dgm:pt modelId="{AC8A506D-F513-48AF-8245-AB641F1BFCDC}" type="pres">
      <dgm:prSet presAssocID="{2DA04AC2-32CA-49A7-8878-30A629B1DF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06C10C-8870-45B2-8172-C246DC6312CB}" type="pres">
      <dgm:prSet presAssocID="{5949E6C9-77FB-4A78-B32E-08622A99CD50}" presName="node" presStyleLbl="node1" presStyleIdx="0" presStyleCnt="7">
        <dgm:presLayoutVars>
          <dgm:bulletEnabled val="1"/>
        </dgm:presLayoutVars>
      </dgm:prSet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2207EAFF-ADEB-4E3D-AC8A-B39317B8EAFB}" type="pres">
      <dgm:prSet presAssocID="{8DEC043D-B9AB-4EAF-B737-2C6686E40389}" presName="sibTrans" presStyleCnt="0"/>
      <dgm:spPr/>
    </dgm:pt>
    <dgm:pt modelId="{6DDF52AF-D32D-4171-929F-14402C876674}" type="pres">
      <dgm:prSet presAssocID="{D5C22E9F-E9F3-43A7-9E48-69D1CA2F5528}" presName="node" presStyleLbl="node1" presStyleIdx="1" presStyleCnt="7">
        <dgm:presLayoutVars>
          <dgm:bulletEnabled val="1"/>
        </dgm:presLayoutVars>
      </dgm:prSet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9C284A47-C242-4004-BA25-0EABE7C6586A}" type="pres">
      <dgm:prSet presAssocID="{32408ED1-2589-4EC3-9D50-5E9E4C2817A8}" presName="sibTrans" presStyleCnt="0"/>
      <dgm:spPr/>
    </dgm:pt>
    <dgm:pt modelId="{1581E0CC-8A89-4C34-AF74-1B2C48185622}" type="pres">
      <dgm:prSet presAssocID="{BFFA444B-3F6E-46EF-A134-C9D48922802C}" presName="node" presStyleLbl="node1" presStyleIdx="2" presStyleCnt="7">
        <dgm:presLayoutVars>
          <dgm:bulletEnabled val="1"/>
        </dgm:presLayoutVars>
      </dgm:prSet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129453D3-B13C-4BA7-B568-32F6E029FE7E}" type="pres">
      <dgm:prSet presAssocID="{82FF7E31-B6EE-41F8-956A-BC26522DE26E}" presName="sibTrans" presStyleCnt="0"/>
      <dgm:spPr/>
    </dgm:pt>
    <dgm:pt modelId="{33B4B1D6-D045-4585-A858-21E51C945A05}" type="pres">
      <dgm:prSet presAssocID="{792E57F8-0DF9-480F-B6FF-009E01F0F2C1}" presName="node" presStyleLbl="node1" presStyleIdx="3" presStyleCnt="7">
        <dgm:presLayoutVars>
          <dgm:bulletEnabled val="1"/>
        </dgm:presLayoutVars>
      </dgm:prSet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06ABCF26-3E84-4F75-A8C4-FF3410999821}" type="pres">
      <dgm:prSet presAssocID="{1BD680CF-6B4A-4C25-B1A7-18657219AD52}" presName="sibTrans" presStyleCnt="0"/>
      <dgm:spPr/>
    </dgm:pt>
    <dgm:pt modelId="{7EC606C5-B432-43D0-B737-2A3136E110E7}" type="pres">
      <dgm:prSet presAssocID="{11BD15B2-834C-4CEF-A084-3D8C415E1F99}" presName="node" presStyleLbl="node1" presStyleIdx="4" presStyleCnt="7">
        <dgm:presLayoutVars>
          <dgm:bulletEnabled val="1"/>
        </dgm:presLayoutVars>
      </dgm:prSet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D1440089-529A-42CB-8E48-1055BB34A80F}" type="pres">
      <dgm:prSet presAssocID="{5BD53891-8673-4933-9552-C0FB6FA5A3A6}" presName="sibTrans" presStyleCnt="0"/>
      <dgm:spPr/>
    </dgm:pt>
    <dgm:pt modelId="{725DED3F-FE4C-489B-BE6C-FC1BC45C9B04}" type="pres">
      <dgm:prSet presAssocID="{61E4B3DA-C312-49B4-A339-0B5230253C37}" presName="node" presStyleLbl="node1" presStyleIdx="5" presStyleCnt="7">
        <dgm:presLayoutVars>
          <dgm:bulletEnabled val="1"/>
        </dgm:presLayoutVars>
      </dgm:prSet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997D5F6B-354C-4070-A47C-3F99A06FB460}" type="pres">
      <dgm:prSet presAssocID="{E9964E7F-39B3-4754-B625-00D5C9FFB6D7}" presName="sibTrans" presStyleCnt="0"/>
      <dgm:spPr/>
    </dgm:pt>
    <dgm:pt modelId="{900E77CB-7E0E-4BFA-9F20-562C74337944}" type="pres">
      <dgm:prSet presAssocID="{CF0A7D73-2267-4510-9455-87D5D29D0791}" presName="node" presStyleLbl="node1" presStyleIdx="6" presStyleCnt="7">
        <dgm:presLayoutVars>
          <dgm:bulletEnabled val="1"/>
        </dgm:presLayoutVars>
      </dgm:prSet>
      <dgm:spPr>
        <a:solidFill>
          <a:schemeClr val="bg1"/>
        </a:solidFill>
      </dgm:spPr>
      <dgm:t>
        <a:bodyPr/>
        <a:lstStyle/>
        <a:p>
          <a:endParaRPr lang="en-US"/>
        </a:p>
      </dgm:t>
    </dgm:pt>
  </dgm:ptLst>
  <dgm:cxnLst>
    <dgm:cxn modelId="{5064EDFD-6479-480A-A533-23117AC53372}" type="presOf" srcId="{BFFA444B-3F6E-46EF-A134-C9D48922802C}" destId="{1581E0CC-8A89-4C34-AF74-1B2C48185622}" srcOrd="0" destOrd="0" presId="urn:microsoft.com/office/officeart/2005/8/layout/default#1"/>
    <dgm:cxn modelId="{FB4AF179-40D2-413B-AF64-6DD3F3A04858}" srcId="{2DA04AC2-32CA-49A7-8878-30A629B1DFB6}" destId="{D5C22E9F-E9F3-43A7-9E48-69D1CA2F5528}" srcOrd="1" destOrd="0" parTransId="{0EA0F599-8A42-493E-ABE2-E92F1825AFF2}" sibTransId="{32408ED1-2589-4EC3-9D50-5E9E4C2817A8}"/>
    <dgm:cxn modelId="{DED7D48E-E06F-4F74-AAE2-2BD458818D2A}" srcId="{2DA04AC2-32CA-49A7-8878-30A629B1DFB6}" destId="{11BD15B2-834C-4CEF-A084-3D8C415E1F99}" srcOrd="4" destOrd="0" parTransId="{8309EA7F-4D4E-467E-804C-1DFB30B5A118}" sibTransId="{5BD53891-8673-4933-9552-C0FB6FA5A3A6}"/>
    <dgm:cxn modelId="{7F64DB8C-C46D-4BFB-8FA4-2EB32A0DA652}" srcId="{2DA04AC2-32CA-49A7-8878-30A629B1DFB6}" destId="{61E4B3DA-C312-49B4-A339-0B5230253C37}" srcOrd="5" destOrd="0" parTransId="{F4853AF9-B4D7-43C8-BD6E-564F8C27290B}" sibTransId="{E9964E7F-39B3-4754-B625-00D5C9FFB6D7}"/>
    <dgm:cxn modelId="{86B43088-67D1-482F-B662-368BF9D1CDC0}" srcId="{2DA04AC2-32CA-49A7-8878-30A629B1DFB6}" destId="{BFFA444B-3F6E-46EF-A134-C9D48922802C}" srcOrd="2" destOrd="0" parTransId="{4094E4C6-03FE-4A42-9335-28E360089A6B}" sibTransId="{82FF7E31-B6EE-41F8-956A-BC26522DE26E}"/>
    <dgm:cxn modelId="{A037A5BE-8B43-439F-9F5E-3872FA75D495}" type="presOf" srcId="{61E4B3DA-C312-49B4-A339-0B5230253C37}" destId="{725DED3F-FE4C-489B-BE6C-FC1BC45C9B04}" srcOrd="0" destOrd="0" presId="urn:microsoft.com/office/officeart/2005/8/layout/default#1"/>
    <dgm:cxn modelId="{F423C0A7-3A48-4824-ACA3-EC6E45978776}" srcId="{2DA04AC2-32CA-49A7-8878-30A629B1DFB6}" destId="{CF0A7D73-2267-4510-9455-87D5D29D0791}" srcOrd="6" destOrd="0" parTransId="{AE336E35-74D0-410D-9A6F-73B7208E9BC9}" sibTransId="{0AC90D69-11C2-4F3B-8D4A-1864D77A96FA}"/>
    <dgm:cxn modelId="{B46B7ABC-9157-43D6-8101-2AAC6C52B7A3}" type="presOf" srcId="{2DA04AC2-32CA-49A7-8878-30A629B1DFB6}" destId="{AC8A506D-F513-48AF-8245-AB641F1BFCDC}" srcOrd="0" destOrd="0" presId="urn:microsoft.com/office/officeart/2005/8/layout/default#1"/>
    <dgm:cxn modelId="{1E782C13-F8AD-4FF8-9C7D-19F18097F532}" srcId="{2DA04AC2-32CA-49A7-8878-30A629B1DFB6}" destId="{792E57F8-0DF9-480F-B6FF-009E01F0F2C1}" srcOrd="3" destOrd="0" parTransId="{4AAA0393-0724-425F-8F43-225D227C544B}" sibTransId="{1BD680CF-6B4A-4C25-B1A7-18657219AD52}"/>
    <dgm:cxn modelId="{7463732A-7346-4997-9A4B-1EC5082F57F4}" type="presOf" srcId="{5949E6C9-77FB-4A78-B32E-08622A99CD50}" destId="{A606C10C-8870-45B2-8172-C246DC6312CB}" srcOrd="0" destOrd="0" presId="urn:microsoft.com/office/officeart/2005/8/layout/default#1"/>
    <dgm:cxn modelId="{C6C30429-5D99-4DBF-AAF7-8B53DD82B59D}" type="presOf" srcId="{CF0A7D73-2267-4510-9455-87D5D29D0791}" destId="{900E77CB-7E0E-4BFA-9F20-562C74337944}" srcOrd="0" destOrd="0" presId="urn:microsoft.com/office/officeart/2005/8/layout/default#1"/>
    <dgm:cxn modelId="{4F3D1039-4E38-45CA-ACFE-1763F048931C}" type="presOf" srcId="{D5C22E9F-E9F3-43A7-9E48-69D1CA2F5528}" destId="{6DDF52AF-D32D-4171-929F-14402C876674}" srcOrd="0" destOrd="0" presId="urn:microsoft.com/office/officeart/2005/8/layout/default#1"/>
    <dgm:cxn modelId="{45783A06-50EC-4F0E-A297-46D719474AF5}" type="presOf" srcId="{11BD15B2-834C-4CEF-A084-3D8C415E1F99}" destId="{7EC606C5-B432-43D0-B737-2A3136E110E7}" srcOrd="0" destOrd="0" presId="urn:microsoft.com/office/officeart/2005/8/layout/default#1"/>
    <dgm:cxn modelId="{B0D8A463-A31C-4448-9B00-63E7EDBF7F0D}" type="presOf" srcId="{792E57F8-0DF9-480F-B6FF-009E01F0F2C1}" destId="{33B4B1D6-D045-4585-A858-21E51C945A05}" srcOrd="0" destOrd="0" presId="urn:microsoft.com/office/officeart/2005/8/layout/default#1"/>
    <dgm:cxn modelId="{F922C454-FE41-4A53-8098-A82A8B22BBD6}" srcId="{2DA04AC2-32CA-49A7-8878-30A629B1DFB6}" destId="{5949E6C9-77FB-4A78-B32E-08622A99CD50}" srcOrd="0" destOrd="0" parTransId="{4ED691A7-0396-4EE7-8DB3-8D989FC8CBBC}" sibTransId="{8DEC043D-B9AB-4EAF-B737-2C6686E40389}"/>
    <dgm:cxn modelId="{EE1C29AF-E3FC-468D-B4DA-A81A8F8980FB}" type="presParOf" srcId="{AC8A506D-F513-48AF-8245-AB641F1BFCDC}" destId="{A606C10C-8870-45B2-8172-C246DC6312CB}" srcOrd="0" destOrd="0" presId="urn:microsoft.com/office/officeart/2005/8/layout/default#1"/>
    <dgm:cxn modelId="{D0EEF224-1B2C-4622-8D82-B0FDB703C163}" type="presParOf" srcId="{AC8A506D-F513-48AF-8245-AB641F1BFCDC}" destId="{2207EAFF-ADEB-4E3D-AC8A-B39317B8EAFB}" srcOrd="1" destOrd="0" presId="urn:microsoft.com/office/officeart/2005/8/layout/default#1"/>
    <dgm:cxn modelId="{0AD2A5D2-33A3-45A1-B31D-5B3F3B8588C5}" type="presParOf" srcId="{AC8A506D-F513-48AF-8245-AB641F1BFCDC}" destId="{6DDF52AF-D32D-4171-929F-14402C876674}" srcOrd="2" destOrd="0" presId="urn:microsoft.com/office/officeart/2005/8/layout/default#1"/>
    <dgm:cxn modelId="{84C0A5AC-EC0A-43A9-8A27-F8D307F03D50}" type="presParOf" srcId="{AC8A506D-F513-48AF-8245-AB641F1BFCDC}" destId="{9C284A47-C242-4004-BA25-0EABE7C6586A}" srcOrd="3" destOrd="0" presId="urn:microsoft.com/office/officeart/2005/8/layout/default#1"/>
    <dgm:cxn modelId="{F128FF1C-9CDB-4E82-90A6-40B705FFBD9E}" type="presParOf" srcId="{AC8A506D-F513-48AF-8245-AB641F1BFCDC}" destId="{1581E0CC-8A89-4C34-AF74-1B2C48185622}" srcOrd="4" destOrd="0" presId="urn:microsoft.com/office/officeart/2005/8/layout/default#1"/>
    <dgm:cxn modelId="{162BFE44-CBEF-4D58-B12C-41A684DF8624}" type="presParOf" srcId="{AC8A506D-F513-48AF-8245-AB641F1BFCDC}" destId="{129453D3-B13C-4BA7-B568-32F6E029FE7E}" srcOrd="5" destOrd="0" presId="urn:microsoft.com/office/officeart/2005/8/layout/default#1"/>
    <dgm:cxn modelId="{EBB24278-04DC-4A1F-B646-D7E76D4C60B7}" type="presParOf" srcId="{AC8A506D-F513-48AF-8245-AB641F1BFCDC}" destId="{33B4B1D6-D045-4585-A858-21E51C945A05}" srcOrd="6" destOrd="0" presId="urn:microsoft.com/office/officeart/2005/8/layout/default#1"/>
    <dgm:cxn modelId="{A7261F5B-A955-4F73-BA33-DC736FEA9556}" type="presParOf" srcId="{AC8A506D-F513-48AF-8245-AB641F1BFCDC}" destId="{06ABCF26-3E84-4F75-A8C4-FF3410999821}" srcOrd="7" destOrd="0" presId="urn:microsoft.com/office/officeart/2005/8/layout/default#1"/>
    <dgm:cxn modelId="{5D6617CC-359F-4B1C-A4B8-AB3C6A30D09D}" type="presParOf" srcId="{AC8A506D-F513-48AF-8245-AB641F1BFCDC}" destId="{7EC606C5-B432-43D0-B737-2A3136E110E7}" srcOrd="8" destOrd="0" presId="urn:microsoft.com/office/officeart/2005/8/layout/default#1"/>
    <dgm:cxn modelId="{A7CFBD98-89B3-46D3-A80C-0224829D476B}" type="presParOf" srcId="{AC8A506D-F513-48AF-8245-AB641F1BFCDC}" destId="{D1440089-529A-42CB-8E48-1055BB34A80F}" srcOrd="9" destOrd="0" presId="urn:microsoft.com/office/officeart/2005/8/layout/default#1"/>
    <dgm:cxn modelId="{E3B1D302-E3CE-41BD-ACCC-12C64066D180}" type="presParOf" srcId="{AC8A506D-F513-48AF-8245-AB641F1BFCDC}" destId="{725DED3F-FE4C-489B-BE6C-FC1BC45C9B04}" srcOrd="10" destOrd="0" presId="urn:microsoft.com/office/officeart/2005/8/layout/default#1"/>
    <dgm:cxn modelId="{6A6CCFBC-6332-419E-BB5C-D3A271BA3473}" type="presParOf" srcId="{AC8A506D-F513-48AF-8245-AB641F1BFCDC}" destId="{997D5F6B-354C-4070-A47C-3F99A06FB460}" srcOrd="11" destOrd="0" presId="urn:microsoft.com/office/officeart/2005/8/layout/default#1"/>
    <dgm:cxn modelId="{DBEE64EE-3938-43DA-96FB-B57EBA2B4CAE}" type="presParOf" srcId="{AC8A506D-F513-48AF-8245-AB641F1BFCDC}" destId="{900E77CB-7E0E-4BFA-9F20-562C74337944}" srcOrd="1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606C10C-8870-45B2-8172-C246DC6312CB}">
      <dsp:nvSpPr>
        <dsp:cNvPr id="0" name=""/>
        <dsp:cNvSpPr/>
      </dsp:nvSpPr>
      <dsp:spPr>
        <a:xfrm>
          <a:off x="0" y="274320"/>
          <a:ext cx="2285999" cy="1371599"/>
        </a:xfrm>
        <a:prstGeom prst="rect">
          <a:avLst/>
        </a:prstGeom>
        <a:solidFill>
          <a:schemeClr val="bg1"/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rPr>
            <a:t>Spark </a:t>
          </a:r>
        </a:p>
      </dsp:txBody>
      <dsp:txXfrm>
        <a:off x="0" y="274320"/>
        <a:ext cx="2285999" cy="1371599"/>
      </dsp:txXfrm>
    </dsp:sp>
    <dsp:sp modelId="{6DDF52AF-D32D-4171-929F-14402C876674}">
      <dsp:nvSpPr>
        <dsp:cNvPr id="0" name=""/>
        <dsp:cNvSpPr/>
      </dsp:nvSpPr>
      <dsp:spPr>
        <a:xfrm>
          <a:off x="2514600" y="274320"/>
          <a:ext cx="2285999" cy="1371599"/>
        </a:xfrm>
        <a:prstGeom prst="rect">
          <a:avLst/>
        </a:prstGeom>
        <a:solidFill>
          <a:schemeClr val="bg1"/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rPr>
            <a:t>Spark Sql</a:t>
          </a:r>
        </a:p>
      </dsp:txBody>
      <dsp:txXfrm>
        <a:off x="2514600" y="274320"/>
        <a:ext cx="2285999" cy="1371599"/>
      </dsp:txXfrm>
    </dsp:sp>
    <dsp:sp modelId="{1581E0CC-8A89-4C34-AF74-1B2C48185622}">
      <dsp:nvSpPr>
        <dsp:cNvPr id="0" name=""/>
        <dsp:cNvSpPr/>
      </dsp:nvSpPr>
      <dsp:spPr>
        <a:xfrm>
          <a:off x="5029199" y="274320"/>
          <a:ext cx="2285999" cy="1371599"/>
        </a:xfrm>
        <a:prstGeom prst="rect">
          <a:avLst/>
        </a:prstGeom>
        <a:solidFill>
          <a:schemeClr val="bg1"/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rPr>
            <a:t>Hadoop 2.x</a:t>
          </a:r>
        </a:p>
      </dsp:txBody>
      <dsp:txXfrm>
        <a:off x="5029199" y="274320"/>
        <a:ext cx="2285999" cy="1371599"/>
      </dsp:txXfrm>
    </dsp:sp>
    <dsp:sp modelId="{33B4B1D6-D045-4585-A858-21E51C945A05}">
      <dsp:nvSpPr>
        <dsp:cNvPr id="0" name=""/>
        <dsp:cNvSpPr/>
      </dsp:nvSpPr>
      <dsp:spPr>
        <a:xfrm>
          <a:off x="0" y="1874520"/>
          <a:ext cx="2285999" cy="1371599"/>
        </a:xfrm>
        <a:prstGeom prst="rect">
          <a:avLst/>
        </a:prstGeom>
        <a:solidFill>
          <a:schemeClr val="bg1"/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rPr>
            <a:t>Hive </a:t>
          </a:r>
        </a:p>
      </dsp:txBody>
      <dsp:txXfrm>
        <a:off x="0" y="1874520"/>
        <a:ext cx="2285999" cy="1371599"/>
      </dsp:txXfrm>
    </dsp:sp>
    <dsp:sp modelId="{7EC606C5-B432-43D0-B737-2A3136E110E7}">
      <dsp:nvSpPr>
        <dsp:cNvPr id="0" name=""/>
        <dsp:cNvSpPr/>
      </dsp:nvSpPr>
      <dsp:spPr>
        <a:xfrm>
          <a:off x="2514600" y="1874520"/>
          <a:ext cx="2285999" cy="1371599"/>
        </a:xfrm>
        <a:prstGeom prst="rect">
          <a:avLst/>
        </a:prstGeom>
        <a:solidFill>
          <a:schemeClr val="bg1"/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rPr>
            <a:t>Jupyter Notebook</a:t>
          </a:r>
        </a:p>
      </dsp:txBody>
      <dsp:txXfrm>
        <a:off x="2514600" y="1874520"/>
        <a:ext cx="2285999" cy="1371599"/>
      </dsp:txXfrm>
    </dsp:sp>
    <dsp:sp modelId="{725DED3F-FE4C-489B-BE6C-FC1BC45C9B04}">
      <dsp:nvSpPr>
        <dsp:cNvPr id="0" name=""/>
        <dsp:cNvSpPr/>
      </dsp:nvSpPr>
      <dsp:spPr>
        <a:xfrm>
          <a:off x="5029199" y="1874520"/>
          <a:ext cx="2285999" cy="1371599"/>
        </a:xfrm>
        <a:prstGeom prst="rect">
          <a:avLst/>
        </a:prstGeom>
        <a:solidFill>
          <a:schemeClr val="bg1"/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rPr>
            <a:t>Kaggle</a:t>
          </a:r>
        </a:p>
      </dsp:txBody>
      <dsp:txXfrm>
        <a:off x="5029199" y="1874520"/>
        <a:ext cx="2285999" cy="1371599"/>
      </dsp:txXfrm>
    </dsp:sp>
    <dsp:sp modelId="{900E77CB-7E0E-4BFA-9F20-562C74337944}">
      <dsp:nvSpPr>
        <dsp:cNvPr id="0" name=""/>
        <dsp:cNvSpPr/>
      </dsp:nvSpPr>
      <dsp:spPr>
        <a:xfrm>
          <a:off x="2514600" y="3474720"/>
          <a:ext cx="2285999" cy="1371599"/>
        </a:xfrm>
        <a:prstGeom prst="rect">
          <a:avLst/>
        </a:prstGeom>
        <a:solidFill>
          <a:schemeClr val="bg1"/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rPr>
            <a:t>Cloudera 5</a:t>
          </a:r>
        </a:p>
      </dsp:txBody>
      <dsp:txXfrm>
        <a:off x="2514600" y="3474720"/>
        <a:ext cx="2285999" cy="1371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87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867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101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941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712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93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01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082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88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042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039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2690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xmlns="" id="{43162304-DA60-4C31-9E2B-E22F8DA75F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xmlns="" id="{C4AE1EFF-264A-4A42-BEA1-0E875F40D7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xmlns="" id="{5DB23C2B-2054-4D8B-9E98-9190F8E05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xmlns="" id="{8797B5BC-9873-45F9-97D6-298FB5AF08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8" y="1105499"/>
            <a:ext cx="3315695" cy="4991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spc="-60" dirty="0">
                <a:latin typeface="Times New Roman"/>
                <a:cs typeface="Times New Roman"/>
              </a:rPr>
              <a:t>Restaurants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4039" y="1699097"/>
            <a:ext cx="7733505" cy="4382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Team Members: 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 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indent="-182880">
              <a:buFont typeface="Wingdings 2" pitchFamily="18" charset="2"/>
              <a:buChar char="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   </a:t>
            </a:r>
            <a:r>
              <a:rPr lang="en-US" sz="24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Eswar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(Data Analytics)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   </a:t>
            </a:r>
            <a:r>
              <a:rPr lang="en-US" sz="24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Suleman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(Data Collection &amp; 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preprocessing)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   </a:t>
            </a:r>
            <a:r>
              <a:rPr lang="en-US" sz="24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Neha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(Quality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assurance and deployment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)</a:t>
            </a:r>
          </a:p>
          <a:p>
            <a:pPr indent="-182880">
              <a:buFont typeface="Wingdings 2" pitchFamily="18" charset="2"/>
              <a:buChar char=""/>
            </a:pPr>
            <a:endParaRPr lang="en-US" sz="2400" dirty="0" smtClean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pPr indent="-182880">
              <a:buFont typeface="Wingdings 2" pitchFamily="18" charset="2"/>
              <a:buChar char=""/>
            </a:pPr>
            <a:endParaRPr lang="en-US" sz="2400" dirty="0" smtClean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pPr indent="-182880"/>
            <a:r>
              <a:rPr lang="en-US" sz="2400" dirty="0" err="1" smtClean="0"/>
              <a:t>Git</a:t>
            </a:r>
            <a:r>
              <a:rPr lang="en-US" sz="2400" dirty="0" smtClean="0"/>
              <a:t> - https://github.com/suleman804/RevatureProject_2.git</a:t>
            </a:r>
          </a:p>
          <a:p>
            <a:pPr indent="-182880"/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" name="Freeform: Shape 15">
            <a:extLst>
              <a:ext uri="{FF2B5EF4-FFF2-40B4-BE49-F238E27FC236}">
                <a16:creationId xmlns:a16="http://schemas.microsoft.com/office/drawing/2014/main" xmlns="" id="{665C2FCD-09A4-4B4B-AA73-F330DFE91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98627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162304-DA60-4C31-9E2B-E22F8DA75F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4AE1EFF-264A-4A42-BEA1-0E875F40D7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5DB23C2B-2054-4D8B-9E98-9190F8E05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797B5BC-9873-45F9-97D6-298FB5AF08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60" y="1683144"/>
            <a:ext cx="2774922" cy="34917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spc="-60" dirty="0">
                <a:latin typeface="Times New Roman"/>
                <a:cs typeface="Times New Roman"/>
              </a:rPr>
              <a:t>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8316" y="1720013"/>
            <a:ext cx="7622892" cy="395874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Top 5 Restaurant details based on votes and rating in both cities.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s.sql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('select 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name,address,location,rate,votes,cuisines,rest_type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from restaurant2 where 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listed_in_city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="Banashankari” order by votes 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desc,rate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desc').show(5)</a:t>
            </a:r>
          </a:p>
          <a:p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s.sql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('select 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name,address,location,rate,votes,cuisines,rest_type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from restaurant2 where 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listed_in_city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="Bannerghatta Road" order by votes 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desc,rate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desc').show(5)</a:t>
            </a:r>
          </a:p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 Top five restaurants based on rating and votes which has continental in their cuisines list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s.sql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('select name,address,location,rate,votes,cuisines,rest_type,listed_in_city as city from restaurant2 where cuisines like "%Continental%" order by votes 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desc,rate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desc').show(5)</a:t>
            </a:r>
          </a:p>
          <a:p>
            <a:pPr indent="-182880">
              <a:buFont typeface="Wingdings 2" pitchFamily="18" charset="2"/>
              <a:buChar char=""/>
            </a:pP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665C2FCD-09A4-4B4B-AA73-F330DFE91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162304-DA60-4C31-9E2B-E22F8DA75F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4AE1EFF-264A-4A42-BEA1-0E875F40D7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5DB23C2B-2054-4D8B-9E98-9190F8E05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797B5BC-9873-45F9-97D6-298FB5AF08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60" y="1683144"/>
            <a:ext cx="2774922" cy="34917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spc="-60" dirty="0">
                <a:latin typeface="Times New Roman"/>
                <a:cs typeface="Times New Roman"/>
              </a:rPr>
              <a:t>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3509" y="1007176"/>
            <a:ext cx="7217312" cy="523693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 Top 5 costly restaurants with restaurant name location,cuisines,rate,votes,approx_cost_2 and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listed_in_type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based on approx_cost_2,rate and votes.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s.sql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('select distinct name,location,cuisines,rate,votes,approx_cost_2,listed_in_type from restaurant2 order by approx_cost_2 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desc,votes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desc,rate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desc').show(5)</a:t>
            </a:r>
          </a:p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 List of restaurants which are rated more than 3.5 in reviews list  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US" sz="200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s.sql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('select </a:t>
            </a:r>
            <a:r>
              <a:rPr lang="en-US" sz="200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name,location,rest_type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from restaurant2 where substring(reviews_list,6,9)&gt;"3.5"').show()</a:t>
            </a:r>
          </a:p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 Top 5 restaurants based on rating and votes, having the </a:t>
            </a:r>
            <a:r>
              <a:rPr lang="en-US" sz="2000" b="1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rest_type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as Casual Dining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200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s.sql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('select distinct </a:t>
            </a:r>
            <a:r>
              <a:rPr lang="en-US" sz="200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name,location,cuisines,rate,votes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from restaurant2 where </a:t>
            </a:r>
            <a:r>
              <a:rPr lang="en-US" sz="200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rest_type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like "%Casual Dining%" order by rate </a:t>
            </a:r>
            <a:r>
              <a:rPr lang="en-US" sz="200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desc,votes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desc').show(5)</a:t>
            </a:r>
          </a:p>
          <a:p>
            <a:pPr indent="-182880">
              <a:buFont typeface="Wingdings 2" pitchFamily="18" charset="2"/>
              <a:buChar char=""/>
            </a:pP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pPr indent="-182880">
              <a:buFont typeface="Wingdings 2" pitchFamily="18" charset="2"/>
              <a:buChar char=""/>
            </a:pP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665C2FCD-09A4-4B4B-AA73-F330DFE91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DB23C2B-2054-4D8B-9E98-9190F8E05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797B5BC-9873-45F9-97D6-298FB5AF08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606" y="761369"/>
            <a:ext cx="7180441" cy="510174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b="1" dirty="0">
                <a:latin typeface="Times New Roman"/>
                <a:cs typeface="Times New Roman"/>
              </a:rPr>
              <a:t>Restaurant </a:t>
            </a:r>
            <a:r>
              <a:rPr lang="en-US" b="1" dirty="0" err="1">
                <a:latin typeface="Times New Roman"/>
                <a:cs typeface="Times New Roman"/>
              </a:rPr>
              <a:t>name,loaction,rating</a:t>
            </a:r>
            <a:r>
              <a:rPr lang="en-US" b="1" dirty="0">
                <a:latin typeface="Times New Roman"/>
                <a:cs typeface="Times New Roman"/>
              </a:rPr>
              <a:t> and discount having discount&gt;30 order by discount and rating in descending order</a:t>
            </a:r>
          </a:p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s.sql</a:t>
            </a:r>
            <a:r>
              <a:rPr lang="en-US" dirty="0">
                <a:latin typeface="Times New Roman"/>
                <a:cs typeface="Times New Roman"/>
              </a:rPr>
              <a:t>('select </a:t>
            </a:r>
            <a:r>
              <a:rPr lang="en-US" dirty="0" err="1">
                <a:latin typeface="Times New Roman"/>
                <a:cs typeface="Times New Roman"/>
              </a:rPr>
              <a:t>name,location,rate,Discount</a:t>
            </a:r>
            <a:r>
              <a:rPr lang="en-US" dirty="0">
                <a:latin typeface="Times New Roman"/>
                <a:cs typeface="Times New Roman"/>
              </a:rPr>
              <a:t> from restaurant2 where Discount&gt;=30 order by Discount desc, rate desc').show(10)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b="1" dirty="0">
                <a:latin typeface="Times New Roman"/>
                <a:cs typeface="Times New Roman"/>
              </a:rPr>
              <a:t>Restaurant having catering facility in Banashankari area</a:t>
            </a:r>
          </a:p>
          <a:p>
            <a:pPr>
              <a:buNone/>
            </a:pPr>
            <a:r>
              <a:rPr lang="en-US" err="1">
                <a:latin typeface="Times New Roman"/>
                <a:cs typeface="Times New Roman"/>
              </a:rPr>
              <a:t>s.sql</a:t>
            </a:r>
            <a:r>
              <a:rPr lang="en-US" dirty="0">
                <a:latin typeface="Times New Roman"/>
                <a:cs typeface="Times New Roman"/>
              </a:rPr>
              <a:t>('select </a:t>
            </a:r>
            <a:r>
              <a:rPr lang="en-US" err="1">
                <a:latin typeface="Times New Roman"/>
                <a:cs typeface="Times New Roman"/>
              </a:rPr>
              <a:t>name,location</a:t>
            </a:r>
            <a:r>
              <a:rPr lang="en-US" dirty="0">
                <a:latin typeface="Times New Roman"/>
                <a:cs typeface="Times New Roman"/>
              </a:rPr>
              <a:t> from restaurant2 where Catering="yes" and </a:t>
            </a:r>
            <a:r>
              <a:rPr lang="en-US" err="1">
                <a:latin typeface="Times New Roman"/>
                <a:cs typeface="Times New Roman"/>
              </a:rPr>
              <a:t>listed_in_city</a:t>
            </a:r>
            <a:r>
              <a:rPr lang="en-US" dirty="0">
                <a:latin typeface="Times New Roman"/>
                <a:cs typeface="Times New Roman"/>
              </a:rPr>
              <a:t>="Banashankari"').show(20)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b="1" dirty="0">
                <a:latin typeface="Times New Roman"/>
                <a:cs typeface="Times New Roman"/>
              </a:rPr>
              <a:t>Café Restaurant accepting credit card and Paytm mode of payment</a:t>
            </a:r>
          </a:p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s.sql</a:t>
            </a:r>
            <a:r>
              <a:rPr lang="en-US" dirty="0">
                <a:latin typeface="Times New Roman"/>
                <a:cs typeface="Times New Roman"/>
              </a:rPr>
              <a:t>('select </a:t>
            </a:r>
            <a:r>
              <a:rPr lang="en-US" dirty="0" err="1">
                <a:latin typeface="Times New Roman"/>
                <a:cs typeface="Times New Roman"/>
              </a:rPr>
              <a:t>name,location,votes</a:t>
            </a:r>
            <a:r>
              <a:rPr lang="en-US" dirty="0">
                <a:latin typeface="Times New Roman"/>
                <a:cs typeface="Times New Roman"/>
              </a:rPr>
              <a:t> from restaurant2 where </a:t>
            </a:r>
            <a:r>
              <a:rPr lang="en-US" dirty="0" err="1">
                <a:latin typeface="Times New Roman"/>
                <a:cs typeface="Times New Roman"/>
              </a:rPr>
              <a:t>listed_in_type</a:t>
            </a:r>
            <a:r>
              <a:rPr lang="en-US" dirty="0">
                <a:latin typeface="Times New Roman"/>
                <a:cs typeface="Times New Roman"/>
              </a:rPr>
              <a:t>="Cafes" and (</a:t>
            </a:r>
            <a:r>
              <a:rPr lang="en-US" dirty="0" err="1">
                <a:latin typeface="Times New Roman"/>
                <a:cs typeface="Times New Roman"/>
              </a:rPr>
              <a:t>payMode</a:t>
            </a:r>
            <a:r>
              <a:rPr lang="en-US" dirty="0">
                <a:latin typeface="Times New Roman"/>
                <a:cs typeface="Times New Roman"/>
              </a:rPr>
              <a:t> like "%</a:t>
            </a:r>
            <a:r>
              <a:rPr lang="en-US" dirty="0" err="1">
                <a:latin typeface="Times New Roman"/>
                <a:cs typeface="Times New Roman"/>
              </a:rPr>
              <a:t>DebitCard</a:t>
            </a:r>
            <a:r>
              <a:rPr lang="en-US" dirty="0">
                <a:latin typeface="Times New Roman"/>
                <a:cs typeface="Times New Roman"/>
              </a:rPr>
              <a:t>%" or </a:t>
            </a:r>
            <a:r>
              <a:rPr lang="en-US" dirty="0" err="1">
                <a:latin typeface="Times New Roman"/>
                <a:cs typeface="Times New Roman"/>
              </a:rPr>
              <a:t>payMode</a:t>
            </a:r>
            <a:r>
              <a:rPr lang="en-US" dirty="0">
                <a:latin typeface="Times New Roman"/>
                <a:cs typeface="Times New Roman"/>
              </a:rPr>
              <a:t> like "%Paytm%")').show()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665C2FCD-09A4-4B4B-AA73-F330DFE91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DB23C2B-2054-4D8B-9E98-9190F8E05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797B5BC-9873-45F9-97D6-298FB5AF08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606" y="761369"/>
            <a:ext cx="7180441" cy="533526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b="1" dirty="0">
                <a:latin typeface="Times New Roman"/>
                <a:cs typeface="Times New Roman"/>
              </a:rPr>
              <a:t>Dessert type restaurant having capacity greater than 100 order by capacity, rating and votes</a:t>
            </a:r>
          </a:p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s.sql</a:t>
            </a:r>
            <a:r>
              <a:rPr lang="en-US" dirty="0">
                <a:latin typeface="Times New Roman"/>
                <a:cs typeface="Times New Roman"/>
              </a:rPr>
              <a:t>('select </a:t>
            </a:r>
            <a:r>
              <a:rPr lang="en-US" dirty="0" err="1">
                <a:latin typeface="Times New Roman"/>
                <a:cs typeface="Times New Roman"/>
              </a:rPr>
              <a:t>name,location,rate,votes,capacity</a:t>
            </a:r>
            <a:r>
              <a:rPr lang="en-US" dirty="0">
                <a:latin typeface="Times New Roman"/>
                <a:cs typeface="Times New Roman"/>
              </a:rPr>
              <a:t> from restaurant2 where </a:t>
            </a:r>
            <a:r>
              <a:rPr lang="en-US" dirty="0" err="1">
                <a:latin typeface="Times New Roman"/>
                <a:cs typeface="Times New Roman"/>
              </a:rPr>
              <a:t>listed_in_type</a:t>
            </a:r>
            <a:r>
              <a:rPr lang="en-US" dirty="0">
                <a:latin typeface="Times New Roman"/>
                <a:cs typeface="Times New Roman"/>
              </a:rPr>
              <a:t>="Desserts" and Capacity&gt;=100 order by rate </a:t>
            </a:r>
            <a:r>
              <a:rPr lang="en-US" dirty="0" err="1">
                <a:latin typeface="Times New Roman"/>
                <a:cs typeface="Times New Roman"/>
              </a:rPr>
              <a:t>desc,votes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desc,capacity</a:t>
            </a:r>
            <a:r>
              <a:rPr lang="en-US" dirty="0">
                <a:latin typeface="Times New Roman"/>
                <a:cs typeface="Times New Roman"/>
              </a:rPr>
              <a:t> desc').show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b="1" dirty="0">
                <a:latin typeface="Times New Roman"/>
                <a:cs typeface="Times New Roman"/>
              </a:rPr>
              <a:t>Restaurant details which have catering facility and accepting cash with high discounts with menu</a:t>
            </a:r>
          </a:p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s.sql</a:t>
            </a:r>
            <a:r>
              <a:rPr lang="en-US" dirty="0">
                <a:latin typeface="Times New Roman"/>
                <a:cs typeface="Times New Roman"/>
              </a:rPr>
              <a:t>('select </a:t>
            </a:r>
            <a:r>
              <a:rPr lang="en-US" dirty="0" err="1">
                <a:latin typeface="Times New Roman"/>
                <a:cs typeface="Times New Roman"/>
              </a:rPr>
              <a:t>name,location,menu_item,Discount,payMode</a:t>
            </a:r>
            <a:r>
              <a:rPr lang="en-US" dirty="0">
                <a:latin typeface="Times New Roman"/>
                <a:cs typeface="Times New Roman"/>
              </a:rPr>
              <a:t> from restaurant2 where Catering="yes" and </a:t>
            </a:r>
            <a:r>
              <a:rPr lang="en-US" dirty="0" err="1">
                <a:latin typeface="Times New Roman"/>
                <a:cs typeface="Times New Roman"/>
              </a:rPr>
              <a:t>payMode</a:t>
            </a:r>
            <a:r>
              <a:rPr lang="en-US" dirty="0">
                <a:latin typeface="Times New Roman"/>
                <a:cs typeface="Times New Roman"/>
              </a:rPr>
              <a:t> like "%Cash" and </a:t>
            </a:r>
            <a:r>
              <a:rPr lang="en-US" dirty="0" err="1">
                <a:latin typeface="Times New Roman"/>
                <a:cs typeface="Times New Roman"/>
              </a:rPr>
              <a:t>menu_item</a:t>
            </a:r>
            <a:r>
              <a:rPr lang="en-US" dirty="0">
                <a:latin typeface="Times New Roman"/>
                <a:cs typeface="Times New Roman"/>
              </a:rPr>
              <a:t>!="</a:t>
            </a:r>
            <a:r>
              <a:rPr lang="en-US" dirty="0" err="1">
                <a:latin typeface="Times New Roman"/>
                <a:cs typeface="Times New Roman"/>
              </a:rPr>
              <a:t>notAvailable</a:t>
            </a:r>
            <a:r>
              <a:rPr lang="en-US" dirty="0">
                <a:latin typeface="Times New Roman"/>
                <a:cs typeface="Times New Roman"/>
              </a:rPr>
              <a:t>" order by Discount desc').show()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665C2FCD-09A4-4B4B-AA73-F330DFE91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DB23C2B-2054-4D8B-9E98-9190F8E05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797B5BC-9873-45F9-97D6-298FB5AF08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D1EA4-3E96-43CB-AF56-F0E9214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GB" b="1" dirty="0">
                <a:latin typeface="Times New Roman"/>
                <a:cs typeface="Times New Roman"/>
              </a:rPr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2C39F5-31AD-4DF7-9AD4-5DB3256A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832" y="761369"/>
            <a:ext cx="6983796" cy="53352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GB" b="1" dirty="0">
                <a:latin typeface="Times New Roman"/>
                <a:ea typeface="+mn-lt"/>
                <a:cs typeface="+mn-lt"/>
              </a:rPr>
              <a:t>find me list of restaurant where online orders are accepted, book table facility should be there and </a:t>
            </a:r>
            <a:r>
              <a:rPr lang="en-GB" b="1" dirty="0" err="1">
                <a:latin typeface="Times New Roman"/>
                <a:ea typeface="+mn-lt"/>
                <a:cs typeface="+mn-lt"/>
              </a:rPr>
              <a:t>PhonePe</a:t>
            </a:r>
            <a:r>
              <a:rPr lang="en-GB" b="1" dirty="0">
                <a:latin typeface="Times New Roman"/>
                <a:ea typeface="+mn-lt"/>
                <a:cs typeface="+mn-lt"/>
              </a:rPr>
              <a:t> is available.</a:t>
            </a:r>
          </a:p>
          <a:p>
            <a:pPr marL="0" indent="0">
              <a:buNone/>
            </a:pPr>
            <a:r>
              <a:rPr lang="en-GB" err="1">
                <a:latin typeface="Times New Roman"/>
                <a:ea typeface="+mn-lt"/>
                <a:cs typeface="+mn-lt"/>
              </a:rPr>
              <a:t>data.select</a:t>
            </a:r>
            <a:r>
              <a:rPr lang="en-GB" dirty="0">
                <a:latin typeface="Times New Roman"/>
                <a:ea typeface="+mn-lt"/>
                <a:cs typeface="+mn-lt"/>
              </a:rPr>
              <a:t>("</a:t>
            </a:r>
            <a:r>
              <a:rPr lang="en-GB" err="1">
                <a:latin typeface="Times New Roman"/>
                <a:ea typeface="+mn-lt"/>
                <a:cs typeface="+mn-lt"/>
              </a:rPr>
              <a:t>url</a:t>
            </a:r>
            <a:r>
              <a:rPr lang="en-GB" dirty="0">
                <a:latin typeface="Times New Roman"/>
                <a:ea typeface="+mn-lt"/>
                <a:cs typeface="+mn-lt"/>
              </a:rPr>
              <a:t>","name", "address", "phone", '</a:t>
            </a:r>
            <a:r>
              <a:rPr lang="en-GB" err="1">
                <a:latin typeface="Times New Roman"/>
                <a:ea typeface="+mn-lt"/>
                <a:cs typeface="+mn-lt"/>
              </a:rPr>
              <a:t>payMode</a:t>
            </a:r>
            <a:r>
              <a:rPr lang="en-GB" dirty="0">
                <a:latin typeface="Times New Roman"/>
                <a:ea typeface="+mn-lt"/>
                <a:cs typeface="+mn-lt"/>
              </a:rPr>
              <a:t>').filter((</a:t>
            </a:r>
            <a:r>
              <a:rPr lang="en-GB" err="1">
                <a:latin typeface="Times New Roman"/>
                <a:ea typeface="+mn-lt"/>
                <a:cs typeface="+mn-lt"/>
              </a:rPr>
              <a:t>data.online_order</a:t>
            </a:r>
            <a:r>
              <a:rPr lang="en-GB" dirty="0">
                <a:latin typeface="Times New Roman"/>
                <a:ea typeface="+mn-lt"/>
                <a:cs typeface="+mn-lt"/>
              </a:rPr>
              <a:t>=='Yes') &amp; (</a:t>
            </a:r>
            <a:r>
              <a:rPr lang="en-GB" err="1">
                <a:latin typeface="Times New Roman"/>
                <a:ea typeface="+mn-lt"/>
                <a:cs typeface="+mn-lt"/>
              </a:rPr>
              <a:t>data.book_table</a:t>
            </a:r>
            <a:r>
              <a:rPr lang="en-GB" dirty="0">
                <a:latin typeface="Times New Roman"/>
                <a:ea typeface="+mn-lt"/>
                <a:cs typeface="+mn-lt"/>
              </a:rPr>
              <a:t>=='Yes') &amp; (</a:t>
            </a:r>
            <a:r>
              <a:rPr lang="en-GB" err="1">
                <a:latin typeface="Times New Roman"/>
                <a:ea typeface="+mn-lt"/>
                <a:cs typeface="+mn-lt"/>
              </a:rPr>
              <a:t>data.payMode.contains</a:t>
            </a:r>
            <a:r>
              <a:rPr lang="en-GB" dirty="0">
                <a:latin typeface="Times New Roman"/>
                <a:ea typeface="+mn-lt"/>
                <a:cs typeface="+mn-lt"/>
              </a:rPr>
              <a:t>('</a:t>
            </a:r>
            <a:r>
              <a:rPr lang="en-GB" err="1">
                <a:latin typeface="Times New Roman"/>
                <a:ea typeface="+mn-lt"/>
                <a:cs typeface="+mn-lt"/>
              </a:rPr>
              <a:t>PhonePe</a:t>
            </a:r>
            <a:r>
              <a:rPr lang="en-GB" dirty="0">
                <a:latin typeface="Times New Roman"/>
                <a:ea typeface="+mn-lt"/>
                <a:cs typeface="+mn-lt"/>
              </a:rPr>
              <a:t>'))).show()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 b="1" dirty="0">
                <a:latin typeface="Times New Roman"/>
                <a:ea typeface="+mn-lt"/>
                <a:cs typeface="+mn-lt"/>
              </a:rPr>
              <a:t>Looking for good discount and restaurant type should be Drinks and Night Life.</a:t>
            </a:r>
          </a:p>
          <a:p>
            <a:pPr marL="0" indent="0">
              <a:buNone/>
            </a:pPr>
            <a:r>
              <a:rPr lang="en-GB" err="1">
                <a:latin typeface="Times New Roman"/>
                <a:ea typeface="+mn-lt"/>
                <a:cs typeface="+mn-lt"/>
              </a:rPr>
              <a:t>data.select</a:t>
            </a:r>
            <a:r>
              <a:rPr lang="en-GB" dirty="0">
                <a:latin typeface="Times New Roman"/>
                <a:ea typeface="+mn-lt"/>
                <a:cs typeface="+mn-lt"/>
              </a:rPr>
              <a:t>("</a:t>
            </a:r>
            <a:r>
              <a:rPr lang="en-GB" err="1">
                <a:latin typeface="Times New Roman"/>
                <a:ea typeface="+mn-lt"/>
                <a:cs typeface="+mn-lt"/>
              </a:rPr>
              <a:t>url</a:t>
            </a:r>
            <a:r>
              <a:rPr lang="en-GB" dirty="0">
                <a:latin typeface="Times New Roman"/>
                <a:ea typeface="+mn-lt"/>
                <a:cs typeface="+mn-lt"/>
              </a:rPr>
              <a:t>","name", "</a:t>
            </a:r>
            <a:r>
              <a:rPr lang="en-GB" err="1">
                <a:latin typeface="Times New Roman"/>
                <a:ea typeface="+mn-lt"/>
                <a:cs typeface="+mn-lt"/>
              </a:rPr>
              <a:t>address","phone","Discount</a:t>
            </a:r>
            <a:r>
              <a:rPr lang="en-GB" dirty="0">
                <a:latin typeface="Times New Roman"/>
                <a:ea typeface="+mn-lt"/>
                <a:cs typeface="+mn-lt"/>
              </a:rPr>
              <a:t>", "</a:t>
            </a:r>
            <a:r>
              <a:rPr lang="en-GB" err="1">
                <a:latin typeface="Times New Roman"/>
                <a:ea typeface="+mn-lt"/>
                <a:cs typeface="+mn-lt"/>
              </a:rPr>
              <a:t>listed_in_type</a:t>
            </a:r>
            <a:r>
              <a:rPr lang="en-GB" dirty="0">
                <a:latin typeface="Times New Roman"/>
                <a:ea typeface="+mn-lt"/>
                <a:cs typeface="+mn-lt"/>
              </a:rPr>
              <a:t>").filter((</a:t>
            </a:r>
            <a:r>
              <a:rPr lang="en-GB" err="1">
                <a:latin typeface="Times New Roman"/>
                <a:ea typeface="+mn-lt"/>
                <a:cs typeface="+mn-lt"/>
              </a:rPr>
              <a:t>data.Discount</a:t>
            </a:r>
            <a:r>
              <a:rPr lang="en-GB" dirty="0">
                <a:latin typeface="Times New Roman"/>
                <a:ea typeface="+mn-lt"/>
                <a:cs typeface="+mn-lt"/>
              </a:rPr>
              <a:t>&gt;=40) &amp; (</a:t>
            </a:r>
            <a:r>
              <a:rPr lang="en-GB" err="1">
                <a:latin typeface="Times New Roman"/>
                <a:ea typeface="+mn-lt"/>
                <a:cs typeface="+mn-lt"/>
              </a:rPr>
              <a:t>data.listed_in_type</a:t>
            </a:r>
            <a:r>
              <a:rPr lang="en-GB" dirty="0">
                <a:latin typeface="Times New Roman"/>
                <a:ea typeface="+mn-lt"/>
                <a:cs typeface="+mn-lt"/>
              </a:rPr>
              <a:t>=='Drinks &amp; nightlife')).show()</a:t>
            </a:r>
            <a:endParaRPr lang="en-GB">
              <a:latin typeface="Times New Roman"/>
              <a:cs typeface="Times New Roman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665C2FCD-09A4-4B4B-AA73-F330DFE91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39107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DB23C2B-2054-4D8B-9E98-9190F8E05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797B5BC-9873-45F9-97D6-298FB5AF08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65FFB7-0444-4ADB-9574-07EDC4E5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GB" b="1" dirty="0">
                <a:latin typeface="Times New Roman"/>
                <a:cs typeface="Times New Roman"/>
              </a:rPr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53E43A-C6F7-4528-B035-C28F85A9D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833" y="761369"/>
            <a:ext cx="7032956" cy="53352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GB" b="1" dirty="0">
                <a:latin typeface="Times New Roman"/>
                <a:ea typeface="+mn-lt"/>
                <a:cs typeface="+mn-lt"/>
              </a:rPr>
              <a:t>Restaurant type should be dine out and </a:t>
            </a:r>
            <a:r>
              <a:rPr lang="en-GB" b="1" dirty="0" err="1">
                <a:latin typeface="Times New Roman"/>
                <a:ea typeface="+mn-lt"/>
                <a:cs typeface="+mn-lt"/>
              </a:rPr>
              <a:t>dosa</a:t>
            </a:r>
            <a:r>
              <a:rPr lang="en-GB" b="1" dirty="0">
                <a:latin typeface="Times New Roman"/>
                <a:ea typeface="+mn-lt"/>
                <a:cs typeface="+mn-lt"/>
              </a:rPr>
              <a:t> should be there in the menu item.</a:t>
            </a:r>
            <a:endParaRPr lang="en-US" b="1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 err="1">
                <a:latin typeface="Times New Roman"/>
                <a:ea typeface="+mn-lt"/>
                <a:cs typeface="+mn-lt"/>
              </a:rPr>
              <a:t>data.select</a:t>
            </a:r>
            <a:r>
              <a:rPr lang="en-GB" dirty="0">
                <a:latin typeface="Times New Roman"/>
                <a:ea typeface="+mn-lt"/>
                <a:cs typeface="+mn-lt"/>
              </a:rPr>
              <a:t>("</a:t>
            </a:r>
            <a:r>
              <a:rPr lang="en-GB" dirty="0" err="1">
                <a:latin typeface="Times New Roman"/>
                <a:ea typeface="+mn-lt"/>
                <a:cs typeface="+mn-lt"/>
              </a:rPr>
              <a:t>url</a:t>
            </a:r>
            <a:r>
              <a:rPr lang="en-GB" dirty="0">
                <a:latin typeface="Times New Roman"/>
                <a:ea typeface="+mn-lt"/>
                <a:cs typeface="+mn-lt"/>
              </a:rPr>
              <a:t>", "name", "</a:t>
            </a:r>
            <a:r>
              <a:rPr lang="en-GB" dirty="0" err="1">
                <a:latin typeface="Times New Roman"/>
                <a:ea typeface="+mn-lt"/>
                <a:cs typeface="+mn-lt"/>
              </a:rPr>
              <a:t>address","phone</a:t>
            </a:r>
            <a:r>
              <a:rPr lang="en-GB" dirty="0">
                <a:latin typeface="Times New Roman"/>
                <a:ea typeface="+mn-lt"/>
                <a:cs typeface="+mn-lt"/>
              </a:rPr>
              <a:t>", "</a:t>
            </a:r>
            <a:r>
              <a:rPr lang="en-GB" dirty="0" err="1">
                <a:latin typeface="Times New Roman"/>
                <a:ea typeface="+mn-lt"/>
                <a:cs typeface="+mn-lt"/>
              </a:rPr>
              <a:t>menu_item</a:t>
            </a:r>
            <a:r>
              <a:rPr lang="en-GB" dirty="0">
                <a:latin typeface="Times New Roman"/>
                <a:ea typeface="+mn-lt"/>
                <a:cs typeface="+mn-lt"/>
              </a:rPr>
              <a:t>").filter((</a:t>
            </a:r>
            <a:r>
              <a:rPr lang="en-GB" dirty="0" err="1">
                <a:latin typeface="Times New Roman"/>
                <a:ea typeface="+mn-lt"/>
                <a:cs typeface="+mn-lt"/>
              </a:rPr>
              <a:t>data.menu_item.contains</a:t>
            </a:r>
            <a:r>
              <a:rPr lang="en-GB" dirty="0">
                <a:latin typeface="Times New Roman"/>
                <a:ea typeface="+mn-lt"/>
                <a:cs typeface="+mn-lt"/>
              </a:rPr>
              <a:t>('Dosa')) &amp; (</a:t>
            </a:r>
            <a:r>
              <a:rPr lang="en-GB" dirty="0" err="1">
                <a:latin typeface="Times New Roman"/>
                <a:ea typeface="+mn-lt"/>
                <a:cs typeface="+mn-lt"/>
              </a:rPr>
              <a:t>data.listed_in_type</a:t>
            </a:r>
            <a:r>
              <a:rPr lang="en-GB" dirty="0">
                <a:latin typeface="Times New Roman"/>
                <a:ea typeface="+mn-lt"/>
                <a:cs typeface="+mn-lt"/>
              </a:rPr>
              <a:t>=='Dine-out')).show()</a:t>
            </a:r>
            <a:endParaRPr lang="en-GB">
              <a:latin typeface="Times New Roman"/>
              <a:cs typeface="Times New Roman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GB" b="1" dirty="0">
                <a:latin typeface="Times New Roman"/>
                <a:ea typeface="+mn-lt"/>
                <a:cs typeface="+mn-lt"/>
              </a:rPr>
              <a:t>Veg food in </a:t>
            </a:r>
            <a:r>
              <a:rPr lang="en-GB" b="1" dirty="0" err="1">
                <a:latin typeface="Times New Roman"/>
                <a:ea typeface="+mn-lt"/>
                <a:cs typeface="+mn-lt"/>
              </a:rPr>
              <a:t>banashankari</a:t>
            </a:r>
            <a:r>
              <a:rPr lang="en-GB" b="1" dirty="0">
                <a:latin typeface="Times New Roman"/>
                <a:ea typeface="+mn-lt"/>
                <a:cs typeface="+mn-lt"/>
              </a:rPr>
              <a:t>, budget is 800 max, please provide </a:t>
            </a:r>
            <a:r>
              <a:rPr lang="en-GB" b="1" dirty="0" err="1">
                <a:latin typeface="Times New Roman"/>
                <a:ea typeface="+mn-lt"/>
                <a:cs typeface="+mn-lt"/>
              </a:rPr>
              <a:t>url</a:t>
            </a:r>
            <a:r>
              <a:rPr lang="en-GB" b="1" dirty="0">
                <a:latin typeface="Times New Roman"/>
                <a:ea typeface="+mn-lt"/>
                <a:cs typeface="+mn-lt"/>
              </a:rPr>
              <a:t>, address, name, mobile Number of the restaurant and one more thing I only have Paytm to pay the bills</a:t>
            </a:r>
            <a:r>
              <a:rPr lang="en-GB" dirty="0">
                <a:latin typeface="Times New Roman"/>
                <a:ea typeface="+mn-lt"/>
                <a:cs typeface="+mn-lt"/>
              </a:rPr>
              <a:t>.</a:t>
            </a:r>
            <a:endParaRPr lang="en-GB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 err="1">
                <a:latin typeface="Times New Roman"/>
                <a:ea typeface="+mn-lt"/>
                <a:cs typeface="+mn-lt"/>
              </a:rPr>
              <a:t>data.select</a:t>
            </a:r>
            <a:r>
              <a:rPr lang="en-GB" dirty="0">
                <a:latin typeface="Times New Roman"/>
                <a:ea typeface="+mn-lt"/>
                <a:cs typeface="+mn-lt"/>
              </a:rPr>
              <a:t>("</a:t>
            </a:r>
            <a:r>
              <a:rPr lang="en-GB" dirty="0" err="1">
                <a:latin typeface="Times New Roman"/>
                <a:ea typeface="+mn-lt"/>
                <a:cs typeface="+mn-lt"/>
              </a:rPr>
              <a:t>url</a:t>
            </a:r>
            <a:r>
              <a:rPr lang="en-GB" dirty="0">
                <a:latin typeface="Times New Roman"/>
                <a:ea typeface="+mn-lt"/>
                <a:cs typeface="+mn-lt"/>
              </a:rPr>
              <a:t>", "name", "address", "phone").filter((</a:t>
            </a:r>
            <a:r>
              <a:rPr lang="en-GB" dirty="0" err="1">
                <a:latin typeface="Times New Roman"/>
                <a:ea typeface="+mn-lt"/>
                <a:cs typeface="+mn-lt"/>
              </a:rPr>
              <a:t>data.menu_item.contains</a:t>
            </a:r>
            <a:r>
              <a:rPr lang="en-GB" dirty="0">
                <a:latin typeface="Times New Roman"/>
                <a:ea typeface="+mn-lt"/>
                <a:cs typeface="+mn-lt"/>
              </a:rPr>
              <a:t>('Veg')) | (</a:t>
            </a:r>
            <a:r>
              <a:rPr lang="en-GB" dirty="0" err="1">
                <a:latin typeface="Times New Roman"/>
                <a:ea typeface="+mn-lt"/>
                <a:cs typeface="+mn-lt"/>
              </a:rPr>
              <a:t>data.menu_item.contains</a:t>
            </a:r>
            <a:r>
              <a:rPr lang="en-GB" dirty="0">
                <a:latin typeface="Times New Roman"/>
                <a:ea typeface="+mn-lt"/>
                <a:cs typeface="+mn-lt"/>
              </a:rPr>
              <a:t>('veg')) &amp; (</a:t>
            </a:r>
            <a:r>
              <a:rPr lang="en-GB" dirty="0" err="1">
                <a:latin typeface="Times New Roman"/>
                <a:ea typeface="+mn-lt"/>
                <a:cs typeface="+mn-lt"/>
              </a:rPr>
              <a:t>data.listed_in_city</a:t>
            </a:r>
            <a:r>
              <a:rPr lang="en-GB" dirty="0">
                <a:latin typeface="Times New Roman"/>
                <a:ea typeface="+mn-lt"/>
                <a:cs typeface="+mn-lt"/>
              </a:rPr>
              <a:t>=='</a:t>
            </a:r>
            <a:r>
              <a:rPr lang="en-GB" dirty="0" err="1">
                <a:latin typeface="Times New Roman"/>
                <a:ea typeface="+mn-lt"/>
                <a:cs typeface="+mn-lt"/>
              </a:rPr>
              <a:t>banashankari</a:t>
            </a:r>
            <a:r>
              <a:rPr lang="en-GB" dirty="0">
                <a:latin typeface="Times New Roman"/>
                <a:ea typeface="+mn-lt"/>
                <a:cs typeface="+mn-lt"/>
              </a:rPr>
              <a:t>') &amp; (</a:t>
            </a:r>
            <a:r>
              <a:rPr lang="en-GB" dirty="0" err="1">
                <a:latin typeface="Times New Roman"/>
                <a:ea typeface="+mn-lt"/>
                <a:cs typeface="+mn-lt"/>
              </a:rPr>
              <a:t>data.payMode.contains</a:t>
            </a:r>
            <a:r>
              <a:rPr lang="en-GB" dirty="0">
                <a:latin typeface="Times New Roman"/>
                <a:ea typeface="+mn-lt"/>
                <a:cs typeface="+mn-lt"/>
              </a:rPr>
              <a:t>('Paytm')) &amp; (</a:t>
            </a:r>
            <a:r>
              <a:rPr lang="en-GB" dirty="0" err="1">
                <a:latin typeface="Times New Roman"/>
                <a:ea typeface="+mn-lt"/>
                <a:cs typeface="+mn-lt"/>
              </a:rPr>
              <a:t>data.approx_cost_for_two_people</a:t>
            </a:r>
            <a:r>
              <a:rPr lang="en-GB" dirty="0">
                <a:latin typeface="Times New Roman"/>
                <a:ea typeface="+mn-lt"/>
                <a:cs typeface="+mn-lt"/>
              </a:rPr>
              <a:t>&lt;=800)).show()</a:t>
            </a:r>
            <a:endParaRPr lang="en-GB">
              <a:latin typeface="Times New Roman"/>
              <a:cs typeface="Times New Roman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665C2FCD-09A4-4B4B-AA73-F330DFE91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180316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5DB23C2B-2054-4D8B-9E98-9190F8E05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xmlns="" id="{8797B5BC-9873-45F9-97D6-298FB5AF08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Partitioning and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832" y="761369"/>
            <a:ext cx="6996086" cy="533526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700" b="1" dirty="0">
                <a:latin typeface="Times New Roman"/>
                <a:cs typeface="Times New Roman"/>
              </a:rPr>
              <a:t> </a:t>
            </a:r>
            <a:r>
              <a:rPr lang="en-US" b="1" dirty="0">
                <a:latin typeface="Times New Roman"/>
                <a:cs typeface="Times New Roman"/>
              </a:rPr>
              <a:t>Partitioning the table based on Discounts of restaurant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rest=</a:t>
            </a:r>
            <a:r>
              <a:rPr lang="en-US" dirty="0" err="1">
                <a:latin typeface="Times New Roman"/>
                <a:cs typeface="Times New Roman"/>
              </a:rPr>
              <a:t>s.sql</a:t>
            </a:r>
            <a:r>
              <a:rPr lang="en-US" dirty="0">
                <a:latin typeface="Times New Roman"/>
                <a:cs typeface="Times New Roman"/>
              </a:rPr>
              <a:t>('select * from restaurant2')</a:t>
            </a:r>
          </a:p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rest.write.partitionBy</a:t>
            </a:r>
            <a:r>
              <a:rPr lang="en-US" dirty="0">
                <a:latin typeface="Times New Roman"/>
                <a:cs typeface="Times New Roman"/>
              </a:rPr>
              <a:t>('Discount').</a:t>
            </a:r>
            <a:r>
              <a:rPr lang="en-US" dirty="0" err="1">
                <a:latin typeface="Times New Roman"/>
                <a:cs typeface="Times New Roman"/>
              </a:rPr>
              <a:t>saveAsTable</a:t>
            </a:r>
            <a:r>
              <a:rPr lang="en-US" dirty="0">
                <a:latin typeface="Times New Roman"/>
                <a:cs typeface="Times New Roman"/>
              </a:rPr>
              <a:t>("</a:t>
            </a:r>
            <a:r>
              <a:rPr lang="en-US" dirty="0" err="1">
                <a:latin typeface="Times New Roman"/>
                <a:cs typeface="Times New Roman"/>
              </a:rPr>
              <a:t>restaurant_part</a:t>
            </a:r>
            <a:r>
              <a:rPr lang="en-US" dirty="0">
                <a:latin typeface="Times New Roman"/>
                <a:cs typeface="Times New Roman"/>
              </a:rPr>
              <a:t>")</a:t>
            </a:r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b="1" dirty="0">
                <a:latin typeface="Times New Roman"/>
                <a:cs typeface="Times New Roman"/>
              </a:rPr>
              <a:t>We have performed bucketing on the type of restaurant with 20 buckets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rest=</a:t>
            </a:r>
            <a:r>
              <a:rPr lang="en-US" dirty="0" err="1">
                <a:latin typeface="Times New Roman"/>
                <a:cs typeface="Times New Roman"/>
              </a:rPr>
              <a:t>s.sql</a:t>
            </a:r>
            <a:r>
              <a:rPr lang="en-US" dirty="0">
                <a:latin typeface="Times New Roman"/>
                <a:cs typeface="Times New Roman"/>
              </a:rPr>
              <a:t>('select * from restaurant2')</a:t>
            </a:r>
          </a:p>
          <a:p>
            <a:pPr>
              <a:buNone/>
            </a:pPr>
            <a:r>
              <a:rPr lang="en-US" dirty="0" err="1">
                <a:latin typeface="Times New Roman"/>
                <a:cs typeface="Times New Roman"/>
              </a:rPr>
              <a:t>rest.write.bucketBy</a:t>
            </a:r>
            <a:r>
              <a:rPr lang="en-US" dirty="0">
                <a:latin typeface="Times New Roman"/>
                <a:cs typeface="Times New Roman"/>
              </a:rPr>
              <a:t>(20, "</a:t>
            </a:r>
            <a:r>
              <a:rPr lang="en-US" dirty="0" err="1">
                <a:latin typeface="Times New Roman"/>
                <a:cs typeface="Times New Roman"/>
              </a:rPr>
              <a:t>rest_type</a:t>
            </a:r>
            <a:r>
              <a:rPr lang="en-US" dirty="0">
                <a:latin typeface="Times New Roman"/>
                <a:cs typeface="Times New Roman"/>
              </a:rPr>
              <a:t>").</a:t>
            </a:r>
            <a:r>
              <a:rPr lang="en-US" dirty="0" err="1">
                <a:latin typeface="Times New Roman"/>
                <a:cs typeface="Times New Roman"/>
              </a:rPr>
              <a:t>saveAsTable</a:t>
            </a:r>
            <a:r>
              <a:rPr lang="en-US" dirty="0">
                <a:latin typeface="Times New Roman"/>
                <a:cs typeface="Times New Roman"/>
              </a:rPr>
              <a:t>("</a:t>
            </a:r>
            <a:r>
              <a:rPr lang="en-US" dirty="0" err="1">
                <a:latin typeface="Times New Roman"/>
                <a:cs typeface="Times New Roman"/>
              </a:rPr>
              <a:t>restaurant_bucketed</a:t>
            </a:r>
            <a:r>
              <a:rPr lang="en-US" dirty="0">
                <a:latin typeface="Times New Roman"/>
                <a:cs typeface="Times New Roman"/>
              </a:rPr>
              <a:t>")</a:t>
            </a: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xmlns="" id="{665C2FCD-09A4-4B4B-AA73-F330DFE91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7F231E5-F402-49E1-82B4-C762909ED2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F0BA12B-74D1-4DB1-9A3F-C9BA27B815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515FCC40-AA93-4D3B-90D0-69BC824EAD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chemeClr val="tx2"/>
                </a:solidFill>
                <a:latin typeface="Times New Roman"/>
                <a:cs typeface="Times New Roman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162304-DA60-4C31-9E2B-E22F8DA75F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AE1EFF-264A-4A42-BEA1-0E875F40D7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5DB23C2B-2054-4D8B-9E98-9190F8E05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8797B5BC-9873-45F9-97D6-298FB5AF08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60" y="1683144"/>
            <a:ext cx="2774922" cy="34917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spc="-60" dirty="0">
                <a:latin typeface="Times New Roman"/>
                <a:cs typeface="Times New Roman"/>
              </a:rPr>
              <a:t>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06865" y="1707723"/>
            <a:ext cx="7733505" cy="3958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/>
              <a:buChar char="Ø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In this project we have downloaded a dataset from Kaggle which consists of the restaurant details in Bangalore. 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Corbel" panose="020B0503020204020204"/>
              <a:cs typeface="Times New Roman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We have performed preprocessing on this dataset and used the sample data 1500 records. 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Corbel" panose="020B0503020204020204"/>
              <a:cs typeface="Times New Roman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We have processed this data in SparkSQL to extract some use cases from the user perspective. 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Corbel" panose="020B0503020204020204"/>
              <a:cs typeface="Times New Roman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We have added few more columns to the existing dataset from restaurant point of view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done this project 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Notebook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cloudera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665C2FCD-09A4-4B4B-AA73-F330DFE91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DCCCDCCF-DDE7-4FF9-BA8E-DFD3AC93A6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2352FE0-ACFA-479E-A574-CED1C035D3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93288" cy="4601183"/>
          </a:xfrm>
        </p:spPr>
        <p:txBody>
          <a:bodyPr>
            <a:normAutofit/>
          </a:bodyPr>
          <a:lstStyle/>
          <a:p>
            <a:r>
              <a:rPr lang="en-US" sz="3100" b="1" dirty="0">
                <a:latin typeface="Times New Roman"/>
                <a:cs typeface="Times New Roman"/>
              </a:rPr>
              <a:t>Tools &amp; TECHNOLOGY Used</a:t>
            </a:r>
            <a:endParaRPr lang="en-IN" sz="3100" b="1" dirty="0">
              <a:latin typeface="Times New Roman"/>
              <a:cs typeface="Times New Roman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01F5979-1992-492E-ABBD-62EBC1016C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77CB93F-A0E2-4BBE-B2FC-E93932C7E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3CA72EDB-771E-4081-B2E2-BE76E58B2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41353620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51691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0516254-1D9F-4F3A-9870-3A3280BE2B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Concept used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C14672B-27A5-4CDA-ABAF-5E4CF4B41C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D89589C-2C90-4407-A995-05EC3DD7AB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Partitioning :- It was used to make our data more accessible and presentable.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Bucketing:- It was used mainly for price column ,So that we can bucket the high ranges of price into minimal number of buckets.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Data Pre-Processing:- We used Python for data processing to remove all the null values and to add new data.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Data Sets and Data Frames.</a:t>
            </a:r>
          </a:p>
          <a:p>
            <a:endParaRPr lang="en-IN" sz="2400" dirty="0">
              <a:latin typeface="Times New Roman"/>
              <a:cs typeface="Times New Roma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A206779-5C74-4555-94BC-5845C92EC3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771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9890" y="677346"/>
            <a:ext cx="7315200" cy="1134201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2372264"/>
            <a:ext cx="7315200" cy="32147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Estimate cost for two people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Restaurants rating, votes and reviews are </a:t>
            </a:r>
            <a:r>
              <a:rPr lang="en-US" dirty="0" err="1" smtClean="0">
                <a:solidFill>
                  <a:schemeClr val="tx1"/>
                </a:solidFill>
              </a:rPr>
              <a:t>avilable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Online Order and Table booking facility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restaurants phone numbers and </a:t>
            </a:r>
            <a:r>
              <a:rPr lang="en-US" dirty="0" err="1" smtClean="0">
                <a:solidFill>
                  <a:schemeClr val="tx1"/>
                </a:solidFill>
              </a:rPr>
              <a:t>url</a:t>
            </a:r>
            <a:r>
              <a:rPr lang="en-US" dirty="0" smtClean="0">
                <a:solidFill>
                  <a:schemeClr val="tx1"/>
                </a:solidFill>
              </a:rPr>
              <a:t> are available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The acceptable payment modes of restaurants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975" y="1975504"/>
            <a:ext cx="2285998" cy="256681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Work flow of project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xmlns="" id="{4BE8090C-FAC0-4DE5-8EDD-892464FD9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105" y="778595"/>
            <a:ext cx="8755691" cy="524628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7742" y="2372162"/>
            <a:ext cx="1941533" cy="89973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Schema of the table</a:t>
            </a:r>
            <a:endParaRPr lang="en-IN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4494" y="1714490"/>
            <a:ext cx="4878389" cy="4229691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 |-- url: string (nullable = true)</a:t>
            </a:r>
            <a:endParaRPr lang="en-IN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 |-- address: string (nullable = true)</a:t>
            </a:r>
            <a:endParaRPr lang="en-IN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 |-- name: string (nullable = true)</a:t>
            </a:r>
            <a:endParaRPr lang="en-IN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 |-- online_order: string (nullable = true)</a:t>
            </a:r>
            <a:endParaRPr lang="en-IN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 |-- book_table: string (nullable = true)</a:t>
            </a:r>
            <a:endParaRPr lang="en-IN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 |-- rate: string (nullable = true)</a:t>
            </a:r>
            <a:endParaRPr lang="en-IN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 |-- votes: int (nullable = true)</a:t>
            </a:r>
            <a:endParaRPr lang="en-IN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 |-- phone: string (nullable = true)</a:t>
            </a:r>
          </a:p>
          <a:p>
            <a:r>
              <a:rPr lang="en-US" dirty="0">
                <a:latin typeface="Times New Roman"/>
                <a:cs typeface="Times New Roman"/>
              </a:rPr>
              <a:t>|-- location: string (nullable = true) </a:t>
            </a:r>
          </a:p>
          <a:p>
            <a:r>
              <a:rPr lang="en-US" dirty="0">
                <a:latin typeface="Times New Roman"/>
                <a:cs typeface="Times New Roman"/>
              </a:rPr>
              <a:t>|-- rest_type: string (nullable = true) </a:t>
            </a:r>
          </a:p>
          <a:p>
            <a:r>
              <a:rPr lang="en-US" dirty="0">
                <a:latin typeface="Times New Roman"/>
                <a:cs typeface="Times New Roman"/>
              </a:rPr>
              <a:t>|-- cuisines: string (nullable = true) 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58735" y="1180085"/>
            <a:ext cx="5369943" cy="46151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|-- cuisines: string (nullable = true)</a:t>
            </a:r>
            <a:r>
              <a:rPr lang="en-US" dirty="0">
                <a:latin typeface="Times New Roman"/>
                <a:cs typeface="Times New Roman"/>
              </a:rPr>
              <a:t> </a:t>
            </a:r>
            <a:endParaRPr lang="en-US"/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|--</a:t>
            </a:r>
            <a:r>
              <a:rPr lang="en-US" sz="2000" dirty="0">
                <a:latin typeface="Times New Roman"/>
                <a:cs typeface="Times New Roman"/>
              </a:rPr>
              <a:t> approx_cost_for_two_people: integer (nullable = true)</a:t>
            </a:r>
            <a:r>
              <a:rPr lang="en-US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|-- reviews_list: string (nullable = true)</a:t>
            </a:r>
            <a:r>
              <a:rPr lang="en-US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|-- menu_item: string (nullable = true)</a:t>
            </a:r>
            <a:r>
              <a:rPr lang="en-US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|-- listed_in_type: string (nullable = true)</a:t>
            </a:r>
            <a:r>
              <a:rPr lang="en-US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|-- listed_in_city: string (nullable = true)</a:t>
            </a:r>
            <a:r>
              <a:rPr lang="en-US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|-- payMode: string (nullable = true)</a:t>
            </a:r>
            <a:r>
              <a:rPr lang="en-US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|-- Discount: integer (nullable = true)</a:t>
            </a:r>
            <a:r>
              <a:rPr lang="en-US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|-- Capacity: integer (nullable = true)</a:t>
            </a:r>
            <a:r>
              <a:rPr lang="en-US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|-- Catering: string (nullable = true)</a:t>
            </a:r>
            <a:endParaRPr lang="en-IN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568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33" y="1834248"/>
            <a:ext cx="2421192" cy="147857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Queries in sparksql </a:t>
            </a:r>
            <a:endParaRPr lang="en-IN">
              <a:latin typeface="Times New Roman"/>
              <a:cs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1410" y="1966823"/>
            <a:ext cx="8822099" cy="3824377"/>
          </a:xfrm>
        </p:spPr>
        <p:txBody>
          <a:bodyPr>
            <a:normAutofit/>
          </a:bodyPr>
          <a:lstStyle/>
          <a:p>
            <a:endParaRPr lang="en-IN" sz="8000" dirty="0"/>
          </a:p>
          <a:p>
            <a:endParaRPr lang="en-IN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452236" y="736906"/>
            <a:ext cx="839855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ea typeface="Arial" pitchFamily="34" charset="0"/>
                <a:cs typeface="Times New Roman"/>
              </a:rPr>
              <a:t> 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/>
                <a:ea typeface="Arial" pitchFamily="34" charset="0"/>
                <a:cs typeface="Times New Roman"/>
              </a:rPr>
              <a:t>Restaurant names in Banashankari with online order and table booking availability</a:t>
            </a:r>
            <a:endParaRPr 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 pitchFamily="18" charset="0"/>
              <a:ea typeface="Arial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/>
                <a:ea typeface="Arial" pitchFamily="34" charset="0"/>
                <a:cs typeface="Times New Roman"/>
              </a:rPr>
              <a:t>s.sql('select distinct name from restaurant2 where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/>
                <a:ea typeface="Arial" pitchFamily="34" charset="0"/>
                <a:cs typeface="Times New Roman"/>
              </a:rPr>
              <a:t>online_order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/>
                <a:ea typeface="Arial" pitchFamily="34" charset="0"/>
                <a:cs typeface="Times New Roman"/>
              </a:rPr>
              <a:t>="Yes" and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/>
                <a:ea typeface="Arial" pitchFamily="34" charset="0"/>
                <a:cs typeface="Times New Roman"/>
              </a:rPr>
              <a:t>book_table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/>
                <a:ea typeface="Arial" pitchFamily="34" charset="0"/>
                <a:cs typeface="Times New Roman"/>
              </a:rPr>
              <a:t>="Yes" and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/>
                <a:ea typeface="Arial" pitchFamily="34" charset="0"/>
                <a:cs typeface="Times New Roman"/>
              </a:rPr>
              <a:t>liste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/>
                <a:ea typeface="Arial" pitchFamily="34" charset="0"/>
                <a:cs typeface="Arial"/>
              </a:rPr>
              <a:t>d_in_city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/>
                <a:ea typeface="Arial" pitchFamily="34" charset="0"/>
                <a:cs typeface="Arial"/>
              </a:rPr>
              <a:t>="Banashankari"').show()</a:t>
            </a:r>
            <a:endParaRPr 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/>
              <a:ea typeface="Arial" pitchFamily="34" charset="0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ea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 Top rated restaurant with their type of service.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r>
              <a:rPr lang="en-IN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IN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s.sql</a:t>
            </a:r>
            <a:r>
              <a:rPr lang="en-IN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('select </a:t>
            </a:r>
            <a:r>
              <a:rPr lang="en-IN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name,rest_type,rate</a:t>
            </a:r>
            <a:r>
              <a:rPr lang="en-IN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from restaurant2 where rate&gt;="4.0" group by </a:t>
            </a:r>
            <a:r>
              <a:rPr lang="en-IN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name,rest_type,rate</a:t>
            </a:r>
            <a:r>
              <a:rPr lang="en-IN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order by rate').show()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/>
              <a:ea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 The costly restaurant (cost for 2 greater than 800) with restaurant type and location located in Bannerghatta Road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r>
              <a:rPr lang="en-IN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s.sql</a:t>
            </a:r>
            <a:r>
              <a:rPr lang="en-IN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('select </a:t>
            </a:r>
            <a:r>
              <a:rPr lang="en-IN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name,rest_type,location</a:t>
            </a:r>
            <a:r>
              <a:rPr lang="en-IN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from restaurant2 where </a:t>
            </a:r>
            <a:r>
              <a:rPr lang="en-IN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approx_cost_for_two_people</a:t>
            </a:r>
            <a:r>
              <a:rPr lang="en-IN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&gt;=800 and </a:t>
            </a:r>
            <a:r>
              <a:rPr lang="en-IN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listed_in_city</a:t>
            </a:r>
            <a:r>
              <a:rPr lang="en-IN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="Bannerghatta Road"').show()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684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43162304-DA60-4C31-9E2B-E22F8DA75F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C4AE1EFF-264A-4A42-BEA1-0E875F40D7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xmlns="" id="{5DB23C2B-2054-4D8B-9E98-9190F8E05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xmlns="" id="{8797B5BC-9873-45F9-97D6-298FB5AF08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60" y="1683144"/>
            <a:ext cx="2774922" cy="34917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spc="-60" dirty="0">
                <a:latin typeface="Times New Roman"/>
                <a:cs typeface="Times New Roman"/>
              </a:rPr>
              <a:t>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1606" y="1707723"/>
            <a:ext cx="7032957" cy="399561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Restaurants in Bannerghatta Road with cost for two people between 500 to 800 with its type, rating and location</a:t>
            </a:r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00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s.sql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('select </a:t>
            </a:r>
            <a:r>
              <a:rPr lang="en-US" sz="200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name,listed_in_type,rate,location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from                    restaurant2 where (</a:t>
            </a:r>
            <a:r>
              <a:rPr lang="en-US" sz="200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approx_cost_for_two_people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  between 500 and 800) and 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listed_in_city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="Bannerghatta Road"').show()</a:t>
            </a:r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Top Voted Restaurant details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200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s.sql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('select max(votes) from restaurant2').show()</a:t>
            </a:r>
          </a:p>
          <a:p>
            <a:r>
              <a:rPr lang="en-US" sz="200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s.sql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('select * from restaurant2 where votes=4401').show()</a:t>
            </a:r>
          </a:p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Restaurants in Banashankari having votes greater than 500 and having the menu list with restaurant type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200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s.sql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('select </a:t>
            </a:r>
            <a:r>
              <a:rPr lang="en-US" sz="200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name,menu_items,rest_type,votes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from restaurant2 where votes&gt;500 and </a:t>
            </a:r>
            <a:r>
              <a:rPr lang="en-US" sz="200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listed_in_city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="Banashankari" and </a:t>
            </a:r>
            <a:r>
              <a:rPr lang="en-US" sz="200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menu_items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!="</a:t>
            </a:r>
            <a:r>
              <a:rPr lang="en-US" sz="200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notAvailable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"').show()</a:t>
            </a:r>
          </a:p>
          <a:p>
            <a:pPr indent="-182880">
              <a:buFont typeface="Wingdings 2" pitchFamily="18" charset="2"/>
              <a:buChar char=""/>
            </a:pP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pPr indent="-182880">
              <a:buFont typeface="Wingdings 2" pitchFamily="18" charset="2"/>
              <a:buChar char=""/>
            </a:pP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xmlns="" id="{665C2FCD-09A4-4B4B-AA73-F330DFE91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684</TotalTime>
  <Words>485</Words>
  <Application>Microsoft Office PowerPoint</Application>
  <PresentationFormat>Custom</PresentationFormat>
  <Paragraphs>120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Frame</vt:lpstr>
      <vt:lpstr>Restaurants Recommendation System</vt:lpstr>
      <vt:lpstr>Description</vt:lpstr>
      <vt:lpstr>Tools &amp; TECHNOLOGY Used</vt:lpstr>
      <vt:lpstr>Concept used</vt:lpstr>
      <vt:lpstr>Features</vt:lpstr>
      <vt:lpstr>Work flow of project</vt:lpstr>
      <vt:lpstr>Schema of the table</vt:lpstr>
      <vt:lpstr>Queries in sparksql </vt:lpstr>
      <vt:lpstr>Queries</vt:lpstr>
      <vt:lpstr>Queries</vt:lpstr>
      <vt:lpstr>Queries</vt:lpstr>
      <vt:lpstr>Queries</vt:lpstr>
      <vt:lpstr>Queries</vt:lpstr>
      <vt:lpstr>Queries</vt:lpstr>
      <vt:lpstr>Queries</vt:lpstr>
      <vt:lpstr>Partitioning and bucketing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restaurant project</dc:title>
  <dc:creator>Neha</dc:creator>
  <cp:lastModifiedBy>Windows User</cp:lastModifiedBy>
  <cp:revision>318</cp:revision>
  <dcterms:created xsi:type="dcterms:W3CDTF">2021-09-01T17:08:01Z</dcterms:created>
  <dcterms:modified xsi:type="dcterms:W3CDTF">2021-09-09T11:47:29Z</dcterms:modified>
</cp:coreProperties>
</file>