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5" r:id="rId6"/>
    <p:sldId id="263" r:id="rId7"/>
    <p:sldId id="264" r:id="rId8"/>
    <p:sldId id="268" r:id="rId9"/>
    <p:sldId id="269" r:id="rId10"/>
    <p:sldId id="270" r:id="rId11"/>
    <p:sldId id="272" r:id="rId12"/>
    <p:sldId id="273" r:id="rId13"/>
    <p:sldId id="276" r:id="rId14"/>
    <p:sldId id="277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D5FC8-8E46-4732-82F1-447B1A235510}" v="238" dt="2021-09-08T17:26:5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6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2814"/>
          </a:xfrm>
        </p:spPr>
        <p:txBody>
          <a:bodyPr/>
          <a:lstStyle/>
          <a:p>
            <a:r>
              <a:rPr lang="en-US" dirty="0"/>
              <a:t> restaurants recommendation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413" y="3541652"/>
            <a:ext cx="8791575" cy="2134529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Team Members:  </a:t>
            </a:r>
          </a:p>
          <a:p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2900" dirty="0" err="1">
                <a:solidFill>
                  <a:schemeClr val="tx1"/>
                </a:solidFill>
              </a:rPr>
              <a:t>Eswar</a:t>
            </a:r>
            <a:r>
              <a:rPr lang="en-US" sz="2900" dirty="0">
                <a:solidFill>
                  <a:schemeClr val="tx1"/>
                </a:solidFill>
              </a:rPr>
              <a:t> (Data Analytics)</a:t>
            </a:r>
          </a:p>
          <a:p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3200" dirty="0" err="1">
                <a:solidFill>
                  <a:schemeClr val="tx1"/>
                </a:solidFill>
              </a:rPr>
              <a:t>Suleman</a:t>
            </a:r>
            <a:r>
              <a:rPr lang="en-US" sz="3200" dirty="0">
                <a:solidFill>
                  <a:schemeClr val="tx1"/>
                </a:solidFill>
              </a:rPr>
              <a:t> (Data Collection &amp; preprocessing)</a:t>
            </a:r>
            <a:endParaRPr lang="en-US" sz="2900" dirty="0">
              <a:solidFill>
                <a:schemeClr val="tx1"/>
              </a:solidFill>
            </a:endParaRPr>
          </a:p>
          <a:p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2900" dirty="0" err="1">
                <a:solidFill>
                  <a:schemeClr val="tx1"/>
                </a:solidFill>
              </a:rPr>
              <a:t>Neha</a:t>
            </a:r>
            <a:r>
              <a:rPr lang="en-US" sz="2900" dirty="0">
                <a:solidFill>
                  <a:schemeClr val="tx1"/>
                </a:solidFill>
              </a:rPr>
              <a:t> (quality assurance and deployment)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9358" y="6064370"/>
            <a:ext cx="668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https</a:t>
            </a:r>
            <a:r>
              <a:rPr lang="en-US" dirty="0" smtClean="0"/>
              <a:t>://github.com/GurramEswarNaidu/Revature_Project2.git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27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050" y="492635"/>
            <a:ext cx="8791575" cy="956603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561381"/>
            <a:ext cx="8791575" cy="45029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5 costly restaurants with restaurant name location,cuisines,rate,votes,approx_cost_2 and </a:t>
            </a:r>
            <a:r>
              <a:rPr lang="en-IN" b="1" dirty="0" err="1">
                <a:solidFill>
                  <a:schemeClr val="tx1"/>
                </a:solidFill>
              </a:rPr>
              <a:t>listed_in_type</a:t>
            </a:r>
            <a:r>
              <a:rPr lang="en-IN" b="1" dirty="0">
                <a:solidFill>
                  <a:schemeClr val="tx1"/>
                </a:solidFill>
              </a:rPr>
              <a:t> based on approx_cost_2,rate and votes.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distinct name,location,cuisines,rate,votes,approx_cost_2,listed_in_type from restaurant2 order by approx_cost_2 </a:t>
            </a:r>
            <a:r>
              <a:rPr lang="en-IN" dirty="0" err="1">
                <a:solidFill>
                  <a:schemeClr val="tx1"/>
                </a:solidFill>
              </a:rPr>
              <a:t>desc,votes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List of restaurants which are rated more than 3.5 in reviews list 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s.sql('select </a:t>
            </a:r>
            <a:r>
              <a:rPr lang="en-IN" dirty="0" err="1">
                <a:solidFill>
                  <a:schemeClr val="tx1"/>
                </a:solidFill>
              </a:rPr>
              <a:t>name,location,rest_type</a:t>
            </a:r>
            <a:r>
              <a:rPr lang="en-IN" dirty="0">
                <a:solidFill>
                  <a:schemeClr val="tx1"/>
                </a:solidFill>
              </a:rPr>
              <a:t> from restaurant2 where substring(reviews_list,6,9)&gt;"3.5"').show()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5 restaurants based on rating and votes, having the </a:t>
            </a:r>
            <a:r>
              <a:rPr lang="en-IN" b="1" dirty="0" err="1">
                <a:solidFill>
                  <a:schemeClr val="tx1"/>
                </a:solidFill>
              </a:rPr>
              <a:t>rest_type</a:t>
            </a:r>
            <a:r>
              <a:rPr lang="en-IN" b="1" dirty="0">
                <a:solidFill>
                  <a:schemeClr val="tx1"/>
                </a:solidFill>
              </a:rPr>
              <a:t> as Casual Dining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distinct </a:t>
            </a:r>
            <a:r>
              <a:rPr lang="en-IN" dirty="0" err="1">
                <a:solidFill>
                  <a:schemeClr val="tx1"/>
                </a:solidFill>
              </a:rPr>
              <a:t>name,location,cuisines,rate,votes</a:t>
            </a:r>
            <a:r>
              <a:rPr lang="en-IN" dirty="0">
                <a:solidFill>
                  <a:schemeClr val="tx1"/>
                </a:solidFill>
              </a:rPr>
              <a:t> from restaurant2 where </a:t>
            </a:r>
            <a:r>
              <a:rPr lang="en-IN" dirty="0" err="1">
                <a:solidFill>
                  <a:schemeClr val="tx1"/>
                </a:solidFill>
              </a:rPr>
              <a:t>rest_type</a:t>
            </a:r>
            <a:r>
              <a:rPr lang="en-IN" dirty="0">
                <a:solidFill>
                  <a:schemeClr val="tx1"/>
                </a:solidFill>
              </a:rPr>
              <a:t> like "%Casual Dining%" order by rate </a:t>
            </a:r>
            <a:r>
              <a:rPr lang="en-IN" dirty="0" err="1">
                <a:solidFill>
                  <a:schemeClr val="tx1"/>
                </a:solidFill>
              </a:rPr>
              <a:t>desc,votes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324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546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Restaurant </a:t>
            </a:r>
            <a:r>
              <a:rPr lang="en-US" dirty="0" err="1"/>
              <a:t>name,loaction,rating</a:t>
            </a:r>
            <a:r>
              <a:rPr lang="en-US" dirty="0"/>
              <a:t> and discount having discount&gt;30 order by discount and rating in descending order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name,location,rate,Discount</a:t>
            </a:r>
            <a:r>
              <a:rPr lang="en-US" dirty="0"/>
              <a:t> from restaurant2 where Discount&gt;=30 order by Discount </a:t>
            </a:r>
            <a:r>
              <a:rPr lang="en-US" dirty="0" err="1"/>
              <a:t>desc</a:t>
            </a:r>
            <a:r>
              <a:rPr lang="en-US" dirty="0"/>
              <a:t>, rate </a:t>
            </a:r>
            <a:r>
              <a:rPr lang="en-US" dirty="0" err="1"/>
              <a:t>desc</a:t>
            </a:r>
            <a:r>
              <a:rPr lang="en-US" dirty="0"/>
              <a:t>').show(10)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Restaurant having catering facility in </a:t>
            </a:r>
            <a:r>
              <a:rPr lang="en-US" dirty="0" err="1"/>
              <a:t>Banashankari</a:t>
            </a:r>
            <a:r>
              <a:rPr lang="en-US" dirty="0"/>
              <a:t> area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</a:t>
            </a:r>
            <a:r>
              <a:rPr lang="en-US" dirty="0"/>
              <a:t> from restaurant2 where Catering="yes" and </a:t>
            </a:r>
            <a:r>
              <a:rPr lang="en-US" dirty="0" err="1"/>
              <a:t>listed_in_city</a:t>
            </a:r>
            <a:r>
              <a:rPr lang="en-US" dirty="0"/>
              <a:t>="</a:t>
            </a:r>
            <a:r>
              <a:rPr lang="en-US" dirty="0" err="1"/>
              <a:t>Banashankari</a:t>
            </a:r>
            <a:r>
              <a:rPr lang="en-US" dirty="0"/>
              <a:t>"').show(20)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Café Restaurant accepting credit card and </a:t>
            </a:r>
            <a:r>
              <a:rPr lang="en-US" dirty="0" err="1"/>
              <a:t>Paytm</a:t>
            </a:r>
            <a:r>
              <a:rPr lang="en-US" dirty="0"/>
              <a:t> mode of payment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name,location,votes</a:t>
            </a:r>
            <a:r>
              <a:rPr lang="en-US" dirty="0"/>
              <a:t> from restaurant2 where </a:t>
            </a:r>
            <a:r>
              <a:rPr lang="en-US" dirty="0" err="1"/>
              <a:t>listed_in_type</a:t>
            </a:r>
            <a:r>
              <a:rPr lang="en-US" dirty="0"/>
              <a:t>="Cafes" and (</a:t>
            </a:r>
            <a:r>
              <a:rPr lang="en-US" dirty="0" err="1"/>
              <a:t>payMode</a:t>
            </a:r>
            <a:r>
              <a:rPr lang="en-US" dirty="0"/>
              <a:t> like "%</a:t>
            </a:r>
            <a:r>
              <a:rPr lang="en-US" dirty="0" err="1"/>
              <a:t>DebitCard</a:t>
            </a:r>
            <a:r>
              <a:rPr lang="en-US" dirty="0"/>
              <a:t>%" or </a:t>
            </a:r>
            <a:r>
              <a:rPr lang="en-US" dirty="0" err="1"/>
              <a:t>payMode</a:t>
            </a:r>
            <a:r>
              <a:rPr lang="en-US" dirty="0"/>
              <a:t> like "%</a:t>
            </a:r>
            <a:r>
              <a:rPr lang="en-US" dirty="0" err="1"/>
              <a:t>Paytm</a:t>
            </a:r>
            <a:r>
              <a:rPr lang="en-US" dirty="0"/>
              <a:t>%")').show()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1321"/>
            <a:ext cx="9905998" cy="957532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3140"/>
            <a:ext cx="9905999" cy="4178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Dessert type restaurant having capacity greater than 100 order by capacity, rating and votes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name,location,rate,votes,capacity</a:t>
            </a:r>
            <a:r>
              <a:rPr lang="en-US" dirty="0"/>
              <a:t> from restaurant2 where </a:t>
            </a:r>
            <a:r>
              <a:rPr lang="en-US" dirty="0" err="1"/>
              <a:t>listed_in_type</a:t>
            </a:r>
            <a:r>
              <a:rPr lang="en-US" dirty="0"/>
              <a:t>="Desserts" and Capacity&gt;=100 order by rate </a:t>
            </a:r>
            <a:r>
              <a:rPr lang="en-US" dirty="0" err="1"/>
              <a:t>desc,votes</a:t>
            </a:r>
            <a:r>
              <a:rPr lang="en-US" dirty="0"/>
              <a:t> </a:t>
            </a:r>
            <a:r>
              <a:rPr lang="en-US" dirty="0" err="1"/>
              <a:t>desc,capacity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').show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Restaurant details which have catering facility and accepting cash with high discounts with menu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name,location,menu_item,Discount,payMode</a:t>
            </a:r>
            <a:r>
              <a:rPr lang="en-US" dirty="0"/>
              <a:t> from restaurant2 where Catering="yes" and </a:t>
            </a:r>
            <a:r>
              <a:rPr lang="en-US" dirty="0" err="1"/>
              <a:t>payMode</a:t>
            </a:r>
            <a:r>
              <a:rPr lang="en-US" dirty="0"/>
              <a:t> like "%Cash" and </a:t>
            </a:r>
            <a:r>
              <a:rPr lang="en-US" dirty="0" err="1"/>
              <a:t>menu_item</a:t>
            </a:r>
            <a:r>
              <a:rPr lang="en-US" dirty="0"/>
              <a:t>!="</a:t>
            </a:r>
            <a:r>
              <a:rPr lang="en-US" dirty="0" err="1"/>
              <a:t>notAvailable</a:t>
            </a:r>
            <a:r>
              <a:rPr lang="en-US" dirty="0"/>
              <a:t>" order by Discount </a:t>
            </a:r>
            <a:r>
              <a:rPr lang="en-US" dirty="0" err="1"/>
              <a:t>desc</a:t>
            </a:r>
            <a:r>
              <a:rPr lang="en-US" dirty="0"/>
              <a:t>').show()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D1EA4-3E96-43CB-AF56-F0E92146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C39F5-31AD-4DF7-9AD4-5DB3256A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7987"/>
            <a:ext cx="9905999" cy="4905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find </a:t>
            </a:r>
            <a:r>
              <a:rPr lang="en-GB" dirty="0" smtClean="0">
                <a:ea typeface="+mn-lt"/>
                <a:cs typeface="+mn-lt"/>
              </a:rPr>
              <a:t>menu </a:t>
            </a:r>
            <a:r>
              <a:rPr lang="en-GB" dirty="0">
                <a:ea typeface="+mn-lt"/>
                <a:cs typeface="+mn-lt"/>
              </a:rPr>
              <a:t>list of restaurant where online orders are accepted, book table facility should be there and </a:t>
            </a:r>
            <a:r>
              <a:rPr lang="en-GB" dirty="0" err="1">
                <a:ea typeface="+mn-lt"/>
                <a:cs typeface="+mn-lt"/>
              </a:rPr>
              <a:t>PhonePe</a:t>
            </a:r>
            <a:r>
              <a:rPr lang="en-GB" dirty="0">
                <a:ea typeface="+mn-lt"/>
                <a:cs typeface="+mn-lt"/>
              </a:rPr>
              <a:t> is available.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","name", "address", "phone", '</a:t>
            </a:r>
            <a:r>
              <a:rPr lang="en-GB" dirty="0" err="1">
                <a:ea typeface="+mn-lt"/>
                <a:cs typeface="+mn-lt"/>
              </a:rPr>
              <a:t>payMode</a:t>
            </a:r>
            <a:r>
              <a:rPr lang="en-GB" dirty="0">
                <a:ea typeface="+mn-lt"/>
                <a:cs typeface="+mn-lt"/>
              </a:rPr>
              <a:t>').filter((</a:t>
            </a:r>
            <a:r>
              <a:rPr lang="en-GB" dirty="0" err="1">
                <a:ea typeface="+mn-lt"/>
                <a:cs typeface="+mn-lt"/>
              </a:rPr>
              <a:t>data.online_order</a:t>
            </a:r>
            <a:r>
              <a:rPr lang="en-GB" dirty="0">
                <a:ea typeface="+mn-lt"/>
                <a:cs typeface="+mn-lt"/>
              </a:rPr>
              <a:t>=='Yes') &amp; (</a:t>
            </a:r>
            <a:r>
              <a:rPr lang="en-GB" dirty="0" err="1">
                <a:ea typeface="+mn-lt"/>
                <a:cs typeface="+mn-lt"/>
              </a:rPr>
              <a:t>data.book_table</a:t>
            </a:r>
            <a:r>
              <a:rPr lang="en-GB" dirty="0">
                <a:ea typeface="+mn-lt"/>
                <a:cs typeface="+mn-lt"/>
              </a:rPr>
              <a:t>=='Yes') &amp; (</a:t>
            </a:r>
            <a:r>
              <a:rPr lang="en-GB" dirty="0" err="1">
                <a:ea typeface="+mn-lt"/>
                <a:cs typeface="+mn-lt"/>
              </a:rPr>
              <a:t>data.payMode.contains</a:t>
            </a:r>
            <a:r>
              <a:rPr lang="en-GB" dirty="0">
                <a:ea typeface="+mn-lt"/>
                <a:cs typeface="+mn-lt"/>
              </a:rPr>
              <a:t>('</a:t>
            </a:r>
            <a:r>
              <a:rPr lang="en-GB" dirty="0" err="1">
                <a:ea typeface="+mn-lt"/>
                <a:cs typeface="+mn-lt"/>
              </a:rPr>
              <a:t>PhonePe</a:t>
            </a:r>
            <a:r>
              <a:rPr lang="en-GB" dirty="0">
                <a:ea typeface="+mn-lt"/>
                <a:cs typeface="+mn-lt"/>
              </a:rPr>
              <a:t>'))).show()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Looking for good discount and restaurant type should be Drinks and Night Life.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","name", "</a:t>
            </a:r>
            <a:r>
              <a:rPr lang="en-GB" dirty="0" err="1">
                <a:ea typeface="+mn-lt"/>
                <a:cs typeface="+mn-lt"/>
              </a:rPr>
              <a:t>address","phone","Discount</a:t>
            </a:r>
            <a:r>
              <a:rPr lang="en-GB" dirty="0">
                <a:ea typeface="+mn-lt"/>
                <a:cs typeface="+mn-lt"/>
              </a:rPr>
              <a:t>", "</a:t>
            </a:r>
            <a:r>
              <a:rPr lang="en-GB" dirty="0" err="1">
                <a:ea typeface="+mn-lt"/>
                <a:cs typeface="+mn-lt"/>
              </a:rPr>
              <a:t>listed_in_type</a:t>
            </a:r>
            <a:r>
              <a:rPr lang="en-GB" dirty="0">
                <a:ea typeface="+mn-lt"/>
                <a:cs typeface="+mn-lt"/>
              </a:rPr>
              <a:t>").filter((</a:t>
            </a:r>
            <a:r>
              <a:rPr lang="en-GB" dirty="0" err="1">
                <a:ea typeface="+mn-lt"/>
                <a:cs typeface="+mn-lt"/>
              </a:rPr>
              <a:t>data.Discount</a:t>
            </a:r>
            <a:r>
              <a:rPr lang="en-GB" dirty="0">
                <a:ea typeface="+mn-lt"/>
                <a:cs typeface="+mn-lt"/>
              </a:rPr>
              <a:t>&gt;=40) &amp; (</a:t>
            </a:r>
            <a:r>
              <a:rPr lang="en-GB" dirty="0" err="1">
                <a:ea typeface="+mn-lt"/>
                <a:cs typeface="+mn-lt"/>
              </a:rPr>
              <a:t>data.listed_in_type</a:t>
            </a:r>
            <a:r>
              <a:rPr lang="en-GB" dirty="0">
                <a:ea typeface="+mn-lt"/>
                <a:cs typeface="+mn-lt"/>
              </a:rPr>
              <a:t>=='Drinks &amp; nightlife')).show()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9107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5FFB7-0444-4ADB-9574-07EDC4E5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53E43A-C6F7-4528-B035-C28F85A9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7987"/>
            <a:ext cx="10818393" cy="49052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Restaurant type should be dine out and </a:t>
            </a:r>
            <a:r>
              <a:rPr lang="en-GB" dirty="0" err="1">
                <a:ea typeface="+mn-lt"/>
                <a:cs typeface="+mn-lt"/>
              </a:rPr>
              <a:t>dosa</a:t>
            </a:r>
            <a:r>
              <a:rPr lang="en-GB" dirty="0">
                <a:ea typeface="+mn-lt"/>
                <a:cs typeface="+mn-lt"/>
              </a:rPr>
              <a:t> should be there in the menu item.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 "name", "</a:t>
            </a:r>
            <a:r>
              <a:rPr lang="en-GB" dirty="0" err="1">
                <a:ea typeface="+mn-lt"/>
                <a:cs typeface="+mn-lt"/>
              </a:rPr>
              <a:t>address","phone</a:t>
            </a:r>
            <a:r>
              <a:rPr lang="en-GB" dirty="0">
                <a:ea typeface="+mn-lt"/>
                <a:cs typeface="+mn-lt"/>
              </a:rPr>
              <a:t>", "</a:t>
            </a:r>
            <a:r>
              <a:rPr lang="en-GB" dirty="0" err="1">
                <a:ea typeface="+mn-lt"/>
                <a:cs typeface="+mn-lt"/>
              </a:rPr>
              <a:t>menu_item</a:t>
            </a:r>
            <a:r>
              <a:rPr lang="en-GB" dirty="0">
                <a:ea typeface="+mn-lt"/>
                <a:cs typeface="+mn-lt"/>
              </a:rPr>
              <a:t>").filter((</a:t>
            </a:r>
            <a:r>
              <a:rPr lang="en-GB" dirty="0" err="1">
                <a:ea typeface="+mn-lt"/>
                <a:cs typeface="+mn-lt"/>
              </a:rPr>
              <a:t>data.menu_item.contains</a:t>
            </a:r>
            <a:r>
              <a:rPr lang="en-GB" dirty="0">
                <a:ea typeface="+mn-lt"/>
                <a:cs typeface="+mn-lt"/>
              </a:rPr>
              <a:t>('Dosa')) &amp; (</a:t>
            </a:r>
            <a:r>
              <a:rPr lang="en-GB" dirty="0" err="1">
                <a:ea typeface="+mn-lt"/>
                <a:cs typeface="+mn-lt"/>
              </a:rPr>
              <a:t>data.listed_in_type</a:t>
            </a:r>
            <a:r>
              <a:rPr lang="en-GB" dirty="0">
                <a:ea typeface="+mn-lt"/>
                <a:cs typeface="+mn-lt"/>
              </a:rPr>
              <a:t>=='Dine-out')).show()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Veg food in </a:t>
            </a:r>
            <a:r>
              <a:rPr lang="en-GB" dirty="0" err="1">
                <a:ea typeface="+mn-lt"/>
                <a:cs typeface="+mn-lt"/>
              </a:rPr>
              <a:t>banashankari</a:t>
            </a:r>
            <a:r>
              <a:rPr lang="en-GB" dirty="0">
                <a:ea typeface="+mn-lt"/>
                <a:cs typeface="+mn-lt"/>
              </a:rPr>
              <a:t>, budget is 800 max, please provide 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, address, name, mobile Number of the restaurant and one more thing I only have Paytm to pay the bills.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 "name", "address", "phone").filter((</a:t>
            </a:r>
            <a:r>
              <a:rPr lang="en-GB" dirty="0" err="1">
                <a:ea typeface="+mn-lt"/>
                <a:cs typeface="+mn-lt"/>
              </a:rPr>
              <a:t>data.menu_item.contains</a:t>
            </a:r>
            <a:r>
              <a:rPr lang="en-GB" dirty="0">
                <a:ea typeface="+mn-lt"/>
                <a:cs typeface="+mn-lt"/>
              </a:rPr>
              <a:t>('Veg')) | (</a:t>
            </a:r>
            <a:r>
              <a:rPr lang="en-GB" dirty="0" err="1">
                <a:ea typeface="+mn-lt"/>
                <a:cs typeface="+mn-lt"/>
              </a:rPr>
              <a:t>data.menu_item.contains</a:t>
            </a:r>
            <a:r>
              <a:rPr lang="en-GB" dirty="0">
                <a:ea typeface="+mn-lt"/>
                <a:cs typeface="+mn-lt"/>
              </a:rPr>
              <a:t>('veg')) &amp; (</a:t>
            </a:r>
            <a:r>
              <a:rPr lang="en-GB" dirty="0" err="1">
                <a:ea typeface="+mn-lt"/>
                <a:cs typeface="+mn-lt"/>
              </a:rPr>
              <a:t>data.listed_in_city</a:t>
            </a:r>
            <a:r>
              <a:rPr lang="en-GB" dirty="0">
                <a:ea typeface="+mn-lt"/>
                <a:cs typeface="+mn-lt"/>
              </a:rPr>
              <a:t>=='</a:t>
            </a:r>
            <a:r>
              <a:rPr lang="en-GB" dirty="0" err="1">
                <a:ea typeface="+mn-lt"/>
                <a:cs typeface="+mn-lt"/>
              </a:rPr>
              <a:t>banashankari</a:t>
            </a:r>
            <a:r>
              <a:rPr lang="en-GB" dirty="0">
                <a:ea typeface="+mn-lt"/>
                <a:cs typeface="+mn-lt"/>
              </a:rPr>
              <a:t>') &amp; (</a:t>
            </a:r>
            <a:r>
              <a:rPr lang="en-GB" dirty="0" err="1">
                <a:ea typeface="+mn-lt"/>
                <a:cs typeface="+mn-lt"/>
              </a:rPr>
              <a:t>data.payMode.contains</a:t>
            </a:r>
            <a:r>
              <a:rPr lang="en-GB" dirty="0">
                <a:ea typeface="+mn-lt"/>
                <a:cs typeface="+mn-lt"/>
              </a:rPr>
              <a:t>('Paytm')) &amp; (</a:t>
            </a:r>
            <a:r>
              <a:rPr lang="en-GB" dirty="0" err="1">
                <a:ea typeface="+mn-lt"/>
                <a:cs typeface="+mn-lt"/>
              </a:rPr>
              <a:t>data.approx_cost_for_two_people</a:t>
            </a:r>
            <a:r>
              <a:rPr lang="en-GB" dirty="0">
                <a:ea typeface="+mn-lt"/>
                <a:cs typeface="+mn-lt"/>
              </a:rPr>
              <a:t>&lt;=800)).show()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8031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4456"/>
          </a:xfrm>
        </p:spPr>
        <p:txBody>
          <a:bodyPr/>
          <a:lstStyle/>
          <a:p>
            <a:r>
              <a:rPr lang="en-US" dirty="0"/>
              <a:t>Partitioning and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2211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Partitioning the table based on Discounts of restaurant</a:t>
            </a:r>
          </a:p>
          <a:p>
            <a:pPr>
              <a:buNone/>
            </a:pPr>
            <a:r>
              <a:rPr lang="en-US" dirty="0"/>
              <a:t>rest=s.sql('select * from restaurant2')</a:t>
            </a:r>
          </a:p>
          <a:p>
            <a:pPr>
              <a:buNone/>
            </a:pPr>
            <a:r>
              <a:rPr lang="en-US" dirty="0" err="1"/>
              <a:t>rest.write.partitionBy</a:t>
            </a:r>
            <a:r>
              <a:rPr lang="en-US" dirty="0"/>
              <a:t>('Discount').</a:t>
            </a:r>
            <a:r>
              <a:rPr lang="en-US" dirty="0" err="1"/>
              <a:t>saveAsTable</a:t>
            </a:r>
            <a:r>
              <a:rPr lang="en-US" dirty="0"/>
              <a:t>("</a:t>
            </a:r>
            <a:r>
              <a:rPr lang="en-US" dirty="0" err="1"/>
              <a:t>restaurant_part</a:t>
            </a:r>
            <a:r>
              <a:rPr lang="en-US" dirty="0"/>
              <a:t>")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We have performed bucketing on the type of restaurant with 20 buckets</a:t>
            </a:r>
          </a:p>
          <a:p>
            <a:pPr>
              <a:buNone/>
            </a:pPr>
            <a:r>
              <a:rPr lang="en-US" dirty="0"/>
              <a:t>rest=s.sql('select * from restaurant2')</a:t>
            </a:r>
          </a:p>
          <a:p>
            <a:pPr>
              <a:buNone/>
            </a:pPr>
            <a:r>
              <a:rPr lang="en-US" dirty="0" err="1"/>
              <a:t>rest.write.bucketBy</a:t>
            </a:r>
            <a:r>
              <a:rPr lang="en-US" dirty="0"/>
              <a:t>(20, "</a:t>
            </a:r>
            <a:r>
              <a:rPr lang="en-US" dirty="0" err="1"/>
              <a:t>rest_type</a:t>
            </a:r>
            <a:r>
              <a:rPr lang="en-US" dirty="0"/>
              <a:t>").</a:t>
            </a:r>
            <a:r>
              <a:rPr lang="en-US" dirty="0" err="1"/>
              <a:t>saveAsTable</a:t>
            </a:r>
            <a:r>
              <a:rPr lang="en-US" dirty="0"/>
              <a:t>("</a:t>
            </a:r>
            <a:r>
              <a:rPr lang="en-US" dirty="0" err="1"/>
              <a:t>restaurant_bucketed</a:t>
            </a:r>
            <a:r>
              <a:rPr lang="en-US" dirty="0"/>
              <a:t>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162" y="2285999"/>
            <a:ext cx="6630837" cy="12239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0339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9736" y="2441274"/>
            <a:ext cx="8548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project we have downloaded a dataset 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restaurant details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bangalore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We have performed preprocessing on this dataset and used the sample data 1500 records. We have processed this data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SparkSQL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extract some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usecases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the user perspective. We have added few more columns to the existing dataset from restaurant point of view.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 Hadoop 2.x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Hive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Jupyter</a:t>
            </a:r>
            <a:r>
              <a:rPr lang="en-US" dirty="0">
                <a:latin typeface="Times New Roman"/>
                <a:cs typeface="Times New Roman"/>
              </a:rPr>
              <a:t> Notebook</a:t>
            </a:r>
          </a:p>
          <a:p>
            <a:r>
              <a:rPr lang="en-US" dirty="0">
                <a:latin typeface="Times New Roman"/>
                <a:cs typeface="Times New Roman"/>
              </a:rPr>
              <a:t>Kaggle</a:t>
            </a:r>
          </a:p>
          <a:p>
            <a:r>
              <a:rPr lang="en-US" dirty="0">
                <a:latin typeface="Times New Roman"/>
                <a:cs typeface="Times New Roman"/>
              </a:rPr>
              <a:t> Cloudera 5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691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/>
              <a:t>Partitioning :- It was used to make our data more accessible and presentable</a:t>
            </a:r>
          </a:p>
          <a:p>
            <a:r>
              <a:rPr lang="en-US" dirty="0"/>
              <a:t>Bucketing:- It was used mainly for price column ,So that we can bucket the high ranges of price into minimal number of buckets</a:t>
            </a:r>
          </a:p>
          <a:p>
            <a:r>
              <a:rPr lang="en-US" dirty="0"/>
              <a:t>Data </a:t>
            </a:r>
            <a:r>
              <a:rPr lang="en-US" dirty="0" smtClean="0"/>
              <a:t>Preprocessing</a:t>
            </a:r>
            <a:r>
              <a:rPr lang="en-US" dirty="0"/>
              <a:t>:- We used Python for data processing to remove all the null values and to add new data</a:t>
            </a:r>
          </a:p>
          <a:p>
            <a:r>
              <a:rPr lang="en-US" dirty="0"/>
              <a:t>Data Sets and </a:t>
            </a:r>
            <a:r>
              <a:rPr lang="en-US" dirty="0" err="1"/>
              <a:t>DataFrames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77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1499"/>
          </a:xfrm>
        </p:spPr>
        <p:txBody>
          <a:bodyPr/>
          <a:lstStyle/>
          <a:p>
            <a:r>
              <a:rPr lang="en-US" dirty="0"/>
              <a:t>Work flow of project</a:t>
            </a:r>
          </a:p>
        </p:txBody>
      </p:sp>
      <p:pic>
        <p:nvPicPr>
          <p:cNvPr id="6" name="Content Placeholder 5" descr="flowChartP2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68" y="1871932"/>
            <a:ext cx="8997351" cy="440809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731"/>
          </a:xfrm>
        </p:spPr>
        <p:txBody>
          <a:bodyPr/>
          <a:lstStyle/>
          <a:p>
            <a:r>
              <a:rPr lang="en-US" dirty="0"/>
              <a:t>Schema of the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146" y="1317832"/>
            <a:ext cx="4878389" cy="422969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url: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address: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name: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online_order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book_table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rate: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votes: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phone: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</a:p>
          <a:p>
            <a:r>
              <a:rPr lang="en-US" sz="1800" dirty="0"/>
              <a:t>|-- location: string (</a:t>
            </a:r>
            <a:r>
              <a:rPr lang="en-US" sz="1800" dirty="0" err="1"/>
              <a:t>nullable</a:t>
            </a:r>
            <a:r>
              <a:rPr lang="en-US" sz="1800" dirty="0"/>
              <a:t> = true) </a:t>
            </a:r>
          </a:p>
          <a:p>
            <a:r>
              <a:rPr lang="en-US" sz="1800" dirty="0"/>
              <a:t>|-- </a:t>
            </a:r>
            <a:r>
              <a:rPr lang="en-US" sz="1800" dirty="0" err="1"/>
              <a:t>rest_type</a:t>
            </a:r>
            <a:r>
              <a:rPr lang="en-US" sz="1800" dirty="0"/>
              <a:t>: string (</a:t>
            </a:r>
            <a:r>
              <a:rPr lang="en-US" sz="1800" dirty="0" err="1"/>
              <a:t>nullable</a:t>
            </a:r>
            <a:r>
              <a:rPr lang="en-US" sz="1800" dirty="0"/>
              <a:t> = true) </a:t>
            </a:r>
          </a:p>
          <a:p>
            <a:r>
              <a:rPr lang="en-US" sz="1800" dirty="0"/>
              <a:t>|-- cuisines: string (</a:t>
            </a:r>
            <a:r>
              <a:rPr lang="en-US" sz="1800" dirty="0" err="1"/>
              <a:t>nullable</a:t>
            </a:r>
            <a:r>
              <a:rPr lang="en-US" sz="1800" dirty="0"/>
              <a:t> = true)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67091" y="1388852"/>
            <a:ext cx="5369943" cy="4615132"/>
          </a:xfrm>
        </p:spPr>
        <p:txBody>
          <a:bodyPr>
            <a:noAutofit/>
          </a:bodyPr>
          <a:lstStyle/>
          <a:p>
            <a:r>
              <a:rPr lang="en-US" sz="2000" dirty="0"/>
              <a:t>|-- cuisines: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approx_cost_for_two_people</a:t>
            </a:r>
            <a:r>
              <a:rPr lang="en-US" sz="2000" dirty="0"/>
              <a:t>: integer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reviews_list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menu_item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listed_in_type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listed_in_city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payMode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Discount: integer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Capacity: integer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Catering: string (</a:t>
            </a:r>
            <a:r>
              <a:rPr lang="en-US" sz="2000" dirty="0" err="1"/>
              <a:t>nullable</a:t>
            </a:r>
            <a:r>
              <a:rPr lang="en-US" sz="2000" dirty="0"/>
              <a:t> = true)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6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-107623"/>
            <a:ext cx="9905998" cy="1478570"/>
          </a:xfrm>
        </p:spPr>
        <p:txBody>
          <a:bodyPr/>
          <a:lstStyle/>
          <a:p>
            <a:r>
              <a:rPr lang="en-US" dirty="0"/>
              <a:t>Queries in </a:t>
            </a:r>
            <a:r>
              <a:rPr lang="en-US" dirty="0" err="1"/>
              <a:t>sparksql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1966823"/>
            <a:ext cx="8822099" cy="3824377"/>
          </a:xfrm>
        </p:spPr>
        <p:txBody>
          <a:bodyPr>
            <a:normAutofit/>
          </a:bodyPr>
          <a:lstStyle/>
          <a:p>
            <a:endParaRPr lang="en-IN" sz="8000" dirty="0"/>
          </a:p>
          <a:p>
            <a:endParaRPr lang="en-IN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71268" y="1204872"/>
            <a:ext cx="89024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Restaurant names in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Banashankari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with online order and table booking availability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s.sql('select distinct name from restaurant2 where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online_order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book_table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liste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d_in_city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Banashankari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"').show()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/>
              <a:t> Top rated restaurant with their type of service.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 s.sql('select </a:t>
            </a:r>
            <a:r>
              <a:rPr lang="en-IN" dirty="0" err="1"/>
              <a:t>name,rest_type,rate</a:t>
            </a:r>
            <a:r>
              <a:rPr lang="en-IN" dirty="0"/>
              <a:t> from restaurant2 where rate&gt;="4.0" group by </a:t>
            </a:r>
            <a:r>
              <a:rPr lang="en-IN" dirty="0" err="1"/>
              <a:t>name,rest_type,rate</a:t>
            </a:r>
            <a:r>
              <a:rPr lang="en-IN" dirty="0"/>
              <a:t> order by rate').show()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/>
              <a:t> The costly restaurant (cost for 2 greater than 800) with restaurant type and location located in </a:t>
            </a:r>
            <a:r>
              <a:rPr lang="en-IN" b="1" dirty="0" err="1"/>
              <a:t>Bannerghatta</a:t>
            </a:r>
            <a:r>
              <a:rPr lang="en-IN" b="1" dirty="0"/>
              <a:t> Road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s.sql('select </a:t>
            </a:r>
            <a:r>
              <a:rPr lang="en-IN" dirty="0" err="1"/>
              <a:t>name,rest_type,location</a:t>
            </a:r>
            <a:r>
              <a:rPr lang="en-IN" dirty="0"/>
              <a:t> from restaurant2 where </a:t>
            </a:r>
            <a:r>
              <a:rPr lang="en-IN" dirty="0" err="1"/>
              <a:t>approx_cost_for_two_people</a:t>
            </a:r>
            <a:r>
              <a:rPr lang="en-IN" dirty="0"/>
              <a:t>&gt;=800 and </a:t>
            </a:r>
            <a:r>
              <a:rPr lang="en-IN" dirty="0" err="1"/>
              <a:t>listed_in_city</a:t>
            </a:r>
            <a:r>
              <a:rPr lang="en-IN" dirty="0"/>
              <a:t>="</a:t>
            </a:r>
            <a:r>
              <a:rPr lang="en-IN" dirty="0" err="1"/>
              <a:t>Bannerghatta</a:t>
            </a:r>
            <a:r>
              <a:rPr lang="en-IN" dirty="0"/>
              <a:t> Road"').show()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8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809" y="518514"/>
            <a:ext cx="8791575" cy="766822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83742"/>
            <a:ext cx="8791575" cy="4494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Restaurants in </a:t>
            </a:r>
            <a:r>
              <a:rPr lang="en-IN" sz="1600" b="1" dirty="0" err="1">
                <a:solidFill>
                  <a:schemeClr val="tx1"/>
                </a:solidFill>
              </a:rPr>
              <a:t>Bannerghatta</a:t>
            </a:r>
            <a:r>
              <a:rPr lang="en-IN" sz="1600" b="1" dirty="0">
                <a:solidFill>
                  <a:schemeClr val="tx1"/>
                </a:solidFill>
              </a:rPr>
              <a:t> Road with cost for two people between 500 to 800 with its type, rating and location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  s.sql('select </a:t>
            </a:r>
            <a:r>
              <a:rPr lang="en-IN" sz="1600" dirty="0" err="1">
                <a:solidFill>
                  <a:schemeClr val="tx1"/>
                </a:solidFill>
              </a:rPr>
              <a:t>name,listed_in_type,rate,location</a:t>
            </a:r>
            <a:r>
              <a:rPr lang="en-IN" sz="1600" dirty="0">
                <a:solidFill>
                  <a:schemeClr val="tx1"/>
                </a:solidFill>
              </a:rPr>
              <a:t> from restaurant2 where (</a:t>
            </a:r>
            <a:r>
              <a:rPr lang="en-IN" sz="1600" dirty="0" err="1">
                <a:solidFill>
                  <a:schemeClr val="tx1"/>
                </a:solidFill>
              </a:rPr>
              <a:t>approx_cost_for_two_people</a:t>
            </a:r>
            <a:r>
              <a:rPr lang="en-IN" sz="1600" dirty="0">
                <a:solidFill>
                  <a:schemeClr val="tx1"/>
                </a:solidFill>
              </a:rPr>
              <a:t>  between 500 and 800) and </a:t>
            </a:r>
            <a:r>
              <a:rPr lang="en-IN" sz="1600" dirty="0" err="1">
                <a:solidFill>
                  <a:schemeClr val="tx1"/>
                </a:solidFill>
              </a:rPr>
              <a:t>listed_in_city</a:t>
            </a:r>
            <a:r>
              <a:rPr lang="en-IN" sz="1600" dirty="0">
                <a:solidFill>
                  <a:schemeClr val="tx1"/>
                </a:solidFill>
              </a:rPr>
              <a:t>="</a:t>
            </a:r>
            <a:r>
              <a:rPr lang="en-IN" sz="1600" dirty="0" err="1">
                <a:solidFill>
                  <a:schemeClr val="tx1"/>
                </a:solidFill>
              </a:rPr>
              <a:t>Bannerghatta</a:t>
            </a:r>
            <a:r>
              <a:rPr lang="en-IN" sz="1600" dirty="0">
                <a:solidFill>
                  <a:schemeClr val="tx1"/>
                </a:solidFill>
              </a:rPr>
              <a:t> Road"').show()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 Top Voted Restaurant details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s.sql('select max(votes) from restaurant2').show()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 s.sql('select * from restaurant2 where votes=4401').show()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 Restaurants in </a:t>
            </a:r>
            <a:r>
              <a:rPr lang="en-IN" sz="1600" b="1" dirty="0" err="1">
                <a:solidFill>
                  <a:schemeClr val="tx1"/>
                </a:solidFill>
              </a:rPr>
              <a:t>Banashankari</a:t>
            </a:r>
            <a:r>
              <a:rPr lang="en-IN" sz="1600" b="1" dirty="0">
                <a:solidFill>
                  <a:schemeClr val="tx1"/>
                </a:solidFill>
              </a:rPr>
              <a:t> having votes greater than 500 and having the menu list with restaurant type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s.sql('select </a:t>
            </a:r>
            <a:r>
              <a:rPr lang="en-IN" sz="1600" dirty="0" err="1">
                <a:solidFill>
                  <a:schemeClr val="tx1"/>
                </a:solidFill>
              </a:rPr>
              <a:t>name,menu_items,rest_type,votes</a:t>
            </a:r>
            <a:r>
              <a:rPr lang="en-IN" sz="1600" dirty="0">
                <a:solidFill>
                  <a:schemeClr val="tx1"/>
                </a:solidFill>
              </a:rPr>
              <a:t> from restaurant2 where votes&gt;500 and </a:t>
            </a:r>
            <a:r>
              <a:rPr lang="en-IN" sz="1600" dirty="0" err="1">
                <a:solidFill>
                  <a:schemeClr val="tx1"/>
                </a:solidFill>
              </a:rPr>
              <a:t>listed_in_city</a:t>
            </a:r>
            <a:r>
              <a:rPr lang="en-IN" sz="1600" dirty="0">
                <a:solidFill>
                  <a:schemeClr val="tx1"/>
                </a:solidFill>
              </a:rPr>
              <a:t>="</a:t>
            </a:r>
            <a:r>
              <a:rPr lang="en-IN" sz="1600" dirty="0" err="1">
                <a:solidFill>
                  <a:schemeClr val="tx1"/>
                </a:solidFill>
              </a:rPr>
              <a:t>Banashankari</a:t>
            </a:r>
            <a:r>
              <a:rPr lang="en-IN" sz="1600" dirty="0">
                <a:solidFill>
                  <a:schemeClr val="tx1"/>
                </a:solidFill>
              </a:rPr>
              <a:t>" and </a:t>
            </a:r>
            <a:r>
              <a:rPr lang="en-IN" sz="1600" dirty="0" err="1">
                <a:solidFill>
                  <a:schemeClr val="tx1"/>
                </a:solidFill>
              </a:rPr>
              <a:t>menu_items</a:t>
            </a:r>
            <a:r>
              <a:rPr lang="en-IN" sz="1600" dirty="0">
                <a:solidFill>
                  <a:schemeClr val="tx1"/>
                </a:solidFill>
              </a:rPr>
              <a:t>!="</a:t>
            </a:r>
            <a:r>
              <a:rPr lang="en-IN" sz="1600" dirty="0" err="1">
                <a:solidFill>
                  <a:schemeClr val="tx1"/>
                </a:solidFill>
              </a:rPr>
              <a:t>notAvailable</a:t>
            </a:r>
            <a:r>
              <a:rPr lang="en-IN" sz="1600" dirty="0">
                <a:solidFill>
                  <a:schemeClr val="tx1"/>
                </a:solidFill>
              </a:rPr>
              <a:t>"').show()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556" y="414997"/>
            <a:ext cx="8791575" cy="896218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31985"/>
            <a:ext cx="8791575" cy="45461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5 Restaurant details based on votes and rating in both cities.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</a:t>
            </a:r>
            <a:r>
              <a:rPr lang="en-IN" dirty="0" err="1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>
                <a:solidFill>
                  <a:schemeClr val="tx1"/>
                </a:solidFill>
              </a:rPr>
              <a:t> from restaurant2 where </a:t>
            </a:r>
            <a:r>
              <a:rPr lang="en-IN" dirty="0" err="1">
                <a:solidFill>
                  <a:schemeClr val="tx1"/>
                </a:solidFill>
              </a:rPr>
              <a:t>listed_in_city</a:t>
            </a:r>
            <a:r>
              <a:rPr lang="en-IN" dirty="0">
                <a:solidFill>
                  <a:schemeClr val="tx1"/>
                </a:solidFill>
              </a:rPr>
              <a:t>="</a:t>
            </a:r>
            <a:r>
              <a:rPr lang="en-IN" dirty="0" err="1">
                <a:solidFill>
                  <a:schemeClr val="tx1"/>
                </a:solidFill>
              </a:rPr>
              <a:t>Banashankari</a:t>
            </a:r>
            <a:r>
              <a:rPr lang="en-IN" dirty="0">
                <a:solidFill>
                  <a:schemeClr val="tx1"/>
                </a:solidFill>
              </a:rPr>
              <a:t>” order by votes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</a:t>
            </a:r>
            <a:r>
              <a:rPr lang="en-IN" dirty="0" err="1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>
                <a:solidFill>
                  <a:schemeClr val="tx1"/>
                </a:solidFill>
              </a:rPr>
              <a:t> from restaurant2 where </a:t>
            </a:r>
            <a:r>
              <a:rPr lang="en-IN" dirty="0" err="1">
                <a:solidFill>
                  <a:schemeClr val="tx1"/>
                </a:solidFill>
              </a:rPr>
              <a:t>listed_in_city</a:t>
            </a:r>
            <a:r>
              <a:rPr lang="en-IN" dirty="0">
                <a:solidFill>
                  <a:schemeClr val="tx1"/>
                </a:solidFill>
              </a:rPr>
              <a:t>="</a:t>
            </a:r>
            <a:r>
              <a:rPr lang="en-IN" dirty="0" err="1">
                <a:solidFill>
                  <a:schemeClr val="tx1"/>
                </a:solidFill>
              </a:rPr>
              <a:t>Bannerghatta</a:t>
            </a:r>
            <a:r>
              <a:rPr lang="en-IN" dirty="0">
                <a:solidFill>
                  <a:schemeClr val="tx1"/>
                </a:solidFill>
              </a:rPr>
              <a:t> Road" order by votes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five restaurants based on rating and votes which has continental in their cuisines list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name,address,location,rate,votes,cuisines,rest_type,listed_in_city as city from restaurant2 where cuisines like "%Continental%" order by votes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537</TotalTime>
  <Words>929</Words>
  <Application>Microsoft Office PowerPoint</Application>
  <PresentationFormat>Custom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 restaurants recommendation system </vt:lpstr>
      <vt:lpstr>description</vt:lpstr>
      <vt:lpstr>Tools &amp; TECHNOLOGY USED</vt:lpstr>
      <vt:lpstr>Concept used</vt:lpstr>
      <vt:lpstr>Work flow of project</vt:lpstr>
      <vt:lpstr>Schema of the table</vt:lpstr>
      <vt:lpstr>Queries in sparksql </vt:lpstr>
      <vt:lpstr>queries</vt:lpstr>
      <vt:lpstr>queries</vt:lpstr>
      <vt:lpstr>queries</vt:lpstr>
      <vt:lpstr>Queries</vt:lpstr>
      <vt:lpstr>Queries</vt:lpstr>
      <vt:lpstr>Queries</vt:lpstr>
      <vt:lpstr>Queries</vt:lpstr>
      <vt:lpstr>Partitioning and bucketing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project</dc:title>
  <dc:creator>Neha</dc:creator>
  <cp:lastModifiedBy>Windows User</cp:lastModifiedBy>
  <cp:revision>93</cp:revision>
  <dcterms:created xsi:type="dcterms:W3CDTF">2021-09-01T17:08:01Z</dcterms:created>
  <dcterms:modified xsi:type="dcterms:W3CDTF">2021-09-09T02:00:30Z</dcterms:modified>
</cp:coreProperties>
</file>