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Madhurivijayasri\Downloads\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0354" y="0"/>
            <a:ext cx="7197726" cy="2421464"/>
          </a:xfrm>
        </p:spPr>
        <p:txBody>
          <a:bodyPr/>
          <a:lstStyle/>
          <a:p>
            <a:r>
              <a:rPr lang="en-IN" dirty="0" smtClean="0"/>
              <a:t>PROJECT : FIBER </a:t>
            </a:r>
            <a:r>
              <a:rPr lang="en-IN" dirty="0" smtClean="0"/>
              <a:t>TO FABRICS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2991394"/>
            <a:ext cx="7197726" cy="2799805"/>
          </a:xfrm>
        </p:spPr>
        <p:txBody>
          <a:bodyPr>
            <a:normAutofit fontScale="70000" lnSpcReduction="20000"/>
          </a:bodyPr>
          <a:lstStyle/>
          <a:p>
            <a:r>
              <a:rPr lang="en-IN" sz="2800" dirty="0" smtClean="0"/>
              <a:t>BY:</a:t>
            </a:r>
          </a:p>
          <a:p>
            <a:r>
              <a:rPr lang="en-IN" sz="2800" dirty="0" smtClean="0"/>
              <a:t>P.USHA</a:t>
            </a:r>
          </a:p>
          <a:p>
            <a:r>
              <a:rPr lang="en-IN" sz="2800" dirty="0" smtClean="0"/>
              <a:t>G.MADHURI</a:t>
            </a:r>
          </a:p>
          <a:p>
            <a:r>
              <a:rPr lang="en-IN" sz="2800" dirty="0" smtClean="0"/>
              <a:t>P.NAVYASRI</a:t>
            </a:r>
          </a:p>
          <a:p>
            <a:r>
              <a:rPr lang="en-IN" sz="2800" dirty="0" smtClean="0"/>
              <a:t>R.AKARSHA</a:t>
            </a:r>
          </a:p>
          <a:p>
            <a:r>
              <a:rPr lang="en-IN" sz="2800" dirty="0" smtClean="0"/>
              <a:t>       T. Naga VIVEK</a:t>
            </a:r>
            <a:endParaRPr lang="en-IN" sz="2800" dirty="0" smtClean="0"/>
          </a:p>
          <a:p>
            <a:r>
              <a:rPr lang="en-IN" sz="2800" dirty="0" smtClean="0"/>
              <a:t>R.LOHITHA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1716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Required simulation: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Types of Fabrics used in different seasons</a:t>
            </a:r>
          </a:p>
          <a:p>
            <a:r>
              <a:rPr lang="en-IN" sz="3200" dirty="0" smtClean="0"/>
              <a:t>Types of Fabrics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362784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84" y="2179093"/>
            <a:ext cx="10131425" cy="42626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800" dirty="0" smtClean="0"/>
              <a:t>Our project explains about types of fabrics and types of fabrics used in different seasons.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 smtClean="0"/>
              <a:t>It is designed colourfully and </a:t>
            </a:r>
            <a:r>
              <a:rPr lang="en-IN" sz="2800" dirty="0" err="1" smtClean="0"/>
              <a:t>interesting.So</a:t>
            </a:r>
            <a:r>
              <a:rPr lang="en-IN" sz="2800" dirty="0" smtClean="0"/>
              <a:t> that the student of 6 class get attracted to website.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 smtClean="0"/>
              <a:t>And it is designed with more images  instead of text so that they will understand the topic well.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 smtClean="0"/>
              <a:t>We have designed our </a:t>
            </a:r>
            <a:r>
              <a:rPr lang="en-IN" sz="2800" dirty="0" err="1" smtClean="0"/>
              <a:t>webapp</a:t>
            </a:r>
            <a:r>
              <a:rPr lang="en-IN" sz="2800" dirty="0" smtClean="0"/>
              <a:t> according to the </a:t>
            </a:r>
            <a:r>
              <a:rPr lang="en-IN" sz="2800" dirty="0" err="1" smtClean="0"/>
              <a:t>userstories</a:t>
            </a:r>
            <a:r>
              <a:rPr lang="en-IN" sz="2800" dirty="0" smtClean="0"/>
              <a:t> of 6 class student.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383635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DeMO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491" y="1882760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8000" dirty="0" smtClean="0">
                <a:hlinkClick r:id="rId2" action="ppaction://hlinkfile"/>
              </a:rPr>
              <a:t>click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xmlns="" val="380694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158</TotalTime>
  <Words>101</Words>
  <Application>Microsoft Office PowerPoint</Application>
  <PresentationFormat>Custom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Celestial</vt:lpstr>
      <vt:lpstr>PROJECT : FIBER TO FABRICS</vt:lpstr>
      <vt:lpstr>Required simulation:</vt:lpstr>
      <vt:lpstr>Objective:</vt:lpstr>
      <vt:lpstr>DeMO: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PROJECT:FIBER TO FABRICS</dc:title>
  <dc:creator>Windows User</dc:creator>
  <cp:lastModifiedBy>Madhurivijayasri</cp:lastModifiedBy>
  <cp:revision>11</cp:revision>
  <dcterms:created xsi:type="dcterms:W3CDTF">2020-07-10T15:20:34Z</dcterms:created>
  <dcterms:modified xsi:type="dcterms:W3CDTF">2020-07-11T05:59:52Z</dcterms:modified>
</cp:coreProperties>
</file>