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57" r:id="rId4"/>
    <p:sldId id="258" r:id="rId5"/>
    <p:sldId id="259" r:id="rId6"/>
    <p:sldId id="268" r:id="rId7"/>
    <p:sldId id="260" r:id="rId8"/>
    <p:sldId id="269" r:id="rId9"/>
    <p:sldId id="261" r:id="rId10"/>
    <p:sldId id="273" r:id="rId11"/>
    <p:sldId id="274" r:id="rId12"/>
    <p:sldId id="262" r:id="rId13"/>
    <p:sldId id="275" r:id="rId14"/>
    <p:sldId id="276" r:id="rId15"/>
    <p:sldId id="277" r:id="rId16"/>
    <p:sldId id="263" r:id="rId17"/>
    <p:sldId id="264" r:id="rId18"/>
    <p:sldId id="270" r:id="rId19"/>
    <p:sldId id="265" r:id="rId20"/>
    <p:sldId id="271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BF674F"/>
    <a:srgbClr val="BF7C50"/>
    <a:srgbClr val="BE9152"/>
    <a:srgbClr val="BDA554"/>
    <a:srgbClr val="9BBB59"/>
    <a:srgbClr val="AEBC57"/>
    <a:srgbClr val="BCB856"/>
    <a:srgbClr val="D5E0C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027FB-A9DC-41B6-90AA-199558663269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2A0C96FB-F239-460C-AFBA-952B68FC00C8}">
      <dgm:prSet phldrT="[Text]"/>
      <dgm:spPr/>
      <dgm:t>
        <a:bodyPr/>
        <a:lstStyle/>
        <a:p>
          <a:r>
            <a:rPr lang="en-US" dirty="0"/>
            <a:t>Abstract</a:t>
          </a:r>
        </a:p>
      </dgm:t>
    </dgm:pt>
    <dgm:pt modelId="{93FA852B-1F84-4808-BF2F-9DFB36B33B3F}" type="parTrans" cxnId="{4354B351-C1EC-40A1-B0C0-000F6A13FC0D}">
      <dgm:prSet/>
      <dgm:spPr/>
      <dgm:t>
        <a:bodyPr/>
        <a:lstStyle/>
        <a:p>
          <a:endParaRPr lang="en-US"/>
        </a:p>
      </dgm:t>
    </dgm:pt>
    <dgm:pt modelId="{757D2BBC-2A7D-4679-A33A-CBC4544A6F81}" type="sibTrans" cxnId="{4354B351-C1EC-40A1-B0C0-000F6A13FC0D}">
      <dgm:prSet/>
      <dgm:spPr/>
      <dgm:t>
        <a:bodyPr/>
        <a:lstStyle/>
        <a:p>
          <a:endParaRPr lang="en-US"/>
        </a:p>
      </dgm:t>
    </dgm:pt>
    <dgm:pt modelId="{3F06CD20-A39F-4BB5-920E-FD02F9AC7B95}">
      <dgm:prSet phldrT="[Text]"/>
      <dgm:spPr/>
      <dgm:t>
        <a:bodyPr/>
        <a:lstStyle/>
        <a:p>
          <a:r>
            <a:rPr lang="en-US" dirty="0"/>
            <a:t>Background</a:t>
          </a:r>
        </a:p>
      </dgm:t>
    </dgm:pt>
    <dgm:pt modelId="{FEA782CC-CB13-4387-BA40-92AF46456A13}" type="parTrans" cxnId="{CFEC2EC7-F30F-4B73-9FD7-B4819C2B4AF0}">
      <dgm:prSet/>
      <dgm:spPr/>
      <dgm:t>
        <a:bodyPr/>
        <a:lstStyle/>
        <a:p>
          <a:endParaRPr lang="en-US"/>
        </a:p>
      </dgm:t>
    </dgm:pt>
    <dgm:pt modelId="{7C5768A9-C58E-4BDB-BEE0-41D495F585FB}" type="sibTrans" cxnId="{CFEC2EC7-F30F-4B73-9FD7-B4819C2B4AF0}">
      <dgm:prSet/>
      <dgm:spPr/>
      <dgm:t>
        <a:bodyPr/>
        <a:lstStyle/>
        <a:p>
          <a:endParaRPr lang="en-US"/>
        </a:p>
      </dgm:t>
    </dgm:pt>
    <dgm:pt modelId="{BC8270D8-DB1A-4C1C-81F3-DA1EE9D20E01}">
      <dgm:prSet phldrT="[Text]"/>
      <dgm:spPr/>
      <dgm:t>
        <a:bodyPr/>
        <a:lstStyle/>
        <a:p>
          <a:r>
            <a:rPr lang="en-US" dirty="0"/>
            <a:t>System Overview</a:t>
          </a:r>
        </a:p>
      </dgm:t>
    </dgm:pt>
    <dgm:pt modelId="{1BDFAD2E-0892-4283-AEB6-C372348A06FB}" type="parTrans" cxnId="{C960F577-2DCF-41D8-8C28-69DCAA7A5DA6}">
      <dgm:prSet/>
      <dgm:spPr/>
      <dgm:t>
        <a:bodyPr/>
        <a:lstStyle/>
        <a:p>
          <a:endParaRPr lang="en-US"/>
        </a:p>
      </dgm:t>
    </dgm:pt>
    <dgm:pt modelId="{24F7DBE9-C7D2-4612-86EA-1FB2F3A710CE}" type="sibTrans" cxnId="{C960F577-2DCF-41D8-8C28-69DCAA7A5DA6}">
      <dgm:prSet/>
      <dgm:spPr/>
      <dgm:t>
        <a:bodyPr/>
        <a:lstStyle/>
        <a:p>
          <a:endParaRPr lang="en-US"/>
        </a:p>
      </dgm:t>
    </dgm:pt>
    <dgm:pt modelId="{EB50C8B4-C0EA-47FE-8646-5AC42BE78111}">
      <dgm:prSet phldrT="[Text]"/>
      <dgm:spPr/>
      <dgm:t>
        <a:bodyPr/>
        <a:lstStyle/>
        <a:p>
          <a:r>
            <a:rPr lang="en-US" dirty="0"/>
            <a:t>Technical</a:t>
          </a:r>
        </a:p>
        <a:p>
          <a:r>
            <a:rPr lang="en-US" dirty="0"/>
            <a:t>Workflow</a:t>
          </a:r>
        </a:p>
      </dgm:t>
    </dgm:pt>
    <dgm:pt modelId="{DA3334FE-8FA6-4427-A814-96640A8AEA81}" type="parTrans" cxnId="{BA223831-8DA8-4C93-A863-E1705482342B}">
      <dgm:prSet/>
      <dgm:spPr/>
      <dgm:t>
        <a:bodyPr/>
        <a:lstStyle/>
        <a:p>
          <a:endParaRPr lang="en-US"/>
        </a:p>
      </dgm:t>
    </dgm:pt>
    <dgm:pt modelId="{094C80D4-A6B4-4E49-8253-2F2C065B8A67}" type="sibTrans" cxnId="{BA223831-8DA8-4C93-A863-E1705482342B}">
      <dgm:prSet/>
      <dgm:spPr/>
      <dgm:t>
        <a:bodyPr/>
        <a:lstStyle/>
        <a:p>
          <a:endParaRPr lang="en-US"/>
        </a:p>
      </dgm:t>
    </dgm:pt>
    <dgm:pt modelId="{A77E42F9-EBE5-4CEB-BBA1-94108DC841BE}">
      <dgm:prSet phldrT="[Text]"/>
      <dgm:spPr/>
      <dgm:t>
        <a:bodyPr/>
        <a:lstStyle/>
        <a:p>
          <a:r>
            <a:rPr lang="en-US" dirty="0"/>
            <a:t>Experimental Results</a:t>
          </a:r>
        </a:p>
      </dgm:t>
    </dgm:pt>
    <dgm:pt modelId="{F141DBC6-706C-43D3-BCDA-EB8768C3EB21}" type="parTrans" cxnId="{933C058F-549D-47DF-BEC4-5BF114B95C2D}">
      <dgm:prSet/>
      <dgm:spPr/>
      <dgm:t>
        <a:bodyPr/>
        <a:lstStyle/>
        <a:p>
          <a:endParaRPr lang="en-US"/>
        </a:p>
      </dgm:t>
    </dgm:pt>
    <dgm:pt modelId="{C7BDCF74-6D79-4144-A1B4-20E18EBB08E9}" type="sibTrans" cxnId="{933C058F-549D-47DF-BEC4-5BF114B95C2D}">
      <dgm:prSet/>
      <dgm:spPr/>
      <dgm:t>
        <a:bodyPr/>
        <a:lstStyle/>
        <a:p>
          <a:endParaRPr lang="en-US"/>
        </a:p>
      </dgm:t>
    </dgm:pt>
    <dgm:pt modelId="{53795EE5-A522-4C9F-BE2A-9D718699E335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01276847-A9DA-4D49-9318-B27EED2E39D1}" type="parTrans" cxnId="{72714864-5F74-41CE-A539-70F616F3847D}">
      <dgm:prSet/>
      <dgm:spPr/>
      <dgm:t>
        <a:bodyPr/>
        <a:lstStyle/>
        <a:p>
          <a:endParaRPr lang="en-US"/>
        </a:p>
      </dgm:t>
    </dgm:pt>
    <dgm:pt modelId="{02221972-3881-41D3-9616-1B1A501F9B44}" type="sibTrans" cxnId="{72714864-5F74-41CE-A539-70F616F3847D}">
      <dgm:prSet/>
      <dgm:spPr/>
      <dgm:t>
        <a:bodyPr/>
        <a:lstStyle/>
        <a:p>
          <a:endParaRPr lang="en-US"/>
        </a:p>
      </dgm:t>
    </dgm:pt>
    <dgm:pt modelId="{C6C920B2-16E1-4E4A-B12D-CE52C7662411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A9A819F0-3C31-4320-BE1F-5AC2049F7132}" type="parTrans" cxnId="{4BAED859-DAB0-4935-87EF-C014AA44D27B}">
      <dgm:prSet/>
      <dgm:spPr/>
      <dgm:t>
        <a:bodyPr/>
        <a:lstStyle/>
        <a:p>
          <a:endParaRPr lang="en-US"/>
        </a:p>
      </dgm:t>
    </dgm:pt>
    <dgm:pt modelId="{66D4993F-2774-4035-8522-ED0ACBAA5C3E}" type="sibTrans" cxnId="{4BAED859-DAB0-4935-87EF-C014AA44D27B}">
      <dgm:prSet/>
      <dgm:spPr/>
      <dgm:t>
        <a:bodyPr/>
        <a:lstStyle/>
        <a:p>
          <a:endParaRPr lang="en-US"/>
        </a:p>
      </dgm:t>
    </dgm:pt>
    <dgm:pt modelId="{88DF9245-599E-43DA-9F66-01ADC540D3AC}">
      <dgm:prSet phldrT="[Text]"/>
      <dgm:spPr/>
      <dgm:t>
        <a:bodyPr/>
        <a:lstStyle/>
        <a:p>
          <a:r>
            <a:rPr lang="en-US" dirty="0"/>
            <a:t>Reference</a:t>
          </a:r>
        </a:p>
      </dgm:t>
    </dgm:pt>
    <dgm:pt modelId="{4BBF93EB-DC98-414B-B47F-BC424D9317E7}" type="parTrans" cxnId="{655B3A74-2D22-40A4-8739-E47D3A0299C7}">
      <dgm:prSet/>
      <dgm:spPr/>
      <dgm:t>
        <a:bodyPr/>
        <a:lstStyle/>
        <a:p>
          <a:endParaRPr lang="en-US"/>
        </a:p>
      </dgm:t>
    </dgm:pt>
    <dgm:pt modelId="{A8D5CB0E-0489-4D66-955B-38160925FD95}" type="sibTrans" cxnId="{655B3A74-2D22-40A4-8739-E47D3A0299C7}">
      <dgm:prSet/>
      <dgm:spPr/>
      <dgm:t>
        <a:bodyPr/>
        <a:lstStyle/>
        <a:p>
          <a:endParaRPr lang="en-US"/>
        </a:p>
      </dgm:t>
    </dgm:pt>
    <dgm:pt modelId="{EBDB807B-8C83-4B61-A1E6-90AF0F4336FB}" type="pres">
      <dgm:prSet presAssocID="{AA4027FB-A9DC-41B6-90AA-199558663269}" presName="CompostProcess" presStyleCnt="0">
        <dgm:presLayoutVars>
          <dgm:dir/>
          <dgm:resizeHandles val="exact"/>
        </dgm:presLayoutVars>
      </dgm:prSet>
      <dgm:spPr/>
    </dgm:pt>
    <dgm:pt modelId="{FA125594-6A84-43CF-9553-F59268DD9CA8}" type="pres">
      <dgm:prSet presAssocID="{AA4027FB-A9DC-41B6-90AA-199558663269}" presName="arrow" presStyleLbl="bgShp" presStyleIdx="0" presStyleCnt="1"/>
      <dgm:spPr/>
    </dgm:pt>
    <dgm:pt modelId="{A7798406-DAC2-43A7-A756-EB4F4DF2DC2C}" type="pres">
      <dgm:prSet presAssocID="{AA4027FB-A9DC-41B6-90AA-199558663269}" presName="linearProcess" presStyleCnt="0"/>
      <dgm:spPr/>
    </dgm:pt>
    <dgm:pt modelId="{A9351281-099B-4576-A6BC-99A7A4399A93}" type="pres">
      <dgm:prSet presAssocID="{2A0C96FB-F239-460C-AFBA-952B68FC00C8}" presName="textNode" presStyleLbl="node1" presStyleIdx="0" presStyleCnt="8">
        <dgm:presLayoutVars>
          <dgm:bulletEnabled val="1"/>
        </dgm:presLayoutVars>
      </dgm:prSet>
      <dgm:spPr/>
    </dgm:pt>
    <dgm:pt modelId="{D69CA364-7D74-4CC5-92A3-B47E229838E4}" type="pres">
      <dgm:prSet presAssocID="{757D2BBC-2A7D-4679-A33A-CBC4544A6F81}" presName="sibTrans" presStyleCnt="0"/>
      <dgm:spPr/>
    </dgm:pt>
    <dgm:pt modelId="{39A43935-9AD2-4096-98CF-D01D61A02773}" type="pres">
      <dgm:prSet presAssocID="{3F06CD20-A39F-4BB5-920E-FD02F9AC7B95}" presName="textNode" presStyleLbl="node1" presStyleIdx="1" presStyleCnt="8">
        <dgm:presLayoutVars>
          <dgm:bulletEnabled val="1"/>
        </dgm:presLayoutVars>
      </dgm:prSet>
      <dgm:spPr/>
    </dgm:pt>
    <dgm:pt modelId="{B1B76500-E8AA-4E15-BE21-E21C720F0AB5}" type="pres">
      <dgm:prSet presAssocID="{7C5768A9-C58E-4BDB-BEE0-41D495F585FB}" presName="sibTrans" presStyleCnt="0"/>
      <dgm:spPr/>
    </dgm:pt>
    <dgm:pt modelId="{873B7C2F-38DB-43DD-9A45-20947D7748CF}" type="pres">
      <dgm:prSet presAssocID="{BC8270D8-DB1A-4C1C-81F3-DA1EE9D20E01}" presName="textNode" presStyleLbl="node1" presStyleIdx="2" presStyleCnt="8">
        <dgm:presLayoutVars>
          <dgm:bulletEnabled val="1"/>
        </dgm:presLayoutVars>
      </dgm:prSet>
      <dgm:spPr/>
    </dgm:pt>
    <dgm:pt modelId="{69BF00CB-4672-4537-A6E1-475CD3B11555}" type="pres">
      <dgm:prSet presAssocID="{24F7DBE9-C7D2-4612-86EA-1FB2F3A710CE}" presName="sibTrans" presStyleCnt="0"/>
      <dgm:spPr/>
    </dgm:pt>
    <dgm:pt modelId="{E4222CFB-A4AA-42BC-B9A3-68557D81E891}" type="pres">
      <dgm:prSet presAssocID="{EB50C8B4-C0EA-47FE-8646-5AC42BE78111}" presName="textNode" presStyleLbl="node1" presStyleIdx="3" presStyleCnt="8">
        <dgm:presLayoutVars>
          <dgm:bulletEnabled val="1"/>
        </dgm:presLayoutVars>
      </dgm:prSet>
      <dgm:spPr/>
    </dgm:pt>
    <dgm:pt modelId="{2D2D730A-2C93-4778-B883-D4D8B5565DCE}" type="pres">
      <dgm:prSet presAssocID="{094C80D4-A6B4-4E49-8253-2F2C065B8A67}" presName="sibTrans" presStyleCnt="0"/>
      <dgm:spPr/>
    </dgm:pt>
    <dgm:pt modelId="{ED1F4A8F-2341-4276-8B1D-ADE92B103F21}" type="pres">
      <dgm:prSet presAssocID="{A77E42F9-EBE5-4CEB-BBA1-94108DC841BE}" presName="textNode" presStyleLbl="node1" presStyleIdx="4" presStyleCnt="8">
        <dgm:presLayoutVars>
          <dgm:bulletEnabled val="1"/>
        </dgm:presLayoutVars>
      </dgm:prSet>
      <dgm:spPr/>
    </dgm:pt>
    <dgm:pt modelId="{8746FE62-ADE0-446F-B718-D6B29157EC7F}" type="pres">
      <dgm:prSet presAssocID="{C7BDCF74-6D79-4144-A1B4-20E18EBB08E9}" presName="sibTrans" presStyleCnt="0"/>
      <dgm:spPr/>
    </dgm:pt>
    <dgm:pt modelId="{9D3FF238-E39C-4B38-B01D-80A4C1C45025}" type="pres">
      <dgm:prSet presAssocID="{53795EE5-A522-4C9F-BE2A-9D718699E335}" presName="textNode" presStyleLbl="node1" presStyleIdx="5" presStyleCnt="8">
        <dgm:presLayoutVars>
          <dgm:bulletEnabled val="1"/>
        </dgm:presLayoutVars>
      </dgm:prSet>
      <dgm:spPr/>
    </dgm:pt>
    <dgm:pt modelId="{2130F275-7328-420E-AAB6-D768779E980E}" type="pres">
      <dgm:prSet presAssocID="{02221972-3881-41D3-9616-1B1A501F9B44}" presName="sibTrans" presStyleCnt="0"/>
      <dgm:spPr/>
    </dgm:pt>
    <dgm:pt modelId="{33020BC5-4023-4BDF-8A9A-8C318F88982A}" type="pres">
      <dgm:prSet presAssocID="{C6C920B2-16E1-4E4A-B12D-CE52C7662411}" presName="textNode" presStyleLbl="node1" presStyleIdx="6" presStyleCnt="8">
        <dgm:presLayoutVars>
          <dgm:bulletEnabled val="1"/>
        </dgm:presLayoutVars>
      </dgm:prSet>
      <dgm:spPr/>
    </dgm:pt>
    <dgm:pt modelId="{65F7638E-DDFB-45F7-AEC2-A167414B5319}" type="pres">
      <dgm:prSet presAssocID="{66D4993F-2774-4035-8522-ED0ACBAA5C3E}" presName="sibTrans" presStyleCnt="0"/>
      <dgm:spPr/>
    </dgm:pt>
    <dgm:pt modelId="{0A5329D7-2C2A-49F8-AC1C-911AE4173AFD}" type="pres">
      <dgm:prSet presAssocID="{88DF9245-599E-43DA-9F66-01ADC540D3AC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0E0FCA04-3FB0-408F-80CA-D83D5BB9773A}" type="presOf" srcId="{BC8270D8-DB1A-4C1C-81F3-DA1EE9D20E01}" destId="{873B7C2F-38DB-43DD-9A45-20947D7748CF}" srcOrd="0" destOrd="0" presId="urn:microsoft.com/office/officeart/2005/8/layout/hProcess9"/>
    <dgm:cxn modelId="{EEF07D23-B14C-4C6D-908E-2BCC9802CC43}" type="presOf" srcId="{EB50C8B4-C0EA-47FE-8646-5AC42BE78111}" destId="{E4222CFB-A4AA-42BC-B9A3-68557D81E891}" srcOrd="0" destOrd="0" presId="urn:microsoft.com/office/officeart/2005/8/layout/hProcess9"/>
    <dgm:cxn modelId="{BA223831-8DA8-4C93-A863-E1705482342B}" srcId="{AA4027FB-A9DC-41B6-90AA-199558663269}" destId="{EB50C8B4-C0EA-47FE-8646-5AC42BE78111}" srcOrd="3" destOrd="0" parTransId="{DA3334FE-8FA6-4427-A814-96640A8AEA81}" sibTransId="{094C80D4-A6B4-4E49-8253-2F2C065B8A67}"/>
    <dgm:cxn modelId="{72714864-5F74-41CE-A539-70F616F3847D}" srcId="{AA4027FB-A9DC-41B6-90AA-199558663269}" destId="{53795EE5-A522-4C9F-BE2A-9D718699E335}" srcOrd="5" destOrd="0" parTransId="{01276847-A9DA-4D49-9318-B27EED2E39D1}" sibTransId="{02221972-3881-41D3-9616-1B1A501F9B44}"/>
    <dgm:cxn modelId="{E938EC44-4F9C-4B6C-A66A-1E0C8783FC90}" type="presOf" srcId="{3F06CD20-A39F-4BB5-920E-FD02F9AC7B95}" destId="{39A43935-9AD2-4096-98CF-D01D61A02773}" srcOrd="0" destOrd="0" presId="urn:microsoft.com/office/officeart/2005/8/layout/hProcess9"/>
    <dgm:cxn modelId="{746E4E67-6412-4D95-AF9F-103FE87D2B63}" type="presOf" srcId="{AA4027FB-A9DC-41B6-90AA-199558663269}" destId="{EBDB807B-8C83-4B61-A1E6-90AF0F4336FB}" srcOrd="0" destOrd="0" presId="urn:microsoft.com/office/officeart/2005/8/layout/hProcess9"/>
    <dgm:cxn modelId="{D063504D-5357-48A7-BDC1-B73A61D35C51}" type="presOf" srcId="{C6C920B2-16E1-4E4A-B12D-CE52C7662411}" destId="{33020BC5-4023-4BDF-8A9A-8C318F88982A}" srcOrd="0" destOrd="0" presId="urn:microsoft.com/office/officeart/2005/8/layout/hProcess9"/>
    <dgm:cxn modelId="{24A01871-C291-4482-A055-FE4F91004B6D}" type="presOf" srcId="{88DF9245-599E-43DA-9F66-01ADC540D3AC}" destId="{0A5329D7-2C2A-49F8-AC1C-911AE4173AFD}" srcOrd="0" destOrd="0" presId="urn:microsoft.com/office/officeart/2005/8/layout/hProcess9"/>
    <dgm:cxn modelId="{4354B351-C1EC-40A1-B0C0-000F6A13FC0D}" srcId="{AA4027FB-A9DC-41B6-90AA-199558663269}" destId="{2A0C96FB-F239-460C-AFBA-952B68FC00C8}" srcOrd="0" destOrd="0" parTransId="{93FA852B-1F84-4808-BF2F-9DFB36B33B3F}" sibTransId="{757D2BBC-2A7D-4679-A33A-CBC4544A6F81}"/>
    <dgm:cxn modelId="{655B3A74-2D22-40A4-8739-E47D3A0299C7}" srcId="{AA4027FB-A9DC-41B6-90AA-199558663269}" destId="{88DF9245-599E-43DA-9F66-01ADC540D3AC}" srcOrd="7" destOrd="0" parTransId="{4BBF93EB-DC98-414B-B47F-BC424D9317E7}" sibTransId="{A8D5CB0E-0489-4D66-955B-38160925FD95}"/>
    <dgm:cxn modelId="{C960F577-2DCF-41D8-8C28-69DCAA7A5DA6}" srcId="{AA4027FB-A9DC-41B6-90AA-199558663269}" destId="{BC8270D8-DB1A-4C1C-81F3-DA1EE9D20E01}" srcOrd="2" destOrd="0" parTransId="{1BDFAD2E-0892-4283-AEB6-C372348A06FB}" sibTransId="{24F7DBE9-C7D2-4612-86EA-1FB2F3A710CE}"/>
    <dgm:cxn modelId="{4BAED859-DAB0-4935-87EF-C014AA44D27B}" srcId="{AA4027FB-A9DC-41B6-90AA-199558663269}" destId="{C6C920B2-16E1-4E4A-B12D-CE52C7662411}" srcOrd="6" destOrd="0" parTransId="{A9A819F0-3C31-4320-BE1F-5AC2049F7132}" sibTransId="{66D4993F-2774-4035-8522-ED0ACBAA5C3E}"/>
    <dgm:cxn modelId="{6956F383-B87A-4237-892D-12EA600EE8B4}" type="presOf" srcId="{53795EE5-A522-4C9F-BE2A-9D718699E335}" destId="{9D3FF238-E39C-4B38-B01D-80A4C1C45025}" srcOrd="0" destOrd="0" presId="urn:microsoft.com/office/officeart/2005/8/layout/hProcess9"/>
    <dgm:cxn modelId="{933C058F-549D-47DF-BEC4-5BF114B95C2D}" srcId="{AA4027FB-A9DC-41B6-90AA-199558663269}" destId="{A77E42F9-EBE5-4CEB-BBA1-94108DC841BE}" srcOrd="4" destOrd="0" parTransId="{F141DBC6-706C-43D3-BCDA-EB8768C3EB21}" sibTransId="{C7BDCF74-6D79-4144-A1B4-20E18EBB08E9}"/>
    <dgm:cxn modelId="{D96F8BB6-986F-40AB-9144-7DC9B51C0B21}" type="presOf" srcId="{A77E42F9-EBE5-4CEB-BBA1-94108DC841BE}" destId="{ED1F4A8F-2341-4276-8B1D-ADE92B103F21}" srcOrd="0" destOrd="0" presId="urn:microsoft.com/office/officeart/2005/8/layout/hProcess9"/>
    <dgm:cxn modelId="{CFEC2EC7-F30F-4B73-9FD7-B4819C2B4AF0}" srcId="{AA4027FB-A9DC-41B6-90AA-199558663269}" destId="{3F06CD20-A39F-4BB5-920E-FD02F9AC7B95}" srcOrd="1" destOrd="0" parTransId="{FEA782CC-CB13-4387-BA40-92AF46456A13}" sibTransId="{7C5768A9-C58E-4BDB-BEE0-41D495F585FB}"/>
    <dgm:cxn modelId="{70F6C9F4-A501-4749-A0B9-82D99785A42C}" type="presOf" srcId="{2A0C96FB-F239-460C-AFBA-952B68FC00C8}" destId="{A9351281-099B-4576-A6BC-99A7A4399A93}" srcOrd="0" destOrd="0" presId="urn:microsoft.com/office/officeart/2005/8/layout/hProcess9"/>
    <dgm:cxn modelId="{D9F32A59-AFC3-4C70-9555-4102CEA1C120}" type="presParOf" srcId="{EBDB807B-8C83-4B61-A1E6-90AF0F4336FB}" destId="{FA125594-6A84-43CF-9553-F59268DD9CA8}" srcOrd="0" destOrd="0" presId="urn:microsoft.com/office/officeart/2005/8/layout/hProcess9"/>
    <dgm:cxn modelId="{A5B4D90E-0089-485A-AB5D-79A2A82CF5EF}" type="presParOf" srcId="{EBDB807B-8C83-4B61-A1E6-90AF0F4336FB}" destId="{A7798406-DAC2-43A7-A756-EB4F4DF2DC2C}" srcOrd="1" destOrd="0" presId="urn:microsoft.com/office/officeart/2005/8/layout/hProcess9"/>
    <dgm:cxn modelId="{F52067B2-337C-4EEE-9736-D2048BB79199}" type="presParOf" srcId="{A7798406-DAC2-43A7-A756-EB4F4DF2DC2C}" destId="{A9351281-099B-4576-A6BC-99A7A4399A93}" srcOrd="0" destOrd="0" presId="urn:microsoft.com/office/officeart/2005/8/layout/hProcess9"/>
    <dgm:cxn modelId="{D4354F3C-213B-4238-BD61-E93D234B546A}" type="presParOf" srcId="{A7798406-DAC2-43A7-A756-EB4F4DF2DC2C}" destId="{D69CA364-7D74-4CC5-92A3-B47E229838E4}" srcOrd="1" destOrd="0" presId="urn:microsoft.com/office/officeart/2005/8/layout/hProcess9"/>
    <dgm:cxn modelId="{2E142723-81A0-48FB-B826-2EEB44A94C37}" type="presParOf" srcId="{A7798406-DAC2-43A7-A756-EB4F4DF2DC2C}" destId="{39A43935-9AD2-4096-98CF-D01D61A02773}" srcOrd="2" destOrd="0" presId="urn:microsoft.com/office/officeart/2005/8/layout/hProcess9"/>
    <dgm:cxn modelId="{97616FF0-59A3-4CE9-8D82-FA1253666F89}" type="presParOf" srcId="{A7798406-DAC2-43A7-A756-EB4F4DF2DC2C}" destId="{B1B76500-E8AA-4E15-BE21-E21C720F0AB5}" srcOrd="3" destOrd="0" presId="urn:microsoft.com/office/officeart/2005/8/layout/hProcess9"/>
    <dgm:cxn modelId="{6FEA8941-95BA-4A62-8CE2-DDA7728C4142}" type="presParOf" srcId="{A7798406-DAC2-43A7-A756-EB4F4DF2DC2C}" destId="{873B7C2F-38DB-43DD-9A45-20947D7748CF}" srcOrd="4" destOrd="0" presId="urn:microsoft.com/office/officeart/2005/8/layout/hProcess9"/>
    <dgm:cxn modelId="{9B38CB5B-7391-4D81-842D-36E2956B41A2}" type="presParOf" srcId="{A7798406-DAC2-43A7-A756-EB4F4DF2DC2C}" destId="{69BF00CB-4672-4537-A6E1-475CD3B11555}" srcOrd="5" destOrd="0" presId="urn:microsoft.com/office/officeart/2005/8/layout/hProcess9"/>
    <dgm:cxn modelId="{23D2D3D4-9D9D-43F2-9BC8-C1E252C8FC34}" type="presParOf" srcId="{A7798406-DAC2-43A7-A756-EB4F4DF2DC2C}" destId="{E4222CFB-A4AA-42BC-B9A3-68557D81E891}" srcOrd="6" destOrd="0" presId="urn:microsoft.com/office/officeart/2005/8/layout/hProcess9"/>
    <dgm:cxn modelId="{2A0F6D20-2362-4713-8B6B-FCDD6F3AEEB3}" type="presParOf" srcId="{A7798406-DAC2-43A7-A756-EB4F4DF2DC2C}" destId="{2D2D730A-2C93-4778-B883-D4D8B5565DCE}" srcOrd="7" destOrd="0" presId="urn:microsoft.com/office/officeart/2005/8/layout/hProcess9"/>
    <dgm:cxn modelId="{5118D5F5-C1FC-4F92-AB85-7C1FB5578B7D}" type="presParOf" srcId="{A7798406-DAC2-43A7-A756-EB4F4DF2DC2C}" destId="{ED1F4A8F-2341-4276-8B1D-ADE92B103F21}" srcOrd="8" destOrd="0" presId="urn:microsoft.com/office/officeart/2005/8/layout/hProcess9"/>
    <dgm:cxn modelId="{B04F8069-FB8A-4FEE-9AD6-611F90413A48}" type="presParOf" srcId="{A7798406-DAC2-43A7-A756-EB4F4DF2DC2C}" destId="{8746FE62-ADE0-446F-B718-D6B29157EC7F}" srcOrd="9" destOrd="0" presId="urn:microsoft.com/office/officeart/2005/8/layout/hProcess9"/>
    <dgm:cxn modelId="{F78AD6A8-4494-4A99-8A62-AE184F084202}" type="presParOf" srcId="{A7798406-DAC2-43A7-A756-EB4F4DF2DC2C}" destId="{9D3FF238-E39C-4B38-B01D-80A4C1C45025}" srcOrd="10" destOrd="0" presId="urn:microsoft.com/office/officeart/2005/8/layout/hProcess9"/>
    <dgm:cxn modelId="{20464019-1EF0-4E56-B487-E0E79DF03120}" type="presParOf" srcId="{A7798406-DAC2-43A7-A756-EB4F4DF2DC2C}" destId="{2130F275-7328-420E-AAB6-D768779E980E}" srcOrd="11" destOrd="0" presId="urn:microsoft.com/office/officeart/2005/8/layout/hProcess9"/>
    <dgm:cxn modelId="{200F83ED-3520-4E79-950C-846DE1E782C9}" type="presParOf" srcId="{A7798406-DAC2-43A7-A756-EB4F4DF2DC2C}" destId="{33020BC5-4023-4BDF-8A9A-8C318F88982A}" srcOrd="12" destOrd="0" presId="urn:microsoft.com/office/officeart/2005/8/layout/hProcess9"/>
    <dgm:cxn modelId="{BF97570C-57EA-46F3-B161-017DAD988D51}" type="presParOf" srcId="{A7798406-DAC2-43A7-A756-EB4F4DF2DC2C}" destId="{65F7638E-DDFB-45F7-AEC2-A167414B5319}" srcOrd="13" destOrd="0" presId="urn:microsoft.com/office/officeart/2005/8/layout/hProcess9"/>
    <dgm:cxn modelId="{38A0CBA2-1F65-4D71-AE60-104C5BE6609C}" type="presParOf" srcId="{A7798406-DAC2-43A7-A756-EB4F4DF2DC2C}" destId="{0A5329D7-2C2A-49F8-AC1C-911AE4173AFD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E286B-D654-479F-858A-74B817EF7BC6}" type="doc">
      <dgm:prSet loTypeId="urn:microsoft.com/office/officeart/2005/8/layout/chevronAccent+Icon" loCatId="process" qsTypeId="urn:microsoft.com/office/officeart/2005/8/quickstyle/simple3" qsCatId="simple" csTypeId="urn:microsoft.com/office/officeart/2005/8/colors/colorful2" csCatId="colorful" phldr="1"/>
      <dgm:spPr/>
    </dgm:pt>
    <dgm:pt modelId="{9F50E421-4D9A-4DC8-ACCC-E11D444DE020}">
      <dgm:prSet phldrT="[Text]"/>
      <dgm:spPr/>
      <dgm:t>
        <a:bodyPr/>
        <a:lstStyle/>
        <a:p>
          <a:pPr rtl="0"/>
          <a:r>
            <a:rPr lang="en-US" dirty="0"/>
            <a:t>Data Processing</a:t>
          </a:r>
        </a:p>
      </dgm:t>
    </dgm:pt>
    <dgm:pt modelId="{014A4557-BA35-47CC-B0B1-2E7504E83DF3}" type="parTrans" cxnId="{CD84A246-9801-4E7C-B57B-E89E240A1004}">
      <dgm:prSet/>
      <dgm:spPr/>
      <dgm:t>
        <a:bodyPr/>
        <a:lstStyle/>
        <a:p>
          <a:pPr rtl="0"/>
          <a:endParaRPr lang="en-US"/>
        </a:p>
      </dgm:t>
    </dgm:pt>
    <dgm:pt modelId="{899518FD-FD94-4BC5-87CD-D1E18345A2D7}" type="sibTrans" cxnId="{CD84A246-9801-4E7C-B57B-E89E240A1004}">
      <dgm:prSet/>
      <dgm:spPr/>
      <dgm:t>
        <a:bodyPr/>
        <a:lstStyle/>
        <a:p>
          <a:pPr rtl="0"/>
          <a:endParaRPr lang="en-US"/>
        </a:p>
      </dgm:t>
    </dgm:pt>
    <dgm:pt modelId="{1F212164-5E32-41DC-9248-50D1D3C8D0D3}">
      <dgm:prSet phldrT="[Text]"/>
      <dgm:spPr/>
      <dgm:t>
        <a:bodyPr/>
        <a:lstStyle/>
        <a:p>
          <a:pPr rtl="0"/>
          <a:r>
            <a:rPr lang="en-US" dirty="0"/>
            <a:t>Clustering</a:t>
          </a:r>
        </a:p>
      </dgm:t>
    </dgm:pt>
    <dgm:pt modelId="{663ED83F-B0E1-428F-8C17-8096F5CBC7FA}" type="sibTrans" cxnId="{D2D3F138-B1F1-4305-A416-8A5BDA0CF2A1}">
      <dgm:prSet/>
      <dgm:spPr/>
      <dgm:t>
        <a:bodyPr/>
        <a:lstStyle/>
        <a:p>
          <a:pPr rtl="0"/>
          <a:endParaRPr lang="en-US"/>
        </a:p>
      </dgm:t>
    </dgm:pt>
    <dgm:pt modelId="{EBB3851C-FA54-447F-AEF6-718F6C8595C4}" type="parTrans" cxnId="{D2D3F138-B1F1-4305-A416-8A5BDA0CF2A1}">
      <dgm:prSet/>
      <dgm:spPr/>
      <dgm:t>
        <a:bodyPr/>
        <a:lstStyle/>
        <a:p>
          <a:pPr rtl="0"/>
          <a:endParaRPr lang="en-US"/>
        </a:p>
      </dgm:t>
    </dgm:pt>
    <dgm:pt modelId="{F4C61087-3389-40CD-BDF2-1CCCEABB10ED}">
      <dgm:prSet phldrT="[Text]"/>
      <dgm:spPr/>
      <dgm:t>
        <a:bodyPr/>
        <a:lstStyle/>
        <a:p>
          <a:pPr rtl="0"/>
          <a:r>
            <a:rPr lang="en-US" dirty="0"/>
            <a:t>Prediction</a:t>
          </a:r>
        </a:p>
      </dgm:t>
    </dgm:pt>
    <dgm:pt modelId="{8D499584-B05A-4AD8-B4B8-48CDE033A6EB}" type="sibTrans" cxnId="{1AF486AC-460A-409D-91AE-65CA0E580747}">
      <dgm:prSet/>
      <dgm:spPr/>
      <dgm:t>
        <a:bodyPr/>
        <a:lstStyle/>
        <a:p>
          <a:pPr rtl="0"/>
          <a:endParaRPr lang="en-US"/>
        </a:p>
      </dgm:t>
    </dgm:pt>
    <dgm:pt modelId="{9D98EF0E-D76D-4BBF-BCD0-51DD611554A3}" type="parTrans" cxnId="{1AF486AC-460A-409D-91AE-65CA0E580747}">
      <dgm:prSet/>
      <dgm:spPr/>
      <dgm:t>
        <a:bodyPr/>
        <a:lstStyle/>
        <a:p>
          <a:pPr rtl="0"/>
          <a:endParaRPr lang="en-US"/>
        </a:p>
      </dgm:t>
    </dgm:pt>
    <dgm:pt modelId="{DE994C25-B332-4D0E-BFF8-0084789E5E22}">
      <dgm:prSet phldrT="[Text]"/>
      <dgm:spPr/>
      <dgm:t>
        <a:bodyPr/>
        <a:lstStyle/>
        <a:p>
          <a:pPr rtl="0"/>
          <a:r>
            <a:rPr lang="en-US" dirty="0"/>
            <a:t>Association Rules</a:t>
          </a:r>
        </a:p>
      </dgm:t>
    </dgm:pt>
    <dgm:pt modelId="{62E3F214-184D-4943-8AC8-B2FDF37DFAEB}" type="sibTrans" cxnId="{C759B415-238E-468D-9E14-4F7A626E8450}">
      <dgm:prSet/>
      <dgm:spPr/>
      <dgm:t>
        <a:bodyPr/>
        <a:lstStyle/>
        <a:p>
          <a:pPr rtl="0"/>
          <a:endParaRPr lang="en-US"/>
        </a:p>
      </dgm:t>
    </dgm:pt>
    <dgm:pt modelId="{7B2189D1-A0B5-462D-B4BA-0484701F3F27}" type="parTrans" cxnId="{C759B415-238E-468D-9E14-4F7A626E8450}">
      <dgm:prSet/>
      <dgm:spPr/>
      <dgm:t>
        <a:bodyPr/>
        <a:lstStyle/>
        <a:p>
          <a:pPr rtl="0"/>
          <a:endParaRPr lang="en-US"/>
        </a:p>
      </dgm:t>
    </dgm:pt>
    <dgm:pt modelId="{50856A19-B4B4-48A6-B0B6-055FF5797DE8}" type="pres">
      <dgm:prSet presAssocID="{129E286B-D654-479F-858A-74B817EF7BC6}" presName="Name0" presStyleCnt="0">
        <dgm:presLayoutVars>
          <dgm:dir/>
          <dgm:resizeHandles val="exact"/>
        </dgm:presLayoutVars>
      </dgm:prSet>
      <dgm:spPr/>
    </dgm:pt>
    <dgm:pt modelId="{323E6B5E-4B34-41BC-9C9B-41C78F4F7196}" type="pres">
      <dgm:prSet presAssocID="{9F50E421-4D9A-4DC8-ACCC-E11D444DE020}" presName="composite" presStyleCnt="0"/>
      <dgm:spPr/>
    </dgm:pt>
    <dgm:pt modelId="{BE9EE9A0-E785-4F2A-9F2C-129B9F33B6CA}" type="pres">
      <dgm:prSet presAssocID="{9F50E421-4D9A-4DC8-ACCC-E11D444DE020}" presName="bgChev" presStyleLbl="node1" presStyleIdx="0" presStyleCnt="4"/>
      <dgm:spPr/>
    </dgm:pt>
    <dgm:pt modelId="{659F942A-7E09-4D37-985B-99D6E1041552}" type="pres">
      <dgm:prSet presAssocID="{9F50E421-4D9A-4DC8-ACCC-E11D444DE020}" presName="txNode" presStyleLbl="fgAcc1" presStyleIdx="0" presStyleCnt="4">
        <dgm:presLayoutVars>
          <dgm:bulletEnabled val="1"/>
        </dgm:presLayoutVars>
      </dgm:prSet>
      <dgm:spPr/>
    </dgm:pt>
    <dgm:pt modelId="{9CC9A791-22D7-46B8-9283-4C1D8FFC696A}" type="pres">
      <dgm:prSet presAssocID="{899518FD-FD94-4BC5-87CD-D1E18345A2D7}" presName="compositeSpace" presStyleCnt="0"/>
      <dgm:spPr/>
    </dgm:pt>
    <dgm:pt modelId="{74468DFB-39D1-4633-84C9-7D940BCD11D0}" type="pres">
      <dgm:prSet presAssocID="{1F212164-5E32-41DC-9248-50D1D3C8D0D3}" presName="composite" presStyleCnt="0"/>
      <dgm:spPr/>
    </dgm:pt>
    <dgm:pt modelId="{3B29790F-CA8D-4655-BCD5-7017DECF3CCF}" type="pres">
      <dgm:prSet presAssocID="{1F212164-5E32-41DC-9248-50D1D3C8D0D3}" presName="bgChev" presStyleLbl="node1" presStyleIdx="1" presStyleCnt="4"/>
      <dgm:spPr/>
    </dgm:pt>
    <dgm:pt modelId="{DF32E8AD-4CA0-401C-B36D-4ACBEA9D4B92}" type="pres">
      <dgm:prSet presAssocID="{1F212164-5E32-41DC-9248-50D1D3C8D0D3}" presName="txNode" presStyleLbl="fgAcc1" presStyleIdx="1" presStyleCnt="4">
        <dgm:presLayoutVars>
          <dgm:bulletEnabled val="1"/>
        </dgm:presLayoutVars>
      </dgm:prSet>
      <dgm:spPr/>
    </dgm:pt>
    <dgm:pt modelId="{596DC4F4-52ED-45A4-B9D8-DDE00AF2028A}" type="pres">
      <dgm:prSet presAssocID="{663ED83F-B0E1-428F-8C17-8096F5CBC7FA}" presName="compositeSpace" presStyleCnt="0"/>
      <dgm:spPr/>
    </dgm:pt>
    <dgm:pt modelId="{7895F639-E67B-4062-91A7-864109A1F6E3}" type="pres">
      <dgm:prSet presAssocID="{F4C61087-3389-40CD-BDF2-1CCCEABB10ED}" presName="composite" presStyleCnt="0"/>
      <dgm:spPr/>
    </dgm:pt>
    <dgm:pt modelId="{EB15C81C-4312-409C-894E-A5192CDB8E87}" type="pres">
      <dgm:prSet presAssocID="{F4C61087-3389-40CD-BDF2-1CCCEABB10ED}" presName="bgChev" presStyleLbl="node1" presStyleIdx="2" presStyleCnt="4"/>
      <dgm:spPr/>
    </dgm:pt>
    <dgm:pt modelId="{2A3BE3DD-1A80-44A5-B6BF-DE21A819D7FA}" type="pres">
      <dgm:prSet presAssocID="{F4C61087-3389-40CD-BDF2-1CCCEABB10ED}" presName="txNode" presStyleLbl="fgAcc1" presStyleIdx="2" presStyleCnt="4">
        <dgm:presLayoutVars>
          <dgm:bulletEnabled val="1"/>
        </dgm:presLayoutVars>
      </dgm:prSet>
      <dgm:spPr/>
    </dgm:pt>
    <dgm:pt modelId="{90BECF71-DFEB-4472-84BF-18073DAC2686}" type="pres">
      <dgm:prSet presAssocID="{8D499584-B05A-4AD8-B4B8-48CDE033A6EB}" presName="compositeSpace" presStyleCnt="0"/>
      <dgm:spPr/>
    </dgm:pt>
    <dgm:pt modelId="{33E60182-87D4-43B8-BCD7-E7767803DD76}" type="pres">
      <dgm:prSet presAssocID="{DE994C25-B332-4D0E-BFF8-0084789E5E22}" presName="composite" presStyleCnt="0"/>
      <dgm:spPr/>
    </dgm:pt>
    <dgm:pt modelId="{FCA3DF36-D4FC-4D8A-B41E-DE3E12C7A2EF}" type="pres">
      <dgm:prSet presAssocID="{DE994C25-B332-4D0E-BFF8-0084789E5E22}" presName="bgChev" presStyleLbl="node1" presStyleIdx="3" presStyleCnt="4"/>
      <dgm:spPr/>
    </dgm:pt>
    <dgm:pt modelId="{4C7DB5F9-7CAD-45F5-A224-CDFCE44E6F77}" type="pres">
      <dgm:prSet presAssocID="{DE994C25-B332-4D0E-BFF8-0084789E5E22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CFBE2002-DF75-4130-8227-E1107F6A4A70}" type="presOf" srcId="{9F50E421-4D9A-4DC8-ACCC-E11D444DE020}" destId="{659F942A-7E09-4D37-985B-99D6E1041552}" srcOrd="0" destOrd="0" presId="urn:microsoft.com/office/officeart/2005/8/layout/chevronAccent+Icon"/>
    <dgm:cxn modelId="{C759B415-238E-468D-9E14-4F7A626E8450}" srcId="{129E286B-D654-479F-858A-74B817EF7BC6}" destId="{DE994C25-B332-4D0E-BFF8-0084789E5E22}" srcOrd="3" destOrd="0" parTransId="{7B2189D1-A0B5-462D-B4BA-0484701F3F27}" sibTransId="{62E3F214-184D-4943-8AC8-B2FDF37DFAEB}"/>
    <dgm:cxn modelId="{D2D3F138-B1F1-4305-A416-8A5BDA0CF2A1}" srcId="{129E286B-D654-479F-858A-74B817EF7BC6}" destId="{1F212164-5E32-41DC-9248-50D1D3C8D0D3}" srcOrd="1" destOrd="0" parTransId="{EBB3851C-FA54-447F-AEF6-718F6C8595C4}" sibTransId="{663ED83F-B0E1-428F-8C17-8096F5CBC7FA}"/>
    <dgm:cxn modelId="{CD84A246-9801-4E7C-B57B-E89E240A1004}" srcId="{129E286B-D654-479F-858A-74B817EF7BC6}" destId="{9F50E421-4D9A-4DC8-ACCC-E11D444DE020}" srcOrd="0" destOrd="0" parTransId="{014A4557-BA35-47CC-B0B1-2E7504E83DF3}" sibTransId="{899518FD-FD94-4BC5-87CD-D1E18345A2D7}"/>
    <dgm:cxn modelId="{353309A1-D63A-4FBC-BE6E-2386E1D4BB2D}" type="presOf" srcId="{129E286B-D654-479F-858A-74B817EF7BC6}" destId="{50856A19-B4B4-48A6-B0B6-055FF5797DE8}" srcOrd="0" destOrd="0" presId="urn:microsoft.com/office/officeart/2005/8/layout/chevronAccent+Icon"/>
    <dgm:cxn modelId="{BF5F22A2-5C44-4CDD-B3B0-D24E908A1137}" type="presOf" srcId="{F4C61087-3389-40CD-BDF2-1CCCEABB10ED}" destId="{2A3BE3DD-1A80-44A5-B6BF-DE21A819D7FA}" srcOrd="0" destOrd="0" presId="urn:microsoft.com/office/officeart/2005/8/layout/chevronAccent+Icon"/>
    <dgm:cxn modelId="{D5E954A2-63FF-49A0-A152-E5A3C4927AD7}" type="presOf" srcId="{1F212164-5E32-41DC-9248-50D1D3C8D0D3}" destId="{DF32E8AD-4CA0-401C-B36D-4ACBEA9D4B92}" srcOrd="0" destOrd="0" presId="urn:microsoft.com/office/officeart/2005/8/layout/chevronAccent+Icon"/>
    <dgm:cxn modelId="{1AF486AC-460A-409D-91AE-65CA0E580747}" srcId="{129E286B-D654-479F-858A-74B817EF7BC6}" destId="{F4C61087-3389-40CD-BDF2-1CCCEABB10ED}" srcOrd="2" destOrd="0" parTransId="{9D98EF0E-D76D-4BBF-BCD0-51DD611554A3}" sibTransId="{8D499584-B05A-4AD8-B4B8-48CDE033A6EB}"/>
    <dgm:cxn modelId="{A43E72B2-B8D1-4F8B-B7EB-F46AA2CA8D57}" type="presOf" srcId="{DE994C25-B332-4D0E-BFF8-0084789E5E22}" destId="{4C7DB5F9-7CAD-45F5-A224-CDFCE44E6F77}" srcOrd="0" destOrd="0" presId="urn:microsoft.com/office/officeart/2005/8/layout/chevronAccent+Icon"/>
    <dgm:cxn modelId="{660E2E3D-6632-41EF-A69A-10EB9C42DD70}" type="presParOf" srcId="{50856A19-B4B4-48A6-B0B6-055FF5797DE8}" destId="{323E6B5E-4B34-41BC-9C9B-41C78F4F7196}" srcOrd="0" destOrd="0" presId="urn:microsoft.com/office/officeart/2005/8/layout/chevronAccent+Icon"/>
    <dgm:cxn modelId="{2FAAED73-64E7-48F8-BB36-633B35374935}" type="presParOf" srcId="{323E6B5E-4B34-41BC-9C9B-41C78F4F7196}" destId="{BE9EE9A0-E785-4F2A-9F2C-129B9F33B6CA}" srcOrd="0" destOrd="0" presId="urn:microsoft.com/office/officeart/2005/8/layout/chevronAccent+Icon"/>
    <dgm:cxn modelId="{A8F09675-8E26-49E8-B1AD-D05FA8F01AD6}" type="presParOf" srcId="{323E6B5E-4B34-41BC-9C9B-41C78F4F7196}" destId="{659F942A-7E09-4D37-985B-99D6E1041552}" srcOrd="1" destOrd="0" presId="urn:microsoft.com/office/officeart/2005/8/layout/chevronAccent+Icon"/>
    <dgm:cxn modelId="{123AC364-AD5A-49C7-97F9-73B3B70D1D50}" type="presParOf" srcId="{50856A19-B4B4-48A6-B0B6-055FF5797DE8}" destId="{9CC9A791-22D7-46B8-9283-4C1D8FFC696A}" srcOrd="1" destOrd="0" presId="urn:microsoft.com/office/officeart/2005/8/layout/chevronAccent+Icon"/>
    <dgm:cxn modelId="{779A9D41-F9B9-42FD-97BB-6FFFDF31528F}" type="presParOf" srcId="{50856A19-B4B4-48A6-B0B6-055FF5797DE8}" destId="{74468DFB-39D1-4633-84C9-7D940BCD11D0}" srcOrd="2" destOrd="0" presId="urn:microsoft.com/office/officeart/2005/8/layout/chevronAccent+Icon"/>
    <dgm:cxn modelId="{99DF3FFF-BC37-46CE-8688-59B798745626}" type="presParOf" srcId="{74468DFB-39D1-4633-84C9-7D940BCD11D0}" destId="{3B29790F-CA8D-4655-BCD5-7017DECF3CCF}" srcOrd="0" destOrd="0" presId="urn:microsoft.com/office/officeart/2005/8/layout/chevronAccent+Icon"/>
    <dgm:cxn modelId="{47252532-7B65-4C11-AB04-F389D56E1280}" type="presParOf" srcId="{74468DFB-39D1-4633-84C9-7D940BCD11D0}" destId="{DF32E8AD-4CA0-401C-B36D-4ACBEA9D4B92}" srcOrd="1" destOrd="0" presId="urn:microsoft.com/office/officeart/2005/8/layout/chevronAccent+Icon"/>
    <dgm:cxn modelId="{D3F3F96F-AF83-4712-88AF-083E29D28D02}" type="presParOf" srcId="{50856A19-B4B4-48A6-B0B6-055FF5797DE8}" destId="{596DC4F4-52ED-45A4-B9D8-DDE00AF2028A}" srcOrd="3" destOrd="0" presId="urn:microsoft.com/office/officeart/2005/8/layout/chevronAccent+Icon"/>
    <dgm:cxn modelId="{A0FBA9BA-82D8-475B-985E-499F690CE2D1}" type="presParOf" srcId="{50856A19-B4B4-48A6-B0B6-055FF5797DE8}" destId="{7895F639-E67B-4062-91A7-864109A1F6E3}" srcOrd="4" destOrd="0" presId="urn:microsoft.com/office/officeart/2005/8/layout/chevronAccent+Icon"/>
    <dgm:cxn modelId="{2F622F20-717E-4281-AE7B-E2CCA88EFE87}" type="presParOf" srcId="{7895F639-E67B-4062-91A7-864109A1F6E3}" destId="{EB15C81C-4312-409C-894E-A5192CDB8E87}" srcOrd="0" destOrd="0" presId="urn:microsoft.com/office/officeart/2005/8/layout/chevronAccent+Icon"/>
    <dgm:cxn modelId="{7F90BFB9-1E9D-484B-B9DC-EAF7795110C1}" type="presParOf" srcId="{7895F639-E67B-4062-91A7-864109A1F6E3}" destId="{2A3BE3DD-1A80-44A5-B6BF-DE21A819D7FA}" srcOrd="1" destOrd="0" presId="urn:microsoft.com/office/officeart/2005/8/layout/chevronAccent+Icon"/>
    <dgm:cxn modelId="{A4127585-9424-4466-B2EF-6E2F1A5E86B0}" type="presParOf" srcId="{50856A19-B4B4-48A6-B0B6-055FF5797DE8}" destId="{90BECF71-DFEB-4472-84BF-18073DAC2686}" srcOrd="5" destOrd="0" presId="urn:microsoft.com/office/officeart/2005/8/layout/chevronAccent+Icon"/>
    <dgm:cxn modelId="{571EA253-99A8-4412-8681-8B8B256F8939}" type="presParOf" srcId="{50856A19-B4B4-48A6-B0B6-055FF5797DE8}" destId="{33E60182-87D4-43B8-BCD7-E7767803DD76}" srcOrd="6" destOrd="0" presId="urn:microsoft.com/office/officeart/2005/8/layout/chevronAccent+Icon"/>
    <dgm:cxn modelId="{748DE840-7B1B-4226-B07A-C29AE7CD4388}" type="presParOf" srcId="{33E60182-87D4-43B8-BCD7-E7767803DD76}" destId="{FCA3DF36-D4FC-4D8A-B41E-DE3E12C7A2EF}" srcOrd="0" destOrd="0" presId="urn:microsoft.com/office/officeart/2005/8/layout/chevronAccent+Icon"/>
    <dgm:cxn modelId="{67F9EE93-4654-458D-97E8-37CD12A98C8E}" type="presParOf" srcId="{33E60182-87D4-43B8-BCD7-E7767803DD76}" destId="{4C7DB5F9-7CAD-45F5-A224-CDFCE44E6F7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B401C-A4EA-4EB0-B8B0-0CF6F17F470A}" type="doc">
      <dgm:prSet loTypeId="urn:microsoft.com/office/officeart/2011/layout/RadialPictureList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F1467B-3D34-4FA9-BF83-A572F6FE06AA}">
      <dgm:prSet phldrT="[Text]"/>
      <dgm:spPr/>
      <dgm:t>
        <a:bodyPr/>
        <a:lstStyle/>
        <a:p>
          <a:pPr rtl="0"/>
          <a:r>
            <a:rPr lang="en-US" dirty="0"/>
            <a:t>Results</a:t>
          </a:r>
        </a:p>
      </dgm:t>
    </dgm:pt>
    <dgm:pt modelId="{C80022E1-3D1A-434E-8801-4615D3FDE41F}" type="parTrans" cxnId="{EC191311-4A6C-4B85-9E0C-FBE95CDC12C4}">
      <dgm:prSet/>
      <dgm:spPr/>
      <dgm:t>
        <a:bodyPr/>
        <a:lstStyle/>
        <a:p>
          <a:pPr rtl="0"/>
          <a:endParaRPr lang="en-US"/>
        </a:p>
      </dgm:t>
    </dgm:pt>
    <dgm:pt modelId="{FFFEA05A-0A28-44C5-A7DB-AE142B84B0F6}" type="sibTrans" cxnId="{EC191311-4A6C-4B85-9E0C-FBE95CDC12C4}">
      <dgm:prSet/>
      <dgm:spPr/>
      <dgm:t>
        <a:bodyPr/>
        <a:lstStyle/>
        <a:p>
          <a:pPr rtl="0"/>
          <a:endParaRPr lang="en-US"/>
        </a:p>
      </dgm:t>
    </dgm:pt>
    <dgm:pt modelId="{8CBCE0DF-FEBB-4F11-A461-2366F661F28D}">
      <dgm:prSet phldrT="[Text]"/>
      <dgm:spPr/>
      <dgm:t>
        <a:bodyPr/>
        <a:lstStyle/>
        <a:p>
          <a:pPr rtl="0"/>
          <a:r>
            <a:rPr lang="en-US" dirty="0"/>
            <a:t>Data Analysis	</a:t>
          </a:r>
        </a:p>
      </dgm:t>
    </dgm:pt>
    <dgm:pt modelId="{4577C1D7-98B9-4D83-A3C9-E72357154170}" type="parTrans" cxnId="{D37EF405-69AB-4C72-A705-6786B11FC84A}">
      <dgm:prSet/>
      <dgm:spPr/>
      <dgm:t>
        <a:bodyPr/>
        <a:lstStyle/>
        <a:p>
          <a:pPr rtl="0"/>
          <a:endParaRPr lang="en-US"/>
        </a:p>
      </dgm:t>
    </dgm:pt>
    <dgm:pt modelId="{2A2F1564-D398-4CC1-8C3E-A30C49DA0FF8}" type="sibTrans" cxnId="{D37EF405-69AB-4C72-A705-6786B11FC84A}">
      <dgm:prSet/>
      <dgm:spPr/>
      <dgm:t>
        <a:bodyPr/>
        <a:lstStyle/>
        <a:p>
          <a:pPr rtl="0"/>
          <a:endParaRPr lang="en-US"/>
        </a:p>
      </dgm:t>
    </dgm:pt>
    <dgm:pt modelId="{FE0A899E-BABF-46F4-9C77-DAD47A8413D4}">
      <dgm:prSet phldrT="[Text]"/>
      <dgm:spPr/>
      <dgm:t>
        <a:bodyPr/>
        <a:lstStyle/>
        <a:p>
          <a:pPr rtl="0"/>
          <a:r>
            <a:rPr lang="en-US" dirty="0"/>
            <a:t>Data Collection</a:t>
          </a:r>
        </a:p>
      </dgm:t>
    </dgm:pt>
    <dgm:pt modelId="{F205283A-56E7-4AB5-BF13-46EEC23FA0E8}" type="parTrans" cxnId="{C2D4B558-4633-4893-87D5-14EBDD5AC047}">
      <dgm:prSet/>
      <dgm:spPr/>
      <dgm:t>
        <a:bodyPr/>
        <a:lstStyle/>
        <a:p>
          <a:pPr rtl="0"/>
          <a:endParaRPr lang="en-US"/>
        </a:p>
      </dgm:t>
    </dgm:pt>
    <dgm:pt modelId="{ED0FB9D6-9BB3-4D6C-A07D-DBE91B39BBD1}" type="sibTrans" cxnId="{C2D4B558-4633-4893-87D5-14EBDD5AC047}">
      <dgm:prSet/>
      <dgm:spPr/>
      <dgm:t>
        <a:bodyPr/>
        <a:lstStyle/>
        <a:p>
          <a:pPr rtl="0"/>
          <a:endParaRPr lang="en-US"/>
        </a:p>
      </dgm:t>
    </dgm:pt>
    <dgm:pt modelId="{96AC87E7-83B8-4349-BEBE-64970FD112C7}">
      <dgm:prSet phldrT="[Text]"/>
      <dgm:spPr/>
      <dgm:t>
        <a:bodyPr/>
        <a:lstStyle/>
        <a:p>
          <a:pPr rtl="0"/>
          <a:r>
            <a:rPr lang="en-US" dirty="0"/>
            <a:t>Optimization</a:t>
          </a:r>
        </a:p>
      </dgm:t>
    </dgm:pt>
    <dgm:pt modelId="{69607AE4-9B28-45DB-BFBF-43D45BE1181A}" type="parTrans" cxnId="{23509DE5-6BDF-43BF-9E62-380AF07413A5}">
      <dgm:prSet/>
      <dgm:spPr/>
      <dgm:t>
        <a:bodyPr/>
        <a:lstStyle/>
        <a:p>
          <a:pPr rtl="0"/>
          <a:endParaRPr lang="en-US"/>
        </a:p>
      </dgm:t>
    </dgm:pt>
    <dgm:pt modelId="{0E483F52-1E93-4495-B486-D9161B40D801}" type="sibTrans" cxnId="{23509DE5-6BDF-43BF-9E62-380AF07413A5}">
      <dgm:prSet/>
      <dgm:spPr/>
      <dgm:t>
        <a:bodyPr/>
        <a:lstStyle/>
        <a:p>
          <a:pPr rtl="0"/>
          <a:endParaRPr lang="en-US"/>
        </a:p>
      </dgm:t>
    </dgm:pt>
    <dgm:pt modelId="{44E64770-8DE8-467B-802B-FF06DAF9AAA2}" type="pres">
      <dgm:prSet presAssocID="{DD5B401C-A4EA-4EB0-B8B0-0CF6F17F470A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AB059D7D-789A-423C-BA0E-EC18101F71AA}" type="pres">
      <dgm:prSet presAssocID="{5FF1467B-3D34-4FA9-BF83-A572F6FE06AA}" presName="Parent" presStyleLbl="node1" presStyleIdx="0" presStyleCnt="2">
        <dgm:presLayoutVars>
          <dgm:chMax val="4"/>
          <dgm:chPref val="3"/>
        </dgm:presLayoutVars>
      </dgm:prSet>
      <dgm:spPr/>
    </dgm:pt>
    <dgm:pt modelId="{CEA53686-F52F-4A1A-9881-D119E6B14068}" type="pres">
      <dgm:prSet presAssocID="{8CBCE0DF-FEBB-4F11-A461-2366F661F28D}" presName="Accent" presStyleLbl="node1" presStyleIdx="1" presStyleCnt="2"/>
      <dgm:spPr/>
    </dgm:pt>
    <dgm:pt modelId="{9C207F06-6158-489E-842D-DC0393366A4B}" type="pres">
      <dgm:prSet presAssocID="{8CBCE0DF-FEBB-4F11-A461-2366F661F28D}" presName="Image1" presStyleLbl="fgImgPlace1" presStyleIdx="0" presStyleCnt="3"/>
      <dgm:spPr>
        <a:solidFill>
          <a:srgbClr val="E2C2C2"/>
        </a:solidFill>
      </dgm:spPr>
    </dgm:pt>
    <dgm:pt modelId="{77993E1F-9BC2-40DB-AB14-85CA17941B95}" type="pres">
      <dgm:prSet presAssocID="{8CBCE0DF-FEBB-4F11-A461-2366F661F28D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F6BE268-71B5-4DAA-B184-FDC53A878569}" type="pres">
      <dgm:prSet presAssocID="{FE0A899E-BABF-46F4-9C77-DAD47A8413D4}" presName="Image2" presStyleCnt="0"/>
      <dgm:spPr/>
    </dgm:pt>
    <dgm:pt modelId="{209C7D44-A3C1-421F-9C4F-6AA85ACD7E06}" type="pres">
      <dgm:prSet presAssocID="{FE0A899E-BABF-46F4-9C77-DAD47A8413D4}" presName="Image" presStyleLbl="fgImgPlace1" presStyleIdx="1" presStyleCnt="3"/>
      <dgm:spPr>
        <a:solidFill>
          <a:srgbClr val="E1D8C3"/>
        </a:solidFill>
      </dgm:spPr>
    </dgm:pt>
    <dgm:pt modelId="{A98E21D8-7CC7-441E-838E-5D913D75CA82}" type="pres">
      <dgm:prSet presAssocID="{FE0A899E-BABF-46F4-9C77-DAD47A8413D4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B1E1DE6-4E5F-4686-BB86-06E48F5A1EAA}" type="pres">
      <dgm:prSet presAssocID="{96AC87E7-83B8-4349-BEBE-64970FD112C7}" presName="Image3" presStyleCnt="0"/>
      <dgm:spPr/>
    </dgm:pt>
    <dgm:pt modelId="{F61B1486-5F4D-4642-85D4-3E07BCF9F614}" type="pres">
      <dgm:prSet presAssocID="{96AC87E7-83B8-4349-BEBE-64970FD112C7}" presName="Image" presStyleLbl="fgImgPlace1" presStyleIdx="2" presStyleCnt="3"/>
      <dgm:spPr>
        <a:solidFill>
          <a:srgbClr val="D5E0C4"/>
        </a:solidFill>
      </dgm:spPr>
    </dgm:pt>
    <dgm:pt modelId="{777757EF-FD25-44A2-B4CD-F3F60BA6D0D2}" type="pres">
      <dgm:prSet presAssocID="{96AC87E7-83B8-4349-BEBE-64970FD112C7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7EF405-69AB-4C72-A705-6786B11FC84A}" srcId="{5FF1467B-3D34-4FA9-BF83-A572F6FE06AA}" destId="{8CBCE0DF-FEBB-4F11-A461-2366F661F28D}" srcOrd="0" destOrd="0" parTransId="{4577C1D7-98B9-4D83-A3C9-E72357154170}" sibTransId="{2A2F1564-D398-4CC1-8C3E-A30C49DA0FF8}"/>
    <dgm:cxn modelId="{EC191311-4A6C-4B85-9E0C-FBE95CDC12C4}" srcId="{DD5B401C-A4EA-4EB0-B8B0-0CF6F17F470A}" destId="{5FF1467B-3D34-4FA9-BF83-A572F6FE06AA}" srcOrd="0" destOrd="0" parTransId="{C80022E1-3D1A-434E-8801-4615D3FDE41F}" sibTransId="{FFFEA05A-0A28-44C5-A7DB-AE142B84B0F6}"/>
    <dgm:cxn modelId="{A5FF3820-29A2-452C-BD08-36EA59261F52}" type="presOf" srcId="{5FF1467B-3D34-4FA9-BF83-A572F6FE06AA}" destId="{AB059D7D-789A-423C-BA0E-EC18101F71AA}" srcOrd="0" destOrd="0" presId="urn:microsoft.com/office/officeart/2011/layout/RadialPictureList"/>
    <dgm:cxn modelId="{5FEA0331-AE1A-4639-B693-4EEF3D932832}" type="presOf" srcId="{8CBCE0DF-FEBB-4F11-A461-2366F661F28D}" destId="{77993E1F-9BC2-40DB-AB14-85CA17941B95}" srcOrd="0" destOrd="0" presId="urn:microsoft.com/office/officeart/2011/layout/RadialPictureList"/>
    <dgm:cxn modelId="{EF019C5D-50E4-4F9E-9FA4-01DCDE26B9A2}" type="presOf" srcId="{96AC87E7-83B8-4349-BEBE-64970FD112C7}" destId="{777757EF-FD25-44A2-B4CD-F3F60BA6D0D2}" srcOrd="0" destOrd="0" presId="urn:microsoft.com/office/officeart/2011/layout/RadialPictureList"/>
    <dgm:cxn modelId="{C2D4B558-4633-4893-87D5-14EBDD5AC047}" srcId="{5FF1467B-3D34-4FA9-BF83-A572F6FE06AA}" destId="{FE0A899E-BABF-46F4-9C77-DAD47A8413D4}" srcOrd="1" destOrd="0" parTransId="{F205283A-56E7-4AB5-BF13-46EEC23FA0E8}" sibTransId="{ED0FB9D6-9BB3-4D6C-A07D-DBE91B39BBD1}"/>
    <dgm:cxn modelId="{94A61E81-C070-4290-A706-7785FCFAAAFB}" type="presOf" srcId="{DD5B401C-A4EA-4EB0-B8B0-0CF6F17F470A}" destId="{44E64770-8DE8-467B-802B-FF06DAF9AAA2}" srcOrd="0" destOrd="0" presId="urn:microsoft.com/office/officeart/2011/layout/RadialPictureList"/>
    <dgm:cxn modelId="{CB1A7FA1-D7BD-43A6-BC25-A4CE149E3B4A}" type="presOf" srcId="{FE0A899E-BABF-46F4-9C77-DAD47A8413D4}" destId="{A98E21D8-7CC7-441E-838E-5D913D75CA82}" srcOrd="0" destOrd="0" presId="urn:microsoft.com/office/officeart/2011/layout/RadialPictureList"/>
    <dgm:cxn modelId="{23509DE5-6BDF-43BF-9E62-380AF07413A5}" srcId="{5FF1467B-3D34-4FA9-BF83-A572F6FE06AA}" destId="{96AC87E7-83B8-4349-BEBE-64970FD112C7}" srcOrd="2" destOrd="0" parTransId="{69607AE4-9B28-45DB-BFBF-43D45BE1181A}" sibTransId="{0E483F52-1E93-4495-B486-D9161B40D801}"/>
    <dgm:cxn modelId="{1AA9DFBD-28CA-4F4E-AFB2-E755990E80D6}" type="presParOf" srcId="{44E64770-8DE8-467B-802B-FF06DAF9AAA2}" destId="{AB059D7D-789A-423C-BA0E-EC18101F71AA}" srcOrd="0" destOrd="0" presId="urn:microsoft.com/office/officeart/2011/layout/RadialPictureList"/>
    <dgm:cxn modelId="{5B805147-FB1F-499F-AB30-8BAE8734CC6F}" type="presParOf" srcId="{44E64770-8DE8-467B-802B-FF06DAF9AAA2}" destId="{CEA53686-F52F-4A1A-9881-D119E6B14068}" srcOrd="1" destOrd="0" presId="urn:microsoft.com/office/officeart/2011/layout/RadialPictureList"/>
    <dgm:cxn modelId="{06BA1988-08A2-42E3-A767-E845496E6ECD}" type="presParOf" srcId="{44E64770-8DE8-467B-802B-FF06DAF9AAA2}" destId="{9C207F06-6158-489E-842D-DC0393366A4B}" srcOrd="2" destOrd="0" presId="urn:microsoft.com/office/officeart/2011/layout/RadialPictureList"/>
    <dgm:cxn modelId="{1102FE34-D2A8-45BC-BDA3-0C16397FE546}" type="presParOf" srcId="{44E64770-8DE8-467B-802B-FF06DAF9AAA2}" destId="{77993E1F-9BC2-40DB-AB14-85CA17941B95}" srcOrd="3" destOrd="0" presId="urn:microsoft.com/office/officeart/2011/layout/RadialPictureList"/>
    <dgm:cxn modelId="{45E663BE-14DF-4DFD-A5A2-F5551338A968}" type="presParOf" srcId="{44E64770-8DE8-467B-802B-FF06DAF9AAA2}" destId="{1F6BE268-71B5-4DAA-B184-FDC53A878569}" srcOrd="4" destOrd="0" presId="urn:microsoft.com/office/officeart/2011/layout/RadialPictureList"/>
    <dgm:cxn modelId="{E215CDED-BD37-453B-B8F7-9AAFBDFA15B8}" type="presParOf" srcId="{1F6BE268-71B5-4DAA-B184-FDC53A878569}" destId="{209C7D44-A3C1-421F-9C4F-6AA85ACD7E06}" srcOrd="0" destOrd="0" presId="urn:microsoft.com/office/officeart/2011/layout/RadialPictureList"/>
    <dgm:cxn modelId="{129A0E68-A099-4B8A-8973-BF1193CF68FF}" type="presParOf" srcId="{44E64770-8DE8-467B-802B-FF06DAF9AAA2}" destId="{A98E21D8-7CC7-441E-838E-5D913D75CA82}" srcOrd="5" destOrd="0" presId="urn:microsoft.com/office/officeart/2011/layout/RadialPictureList"/>
    <dgm:cxn modelId="{1CB33220-39D9-4980-BCE6-E632021F2F56}" type="presParOf" srcId="{44E64770-8DE8-467B-802B-FF06DAF9AAA2}" destId="{1B1E1DE6-4E5F-4686-BB86-06E48F5A1EAA}" srcOrd="6" destOrd="0" presId="urn:microsoft.com/office/officeart/2011/layout/RadialPictureList"/>
    <dgm:cxn modelId="{5149C416-6815-4E6F-B031-502EC15FFE6A}" type="presParOf" srcId="{1B1E1DE6-4E5F-4686-BB86-06E48F5A1EAA}" destId="{F61B1486-5F4D-4642-85D4-3E07BCF9F614}" srcOrd="0" destOrd="0" presId="urn:microsoft.com/office/officeart/2011/layout/RadialPictureList"/>
    <dgm:cxn modelId="{FFF31111-0694-4772-B1FA-5F69B076D3C5}" type="presParOf" srcId="{44E64770-8DE8-467B-802B-FF06DAF9AAA2}" destId="{777757EF-FD25-44A2-B4CD-F3F60BA6D0D2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50A8BF-F4BD-44F6-97C9-335DB35B8D43}" type="doc">
      <dgm:prSet loTypeId="urn:microsoft.com/office/officeart/2005/8/layout/pyramid2" loCatId="pyramid" qsTypeId="urn:microsoft.com/office/officeart/2005/8/quickstyle/simple1" qsCatId="simple" csTypeId="urn:microsoft.com/office/officeart/2005/8/colors/colorful5" csCatId="colorful" phldr="1"/>
      <dgm:spPr/>
    </dgm:pt>
    <dgm:pt modelId="{C730CF54-A76F-41AE-9C31-630E8EF3BCF5}">
      <dgm:prSet phldrT="[Text]"/>
      <dgm:spPr/>
      <dgm:t>
        <a:bodyPr/>
        <a:lstStyle/>
        <a:p>
          <a:pPr rtl="0"/>
          <a:r>
            <a:rPr lang="en-US" dirty="0"/>
            <a:t>Integration with real-world municipal data</a:t>
          </a:r>
        </a:p>
      </dgm:t>
    </dgm:pt>
    <dgm:pt modelId="{C0E4B6D9-3FB1-4BEA-A33F-215D95A55432}" type="parTrans" cxnId="{40FFDA9F-7398-46C9-8FF1-26E7A408AB48}">
      <dgm:prSet/>
      <dgm:spPr/>
      <dgm:t>
        <a:bodyPr/>
        <a:lstStyle/>
        <a:p>
          <a:pPr rtl="0"/>
          <a:endParaRPr lang="en-US"/>
        </a:p>
      </dgm:t>
    </dgm:pt>
    <dgm:pt modelId="{23AC01DC-EA31-43BE-9219-8D0034E869D0}" type="sibTrans" cxnId="{40FFDA9F-7398-46C9-8FF1-26E7A408AB48}">
      <dgm:prSet/>
      <dgm:spPr/>
      <dgm:t>
        <a:bodyPr/>
        <a:lstStyle/>
        <a:p>
          <a:pPr rtl="0"/>
          <a:endParaRPr lang="en-US"/>
        </a:p>
      </dgm:t>
    </dgm:pt>
    <dgm:pt modelId="{27C0BC9B-1E5A-4F04-B125-ED8C1FE40B62}">
      <dgm:prSet phldrT="[Text]"/>
      <dgm:spPr/>
      <dgm:t>
        <a:bodyPr/>
        <a:lstStyle/>
        <a:p>
          <a:pPr rtl="0"/>
          <a:r>
            <a:rPr lang="en-US" dirty="0"/>
            <a:t>Machine Learning For Route Optimization</a:t>
          </a:r>
        </a:p>
      </dgm:t>
    </dgm:pt>
    <dgm:pt modelId="{2990368B-0529-401A-ACD5-1B5C0A0BE171}" type="parTrans" cxnId="{7251D212-4E33-4EA4-9E42-4CFED5FA5911}">
      <dgm:prSet/>
      <dgm:spPr/>
      <dgm:t>
        <a:bodyPr/>
        <a:lstStyle/>
        <a:p>
          <a:pPr rtl="0"/>
          <a:endParaRPr lang="en-US"/>
        </a:p>
      </dgm:t>
    </dgm:pt>
    <dgm:pt modelId="{50770746-79DA-4FF7-87D4-9599F3F2DB19}" type="sibTrans" cxnId="{7251D212-4E33-4EA4-9E42-4CFED5FA5911}">
      <dgm:prSet/>
      <dgm:spPr/>
      <dgm:t>
        <a:bodyPr/>
        <a:lstStyle/>
        <a:p>
          <a:pPr rtl="0"/>
          <a:endParaRPr lang="en-US"/>
        </a:p>
      </dgm:t>
    </dgm:pt>
    <dgm:pt modelId="{EEA53052-45E8-401D-B7C1-A23CB3C488B8}">
      <dgm:prSet phldrT="[Text]"/>
      <dgm:spPr/>
      <dgm:t>
        <a:bodyPr/>
        <a:lstStyle/>
        <a:p>
          <a:pPr rtl="0"/>
          <a:r>
            <a:rPr lang="en-US" dirty="0"/>
            <a:t>Reward-Based User Incentives</a:t>
          </a:r>
        </a:p>
      </dgm:t>
    </dgm:pt>
    <dgm:pt modelId="{34BA4B3B-EEED-4DE7-A2DF-60B7343C381E}" type="parTrans" cxnId="{35B0B707-2A81-4659-AD68-22C6C640BF92}">
      <dgm:prSet/>
      <dgm:spPr/>
      <dgm:t>
        <a:bodyPr/>
        <a:lstStyle/>
        <a:p>
          <a:pPr rtl="0"/>
          <a:endParaRPr lang="en-US"/>
        </a:p>
      </dgm:t>
    </dgm:pt>
    <dgm:pt modelId="{F229D540-BA12-42DD-BCCA-4FD2EC191038}" type="sibTrans" cxnId="{35B0B707-2A81-4659-AD68-22C6C640BF92}">
      <dgm:prSet/>
      <dgm:spPr/>
      <dgm:t>
        <a:bodyPr/>
        <a:lstStyle/>
        <a:p>
          <a:pPr rtl="0"/>
          <a:endParaRPr lang="en-US"/>
        </a:p>
      </dgm:t>
    </dgm:pt>
    <dgm:pt modelId="{26103A88-DF92-4039-AE66-1ABEFF098301}">
      <dgm:prSet phldrT="[Text]"/>
      <dgm:spPr/>
      <dgm:t>
        <a:bodyPr/>
        <a:lstStyle/>
        <a:p>
          <a:pPr rtl="0"/>
          <a:r>
            <a:rPr lang="en-US" dirty="0"/>
            <a:t>Expansion To Industrial &amp; Medical Waste Management</a:t>
          </a:r>
        </a:p>
      </dgm:t>
    </dgm:pt>
    <dgm:pt modelId="{098EBCE0-C687-46BD-A702-D9D6DAAF6494}" type="parTrans" cxnId="{729C4CF9-7071-48A2-B49D-7B8A9BB25228}">
      <dgm:prSet/>
      <dgm:spPr/>
      <dgm:t>
        <a:bodyPr/>
        <a:lstStyle/>
        <a:p>
          <a:pPr rtl="0"/>
          <a:endParaRPr lang="en-US"/>
        </a:p>
      </dgm:t>
    </dgm:pt>
    <dgm:pt modelId="{39191FEA-2B7E-4487-865B-49D03B6B9111}" type="sibTrans" cxnId="{729C4CF9-7071-48A2-B49D-7B8A9BB25228}">
      <dgm:prSet/>
      <dgm:spPr/>
      <dgm:t>
        <a:bodyPr/>
        <a:lstStyle/>
        <a:p>
          <a:pPr rtl="0"/>
          <a:endParaRPr lang="en-US"/>
        </a:p>
      </dgm:t>
    </dgm:pt>
    <dgm:pt modelId="{4894989F-E7C0-40FE-8471-CE946E2BE398}" type="pres">
      <dgm:prSet presAssocID="{6A50A8BF-F4BD-44F6-97C9-335DB35B8D43}" presName="compositeShape" presStyleCnt="0">
        <dgm:presLayoutVars>
          <dgm:dir/>
          <dgm:resizeHandles/>
        </dgm:presLayoutVars>
      </dgm:prSet>
      <dgm:spPr/>
    </dgm:pt>
    <dgm:pt modelId="{AD45EDF1-4879-43B3-9ABE-1666C04A11AE}" type="pres">
      <dgm:prSet presAssocID="{6A50A8BF-F4BD-44F6-97C9-335DB35B8D43}" presName="pyramid" presStyleLbl="node1" presStyleIdx="0" presStyleCnt="1"/>
      <dgm:spPr/>
    </dgm:pt>
    <dgm:pt modelId="{AA5E373D-D064-4A1B-8FD1-0C9EC9E2E6DF}" type="pres">
      <dgm:prSet presAssocID="{6A50A8BF-F4BD-44F6-97C9-335DB35B8D43}" presName="theList" presStyleCnt="0"/>
      <dgm:spPr/>
    </dgm:pt>
    <dgm:pt modelId="{20825289-D067-4030-8287-2F0C65712724}" type="pres">
      <dgm:prSet presAssocID="{C730CF54-A76F-41AE-9C31-630E8EF3BCF5}" presName="aNode" presStyleLbl="fgAcc1" presStyleIdx="0" presStyleCnt="4">
        <dgm:presLayoutVars>
          <dgm:bulletEnabled val="1"/>
        </dgm:presLayoutVars>
      </dgm:prSet>
      <dgm:spPr/>
    </dgm:pt>
    <dgm:pt modelId="{488AA245-52F7-45EB-8C41-2CD8D50AF64B}" type="pres">
      <dgm:prSet presAssocID="{C730CF54-A76F-41AE-9C31-630E8EF3BCF5}" presName="aSpace" presStyleCnt="0"/>
      <dgm:spPr/>
    </dgm:pt>
    <dgm:pt modelId="{9A7AA6BC-0265-48EB-BDC0-577F669FEC27}" type="pres">
      <dgm:prSet presAssocID="{27C0BC9B-1E5A-4F04-B125-ED8C1FE40B62}" presName="aNode" presStyleLbl="fgAcc1" presStyleIdx="1" presStyleCnt="4">
        <dgm:presLayoutVars>
          <dgm:bulletEnabled val="1"/>
        </dgm:presLayoutVars>
      </dgm:prSet>
      <dgm:spPr/>
    </dgm:pt>
    <dgm:pt modelId="{BF7D7586-DD45-40CA-8911-66C0239EDEEC}" type="pres">
      <dgm:prSet presAssocID="{27C0BC9B-1E5A-4F04-B125-ED8C1FE40B62}" presName="aSpace" presStyleCnt="0"/>
      <dgm:spPr/>
    </dgm:pt>
    <dgm:pt modelId="{DD424D19-96B9-4CB4-BD1B-5285CAF433E5}" type="pres">
      <dgm:prSet presAssocID="{EEA53052-45E8-401D-B7C1-A23CB3C488B8}" presName="aNode" presStyleLbl="fgAcc1" presStyleIdx="2" presStyleCnt="4">
        <dgm:presLayoutVars>
          <dgm:bulletEnabled val="1"/>
        </dgm:presLayoutVars>
      </dgm:prSet>
      <dgm:spPr/>
    </dgm:pt>
    <dgm:pt modelId="{F2EF128F-5F20-4B6A-9082-AA75EEB342B3}" type="pres">
      <dgm:prSet presAssocID="{EEA53052-45E8-401D-B7C1-A23CB3C488B8}" presName="aSpace" presStyleCnt="0"/>
      <dgm:spPr/>
    </dgm:pt>
    <dgm:pt modelId="{1CB77E56-BFCD-4312-95E4-1562648358AD}" type="pres">
      <dgm:prSet presAssocID="{26103A88-DF92-4039-AE66-1ABEFF098301}" presName="aNode" presStyleLbl="fgAcc1" presStyleIdx="3" presStyleCnt="4">
        <dgm:presLayoutVars>
          <dgm:bulletEnabled val="1"/>
        </dgm:presLayoutVars>
      </dgm:prSet>
      <dgm:spPr/>
    </dgm:pt>
    <dgm:pt modelId="{33C93836-422E-4996-AA7B-306781B253E7}" type="pres">
      <dgm:prSet presAssocID="{26103A88-DF92-4039-AE66-1ABEFF098301}" presName="aSpace" presStyleCnt="0"/>
      <dgm:spPr/>
    </dgm:pt>
  </dgm:ptLst>
  <dgm:cxnLst>
    <dgm:cxn modelId="{6BA5EF00-4302-4CF3-BFFD-EC01EE57A265}" type="presOf" srcId="{C730CF54-A76F-41AE-9C31-630E8EF3BCF5}" destId="{20825289-D067-4030-8287-2F0C65712724}" srcOrd="0" destOrd="0" presId="urn:microsoft.com/office/officeart/2005/8/layout/pyramid2"/>
    <dgm:cxn modelId="{35B0B707-2A81-4659-AD68-22C6C640BF92}" srcId="{6A50A8BF-F4BD-44F6-97C9-335DB35B8D43}" destId="{EEA53052-45E8-401D-B7C1-A23CB3C488B8}" srcOrd="2" destOrd="0" parTransId="{34BA4B3B-EEED-4DE7-A2DF-60B7343C381E}" sibTransId="{F229D540-BA12-42DD-BCCA-4FD2EC191038}"/>
    <dgm:cxn modelId="{7251D212-4E33-4EA4-9E42-4CFED5FA5911}" srcId="{6A50A8BF-F4BD-44F6-97C9-335DB35B8D43}" destId="{27C0BC9B-1E5A-4F04-B125-ED8C1FE40B62}" srcOrd="1" destOrd="0" parTransId="{2990368B-0529-401A-ACD5-1B5C0A0BE171}" sibTransId="{50770746-79DA-4FF7-87D4-9599F3F2DB19}"/>
    <dgm:cxn modelId="{FCC8B95C-DEAB-446F-9147-DB6329A72946}" type="presOf" srcId="{EEA53052-45E8-401D-B7C1-A23CB3C488B8}" destId="{DD424D19-96B9-4CB4-BD1B-5285CAF433E5}" srcOrd="0" destOrd="0" presId="urn:microsoft.com/office/officeart/2005/8/layout/pyramid2"/>
    <dgm:cxn modelId="{C48D3062-3DF0-4617-A967-ED51CB54B1A3}" type="presOf" srcId="{27C0BC9B-1E5A-4F04-B125-ED8C1FE40B62}" destId="{9A7AA6BC-0265-48EB-BDC0-577F669FEC27}" srcOrd="0" destOrd="0" presId="urn:microsoft.com/office/officeart/2005/8/layout/pyramid2"/>
    <dgm:cxn modelId="{40FFDA9F-7398-46C9-8FF1-26E7A408AB48}" srcId="{6A50A8BF-F4BD-44F6-97C9-335DB35B8D43}" destId="{C730CF54-A76F-41AE-9C31-630E8EF3BCF5}" srcOrd="0" destOrd="0" parTransId="{C0E4B6D9-3FB1-4BEA-A33F-215D95A55432}" sibTransId="{23AC01DC-EA31-43BE-9219-8D0034E869D0}"/>
    <dgm:cxn modelId="{BB83CEC2-3F10-4D2C-A197-BB80A33CFF2D}" type="presOf" srcId="{26103A88-DF92-4039-AE66-1ABEFF098301}" destId="{1CB77E56-BFCD-4312-95E4-1562648358AD}" srcOrd="0" destOrd="0" presId="urn:microsoft.com/office/officeart/2005/8/layout/pyramid2"/>
    <dgm:cxn modelId="{171172D1-6CDA-41D1-8BF1-52986B2B038A}" type="presOf" srcId="{6A50A8BF-F4BD-44F6-97C9-335DB35B8D43}" destId="{4894989F-E7C0-40FE-8471-CE946E2BE398}" srcOrd="0" destOrd="0" presId="urn:microsoft.com/office/officeart/2005/8/layout/pyramid2"/>
    <dgm:cxn modelId="{729C4CF9-7071-48A2-B49D-7B8A9BB25228}" srcId="{6A50A8BF-F4BD-44F6-97C9-335DB35B8D43}" destId="{26103A88-DF92-4039-AE66-1ABEFF098301}" srcOrd="3" destOrd="0" parTransId="{098EBCE0-C687-46BD-A702-D9D6DAAF6494}" sibTransId="{39191FEA-2B7E-4487-865B-49D03B6B9111}"/>
    <dgm:cxn modelId="{43DC3F41-20B3-429A-B85E-4EFB7C9DA594}" type="presParOf" srcId="{4894989F-E7C0-40FE-8471-CE946E2BE398}" destId="{AD45EDF1-4879-43B3-9ABE-1666C04A11AE}" srcOrd="0" destOrd="0" presId="urn:microsoft.com/office/officeart/2005/8/layout/pyramid2"/>
    <dgm:cxn modelId="{5577C597-7C61-46E4-AE19-8EB87C0E44DA}" type="presParOf" srcId="{4894989F-E7C0-40FE-8471-CE946E2BE398}" destId="{AA5E373D-D064-4A1B-8FD1-0C9EC9E2E6DF}" srcOrd="1" destOrd="0" presId="urn:microsoft.com/office/officeart/2005/8/layout/pyramid2"/>
    <dgm:cxn modelId="{91EF49A9-4BC0-4733-8C49-65FDF9686C37}" type="presParOf" srcId="{AA5E373D-D064-4A1B-8FD1-0C9EC9E2E6DF}" destId="{20825289-D067-4030-8287-2F0C65712724}" srcOrd="0" destOrd="0" presId="urn:microsoft.com/office/officeart/2005/8/layout/pyramid2"/>
    <dgm:cxn modelId="{12E1BE31-4B11-4C7B-8B60-3A0018CECF60}" type="presParOf" srcId="{AA5E373D-D064-4A1B-8FD1-0C9EC9E2E6DF}" destId="{488AA245-52F7-45EB-8C41-2CD8D50AF64B}" srcOrd="1" destOrd="0" presId="urn:microsoft.com/office/officeart/2005/8/layout/pyramid2"/>
    <dgm:cxn modelId="{A5FA5177-68B5-4669-8B1F-15CB71325540}" type="presParOf" srcId="{AA5E373D-D064-4A1B-8FD1-0C9EC9E2E6DF}" destId="{9A7AA6BC-0265-48EB-BDC0-577F669FEC27}" srcOrd="2" destOrd="0" presId="urn:microsoft.com/office/officeart/2005/8/layout/pyramid2"/>
    <dgm:cxn modelId="{B7E55E82-2EAA-4F0A-B3F9-64829A15E06A}" type="presParOf" srcId="{AA5E373D-D064-4A1B-8FD1-0C9EC9E2E6DF}" destId="{BF7D7586-DD45-40CA-8911-66C0239EDEEC}" srcOrd="3" destOrd="0" presId="urn:microsoft.com/office/officeart/2005/8/layout/pyramid2"/>
    <dgm:cxn modelId="{0B69E217-B503-4622-A624-B13024117E7C}" type="presParOf" srcId="{AA5E373D-D064-4A1B-8FD1-0C9EC9E2E6DF}" destId="{DD424D19-96B9-4CB4-BD1B-5285CAF433E5}" srcOrd="4" destOrd="0" presId="urn:microsoft.com/office/officeart/2005/8/layout/pyramid2"/>
    <dgm:cxn modelId="{CAC67DFD-3F22-4D8C-8574-CEFE357A7E81}" type="presParOf" srcId="{AA5E373D-D064-4A1B-8FD1-0C9EC9E2E6DF}" destId="{F2EF128F-5F20-4B6A-9082-AA75EEB342B3}" srcOrd="5" destOrd="0" presId="urn:microsoft.com/office/officeart/2005/8/layout/pyramid2"/>
    <dgm:cxn modelId="{30E3CCBA-E5E2-4EE8-8BE4-52AF8E5B6E21}" type="presParOf" srcId="{AA5E373D-D064-4A1B-8FD1-0C9EC9E2E6DF}" destId="{1CB77E56-BFCD-4312-95E4-1562648358AD}" srcOrd="6" destOrd="0" presId="urn:microsoft.com/office/officeart/2005/8/layout/pyramid2"/>
    <dgm:cxn modelId="{13EEDB38-3092-4698-ACE8-73BBFE91720F}" type="presParOf" srcId="{AA5E373D-D064-4A1B-8FD1-0C9EC9E2E6DF}" destId="{33C93836-422E-4996-AA7B-306781B253E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25594-6A84-43CF-9553-F59268DD9CA8}">
      <dsp:nvSpPr>
        <dsp:cNvPr id="0" name=""/>
        <dsp:cNvSpPr/>
      </dsp:nvSpPr>
      <dsp:spPr>
        <a:xfrm>
          <a:off x="604075" y="0"/>
          <a:ext cx="6846189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51281-099B-4576-A6BC-99A7A4399A93}">
      <dsp:nvSpPr>
        <dsp:cNvPr id="0" name=""/>
        <dsp:cNvSpPr/>
      </dsp:nvSpPr>
      <dsp:spPr>
        <a:xfrm>
          <a:off x="6548" y="1219199"/>
          <a:ext cx="952763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Abstract</a:t>
          </a:r>
        </a:p>
      </dsp:txBody>
      <dsp:txXfrm>
        <a:off x="53058" y="1265709"/>
        <a:ext cx="859743" cy="1532580"/>
      </dsp:txXfrm>
    </dsp:sp>
    <dsp:sp modelId="{39A43935-9AD2-4096-98CF-D01D61A02773}">
      <dsp:nvSpPr>
        <dsp:cNvPr id="0" name=""/>
        <dsp:cNvSpPr/>
      </dsp:nvSpPr>
      <dsp:spPr>
        <a:xfrm>
          <a:off x="1019188" y="1219199"/>
          <a:ext cx="952763" cy="1625600"/>
        </a:xfrm>
        <a:prstGeom prst="round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Background</a:t>
          </a:r>
        </a:p>
      </dsp:txBody>
      <dsp:txXfrm>
        <a:off x="1065698" y="1265709"/>
        <a:ext cx="859743" cy="1532580"/>
      </dsp:txXfrm>
    </dsp:sp>
    <dsp:sp modelId="{873B7C2F-38DB-43DD-9A45-20947D7748CF}">
      <dsp:nvSpPr>
        <dsp:cNvPr id="0" name=""/>
        <dsp:cNvSpPr/>
      </dsp:nvSpPr>
      <dsp:spPr>
        <a:xfrm>
          <a:off x="2031828" y="1219199"/>
          <a:ext cx="952763" cy="1625600"/>
        </a:xfrm>
        <a:prstGeom prst="round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System Overview</a:t>
          </a:r>
        </a:p>
      </dsp:txBody>
      <dsp:txXfrm>
        <a:off x="2078338" y="1265709"/>
        <a:ext cx="859743" cy="1532580"/>
      </dsp:txXfrm>
    </dsp:sp>
    <dsp:sp modelId="{E4222CFB-A4AA-42BC-B9A3-68557D81E891}">
      <dsp:nvSpPr>
        <dsp:cNvPr id="0" name=""/>
        <dsp:cNvSpPr/>
      </dsp:nvSpPr>
      <dsp:spPr>
        <a:xfrm>
          <a:off x="3044468" y="1219199"/>
          <a:ext cx="952763" cy="1625600"/>
        </a:xfrm>
        <a:prstGeom prst="round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Technical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Workflow</a:t>
          </a:r>
        </a:p>
      </dsp:txBody>
      <dsp:txXfrm>
        <a:off x="3090978" y="1265709"/>
        <a:ext cx="859743" cy="1532580"/>
      </dsp:txXfrm>
    </dsp:sp>
    <dsp:sp modelId="{ED1F4A8F-2341-4276-8B1D-ADE92B103F21}">
      <dsp:nvSpPr>
        <dsp:cNvPr id="0" name=""/>
        <dsp:cNvSpPr/>
      </dsp:nvSpPr>
      <dsp:spPr>
        <a:xfrm>
          <a:off x="4057108" y="1219199"/>
          <a:ext cx="952763" cy="1625600"/>
        </a:xfrm>
        <a:prstGeom prst="round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Experimental Results</a:t>
          </a:r>
        </a:p>
      </dsp:txBody>
      <dsp:txXfrm>
        <a:off x="4103618" y="1265709"/>
        <a:ext cx="859743" cy="1532580"/>
      </dsp:txXfrm>
    </dsp:sp>
    <dsp:sp modelId="{9D3FF238-E39C-4B38-B01D-80A4C1C45025}">
      <dsp:nvSpPr>
        <dsp:cNvPr id="0" name=""/>
        <dsp:cNvSpPr/>
      </dsp:nvSpPr>
      <dsp:spPr>
        <a:xfrm>
          <a:off x="5069748" y="1219199"/>
          <a:ext cx="952763" cy="1625600"/>
        </a:xfrm>
        <a:prstGeom prst="round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Future Work</a:t>
          </a:r>
        </a:p>
      </dsp:txBody>
      <dsp:txXfrm>
        <a:off x="5116258" y="1265709"/>
        <a:ext cx="859743" cy="1532580"/>
      </dsp:txXfrm>
    </dsp:sp>
    <dsp:sp modelId="{33020BC5-4023-4BDF-8A9A-8C318F88982A}">
      <dsp:nvSpPr>
        <dsp:cNvPr id="0" name=""/>
        <dsp:cNvSpPr/>
      </dsp:nvSpPr>
      <dsp:spPr>
        <a:xfrm>
          <a:off x="6082388" y="1219199"/>
          <a:ext cx="952763" cy="1625600"/>
        </a:xfrm>
        <a:prstGeom prst="round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Conclusion</a:t>
          </a:r>
        </a:p>
      </dsp:txBody>
      <dsp:txXfrm>
        <a:off x="6128898" y="1265709"/>
        <a:ext cx="859743" cy="1532580"/>
      </dsp:txXfrm>
    </dsp:sp>
    <dsp:sp modelId="{0A5329D7-2C2A-49F8-AC1C-911AE4173AFD}">
      <dsp:nvSpPr>
        <dsp:cNvPr id="0" name=""/>
        <dsp:cNvSpPr/>
      </dsp:nvSpPr>
      <dsp:spPr>
        <a:xfrm>
          <a:off x="7095028" y="1219199"/>
          <a:ext cx="952763" cy="16256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Reference</a:t>
          </a:r>
        </a:p>
      </dsp:txBody>
      <dsp:txXfrm>
        <a:off x="7141538" y="1265709"/>
        <a:ext cx="859743" cy="1532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EE9A0-E785-4F2A-9F2C-129B9F33B6CA}">
      <dsp:nvSpPr>
        <dsp:cNvPr id="0" name=""/>
        <dsp:cNvSpPr/>
      </dsp:nvSpPr>
      <dsp:spPr>
        <a:xfrm>
          <a:off x="4042" y="2421388"/>
          <a:ext cx="1902472" cy="73435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9F942A-7E09-4D37-985B-99D6E1041552}">
      <dsp:nvSpPr>
        <dsp:cNvPr id="0" name=""/>
        <dsp:cNvSpPr/>
      </dsp:nvSpPr>
      <dsp:spPr>
        <a:xfrm>
          <a:off x="511367" y="2604977"/>
          <a:ext cx="1606532" cy="734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</a:p>
      </dsp:txBody>
      <dsp:txXfrm>
        <a:off x="532875" y="2626485"/>
        <a:ext cx="1563516" cy="691338"/>
      </dsp:txXfrm>
    </dsp:sp>
    <dsp:sp modelId="{3B29790F-CA8D-4655-BCD5-7017DECF3CCF}">
      <dsp:nvSpPr>
        <dsp:cNvPr id="0" name=""/>
        <dsp:cNvSpPr/>
      </dsp:nvSpPr>
      <dsp:spPr>
        <a:xfrm>
          <a:off x="2177088" y="2421388"/>
          <a:ext cx="1902472" cy="73435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50000"/>
                <a:satMod val="300000"/>
              </a:schemeClr>
            </a:gs>
            <a:gs pos="35000">
              <a:schemeClr val="accent2">
                <a:hueOff val="1560506"/>
                <a:satOff val="-1946"/>
                <a:lumOff val="458"/>
                <a:alphaOff val="0"/>
                <a:tint val="37000"/>
                <a:satMod val="30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32E8AD-4CA0-401C-B36D-4ACBEA9D4B92}">
      <dsp:nvSpPr>
        <dsp:cNvPr id="0" name=""/>
        <dsp:cNvSpPr/>
      </dsp:nvSpPr>
      <dsp:spPr>
        <a:xfrm>
          <a:off x="2684413" y="2604977"/>
          <a:ext cx="1606532" cy="734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Clustering</a:t>
          </a:r>
        </a:p>
      </dsp:txBody>
      <dsp:txXfrm>
        <a:off x="2705921" y="2626485"/>
        <a:ext cx="1563516" cy="691338"/>
      </dsp:txXfrm>
    </dsp:sp>
    <dsp:sp modelId="{EB15C81C-4312-409C-894E-A5192CDB8E87}">
      <dsp:nvSpPr>
        <dsp:cNvPr id="0" name=""/>
        <dsp:cNvSpPr/>
      </dsp:nvSpPr>
      <dsp:spPr>
        <a:xfrm>
          <a:off x="4350134" y="2421388"/>
          <a:ext cx="1902472" cy="73435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50000"/>
                <a:satMod val="300000"/>
              </a:schemeClr>
            </a:gs>
            <a:gs pos="35000">
              <a:schemeClr val="accent2">
                <a:hueOff val="3121013"/>
                <a:satOff val="-3893"/>
                <a:lumOff val="915"/>
                <a:alphaOff val="0"/>
                <a:tint val="37000"/>
                <a:satMod val="30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BE3DD-1A80-44A5-B6BF-DE21A819D7FA}">
      <dsp:nvSpPr>
        <dsp:cNvPr id="0" name=""/>
        <dsp:cNvSpPr/>
      </dsp:nvSpPr>
      <dsp:spPr>
        <a:xfrm>
          <a:off x="4857459" y="2604977"/>
          <a:ext cx="1606532" cy="734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</a:t>
          </a:r>
        </a:p>
      </dsp:txBody>
      <dsp:txXfrm>
        <a:off x="4878967" y="2626485"/>
        <a:ext cx="1563516" cy="691338"/>
      </dsp:txXfrm>
    </dsp:sp>
    <dsp:sp modelId="{FCA3DF36-D4FC-4D8A-B41E-DE3E12C7A2EF}">
      <dsp:nvSpPr>
        <dsp:cNvPr id="0" name=""/>
        <dsp:cNvSpPr/>
      </dsp:nvSpPr>
      <dsp:spPr>
        <a:xfrm>
          <a:off x="6523179" y="2421388"/>
          <a:ext cx="1902472" cy="73435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7DB5F9-7CAD-45F5-A224-CDFCE44E6F77}">
      <dsp:nvSpPr>
        <dsp:cNvPr id="0" name=""/>
        <dsp:cNvSpPr/>
      </dsp:nvSpPr>
      <dsp:spPr>
        <a:xfrm>
          <a:off x="7030505" y="2604977"/>
          <a:ext cx="1606532" cy="734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Association Rules</a:t>
          </a:r>
        </a:p>
      </dsp:txBody>
      <dsp:txXfrm>
        <a:off x="7052013" y="2626485"/>
        <a:ext cx="1563516" cy="691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59D7D-789A-423C-BA0E-EC18101F71AA}">
      <dsp:nvSpPr>
        <dsp:cNvPr id="0" name=""/>
        <dsp:cNvSpPr/>
      </dsp:nvSpPr>
      <dsp:spPr>
        <a:xfrm>
          <a:off x="1452499" y="1350888"/>
          <a:ext cx="2429539" cy="24296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Results</a:t>
          </a:r>
        </a:p>
      </dsp:txBody>
      <dsp:txXfrm>
        <a:off x="1808297" y="1706703"/>
        <a:ext cx="1717943" cy="1718029"/>
      </dsp:txXfrm>
    </dsp:sp>
    <dsp:sp modelId="{CEA53686-F52F-4A1A-9881-D119E6B14068}">
      <dsp:nvSpPr>
        <dsp:cNvPr id="0" name=""/>
        <dsp:cNvSpPr/>
      </dsp:nvSpPr>
      <dsp:spPr>
        <a:xfrm>
          <a:off x="199621" y="0"/>
          <a:ext cx="4897551" cy="510540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07F06-6158-489E-842D-DC0393366A4B}">
      <dsp:nvSpPr>
        <dsp:cNvPr id="0" name=""/>
        <dsp:cNvSpPr/>
      </dsp:nvSpPr>
      <dsp:spPr>
        <a:xfrm>
          <a:off x="3805821" y="430385"/>
          <a:ext cx="1301513" cy="1301877"/>
        </a:xfrm>
        <a:prstGeom prst="ellipse">
          <a:avLst/>
        </a:prstGeom>
        <a:solidFill>
          <a:srgbClr val="E2C2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93E1F-9BC2-40DB-AB14-85CA17941B95}">
      <dsp:nvSpPr>
        <dsp:cNvPr id="0" name=""/>
        <dsp:cNvSpPr/>
      </dsp:nvSpPr>
      <dsp:spPr>
        <a:xfrm>
          <a:off x="5206055" y="451317"/>
          <a:ext cx="1742125" cy="1260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500" kern="1200" dirty="0"/>
            <a:t>Data Analysis	</a:t>
          </a:r>
        </a:p>
      </dsp:txBody>
      <dsp:txXfrm>
        <a:off x="5206055" y="451317"/>
        <a:ext cx="1742125" cy="1260012"/>
      </dsp:txXfrm>
    </dsp:sp>
    <dsp:sp modelId="{209C7D44-A3C1-421F-9C4F-6AA85ACD7E06}">
      <dsp:nvSpPr>
        <dsp:cNvPr id="0" name=""/>
        <dsp:cNvSpPr/>
      </dsp:nvSpPr>
      <dsp:spPr>
        <a:xfrm>
          <a:off x="4308860" y="1911461"/>
          <a:ext cx="1301513" cy="1301877"/>
        </a:xfrm>
        <a:prstGeom prst="ellipse">
          <a:avLst/>
        </a:prstGeom>
        <a:solidFill>
          <a:srgbClr val="E1D8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E21D8-7CC7-441E-838E-5D913D75CA82}">
      <dsp:nvSpPr>
        <dsp:cNvPr id="0" name=""/>
        <dsp:cNvSpPr/>
      </dsp:nvSpPr>
      <dsp:spPr>
        <a:xfrm>
          <a:off x="5716353" y="1929841"/>
          <a:ext cx="1742125" cy="1260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500" kern="1200" dirty="0"/>
            <a:t>Data Collection</a:t>
          </a:r>
        </a:p>
      </dsp:txBody>
      <dsp:txXfrm>
        <a:off x="5716353" y="1929841"/>
        <a:ext cx="1742125" cy="1260012"/>
      </dsp:txXfrm>
    </dsp:sp>
    <dsp:sp modelId="{F61B1486-5F4D-4642-85D4-3E07BCF9F614}">
      <dsp:nvSpPr>
        <dsp:cNvPr id="0" name=""/>
        <dsp:cNvSpPr/>
      </dsp:nvSpPr>
      <dsp:spPr>
        <a:xfrm>
          <a:off x="3805821" y="3413470"/>
          <a:ext cx="1301513" cy="1301877"/>
        </a:xfrm>
        <a:prstGeom prst="ellipse">
          <a:avLst/>
        </a:prstGeom>
        <a:solidFill>
          <a:srgbClr val="D5E0C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757EF-FD25-44A2-B4CD-F3F60BA6D0D2}">
      <dsp:nvSpPr>
        <dsp:cNvPr id="0" name=""/>
        <dsp:cNvSpPr/>
      </dsp:nvSpPr>
      <dsp:spPr>
        <a:xfrm>
          <a:off x="5206055" y="3440018"/>
          <a:ext cx="1742125" cy="1260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500" kern="1200" dirty="0"/>
            <a:t>Optimization</a:t>
          </a:r>
        </a:p>
      </dsp:txBody>
      <dsp:txXfrm>
        <a:off x="5206055" y="3440018"/>
        <a:ext cx="1742125" cy="1260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5EDF1-4879-43B3-9ABE-1666C04A11AE}">
      <dsp:nvSpPr>
        <dsp:cNvPr id="0" name=""/>
        <dsp:cNvSpPr/>
      </dsp:nvSpPr>
      <dsp:spPr>
        <a:xfrm>
          <a:off x="904113" y="0"/>
          <a:ext cx="5166360" cy="51663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5289-D067-4030-8287-2F0C65712724}">
      <dsp:nvSpPr>
        <dsp:cNvPr id="0" name=""/>
        <dsp:cNvSpPr/>
      </dsp:nvSpPr>
      <dsp:spPr>
        <a:xfrm>
          <a:off x="3487293" y="517140"/>
          <a:ext cx="3358134" cy="9182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with real-world municipal data</a:t>
          </a:r>
        </a:p>
      </dsp:txBody>
      <dsp:txXfrm>
        <a:off x="3532118" y="561965"/>
        <a:ext cx="3268484" cy="828589"/>
      </dsp:txXfrm>
    </dsp:sp>
    <dsp:sp modelId="{9A7AA6BC-0265-48EB-BDC0-577F669FEC27}">
      <dsp:nvSpPr>
        <dsp:cNvPr id="0" name=""/>
        <dsp:cNvSpPr/>
      </dsp:nvSpPr>
      <dsp:spPr>
        <a:xfrm>
          <a:off x="3487293" y="1550160"/>
          <a:ext cx="3358134" cy="9182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Learning For Route Optimization</a:t>
          </a:r>
        </a:p>
      </dsp:txBody>
      <dsp:txXfrm>
        <a:off x="3532118" y="1594985"/>
        <a:ext cx="3268484" cy="828589"/>
      </dsp:txXfrm>
    </dsp:sp>
    <dsp:sp modelId="{DD424D19-96B9-4CB4-BD1B-5285CAF433E5}">
      <dsp:nvSpPr>
        <dsp:cNvPr id="0" name=""/>
        <dsp:cNvSpPr/>
      </dsp:nvSpPr>
      <dsp:spPr>
        <a:xfrm>
          <a:off x="3487293" y="2583180"/>
          <a:ext cx="3358134" cy="9182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Reward-Based User Incentives</a:t>
          </a:r>
        </a:p>
      </dsp:txBody>
      <dsp:txXfrm>
        <a:off x="3532118" y="2628005"/>
        <a:ext cx="3268484" cy="828589"/>
      </dsp:txXfrm>
    </dsp:sp>
    <dsp:sp modelId="{1CB77E56-BFCD-4312-95E4-1562648358AD}">
      <dsp:nvSpPr>
        <dsp:cNvPr id="0" name=""/>
        <dsp:cNvSpPr/>
      </dsp:nvSpPr>
      <dsp:spPr>
        <a:xfrm>
          <a:off x="3487293" y="3616199"/>
          <a:ext cx="3358134" cy="9182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Expansion To Industrial &amp; Medical Waste Management</a:t>
          </a:r>
        </a:p>
      </dsp:txBody>
      <dsp:txXfrm>
        <a:off x="3532118" y="3661024"/>
        <a:ext cx="3268484" cy="828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725A-829D-49EF-9CB7-45AE3F05147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E3ADC-FAFE-44F7-8190-9465D0A43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F23-A27E-4DBD-A0AC-CF1C79854442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CD68-0833-4808-B7C7-575678389E99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4138-672D-4EA5-9D55-D4C2C82762BE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C6-2DDF-46DB-9DD2-B625AFD1CD2C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BF97-7092-4E7E-81B2-3B5FA6D93602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1187-D55B-4ECB-9EE6-E4DAF137E38C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DAEB-8E1E-46B0-ABB6-706220A1C590}" type="datetime1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1B73-FDF4-4A4D-8ACB-DAF49A8CCCFB}" type="datetime1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28E-3A23-4827-85E1-59DA7525DCC8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FDAB-D9F3-4C93-9C40-08D462BCD87F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13E5-5810-48D8-89B5-D2556BE3D561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66AC-4DDC-4627-929B-9A0157CDB271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Smart Waste Management System Using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Optimizing Waste Collection and Recycling through Technology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900A7-35CB-1DF4-E6A5-C56B15EB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56D1-B458-4077-BABB-450C0C6FB436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DF2C9-FF77-1D62-ACD9-18732FCC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A17F-0524-EDE8-B141-4A23D714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Before 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990B-17CC-70EE-9F02-9554432B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C6-2DDF-46DB-9DD2-B625AFD1CD2C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50F35-CCB7-05D2-67F4-7AD6708A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2991D-FD44-DC14-C8C8-6C132507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1229648"/>
            <a:ext cx="5372100" cy="52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D123-FE9B-6564-A8B3-D53ECDF5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After 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15F7-6DD8-0937-AEE7-EF25FCA8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C6-2DDF-46DB-9DD2-B625AFD1CD2C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1C310-27CA-B7CB-A9B1-6C2E146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705729-4AD6-17BD-3BF1-146DAD9F9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83" y="1439645"/>
            <a:ext cx="5254674" cy="489108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732BAA-67BE-5948-87BD-615925634201}"/>
              </a:ext>
            </a:extLst>
          </p:cNvPr>
          <p:cNvSpPr txBox="1"/>
          <p:nvPr/>
        </p:nvSpPr>
        <p:spPr>
          <a:xfrm>
            <a:off x="304800" y="2049482"/>
            <a:ext cx="3009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Results:</a:t>
            </a:r>
            <a:r>
              <a:rPr lang="en-US" dirty="0"/>
              <a:t> </a:t>
            </a:r>
            <a:r>
              <a:rPr lang="en-US" sz="1800" dirty="0">
                <a:latin typeface="Arial"/>
              </a:rPr>
              <a:t>High, moderate, and low-waste zones identified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0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Prediction: Decision Tree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endParaRPr lang="en-US" sz="1800" dirty="0">
              <a:latin typeface="Arial"/>
            </a:endParaRP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2000" b="1" dirty="0">
                <a:latin typeface="Arial"/>
              </a:rPr>
              <a:t>Purpose:</a:t>
            </a:r>
            <a:r>
              <a:rPr lang="en-US" sz="1800" dirty="0">
                <a:latin typeface="Arial"/>
              </a:rPr>
              <a:t> Forecast bin fill levels.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2000" b="1" dirty="0">
                <a:latin typeface="Arial"/>
              </a:rPr>
              <a:t>Steps: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1800" dirty="0">
                <a:latin typeface="Arial"/>
              </a:rPr>
              <a:t>  - Split data by minimizing errors.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1800" dirty="0">
                <a:latin typeface="Arial"/>
              </a:rPr>
              <a:t>  - Recursively refine splits.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2000" b="1" dirty="0">
                <a:latin typeface="Arial"/>
              </a:rPr>
              <a:t>Outcome: </a:t>
            </a:r>
            <a:r>
              <a:rPr lang="en-US" sz="1800" dirty="0">
                <a:latin typeface="Arial"/>
              </a:rPr>
              <a:t>92% accuracy in predicting bin fill levels.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3CDB-2488-80A6-E3AC-D65F5D0B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B1CA-FBF7-417E-B5F0-283806E54C83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BDE4-511F-8594-E32D-3837C799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1B4D-2EAF-AE38-151E-1F50AEB4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/>
              <a:t>Actual Forecast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E64E37-1FD5-C538-396E-65FB110EB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300" y="1634351"/>
            <a:ext cx="5359400" cy="44576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6FE3-1B2E-96BC-A9E3-3A99B71C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C6-2DDF-46DB-9DD2-B625AFD1CD2C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EA469-8D8F-EF18-B986-2C86AAF4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92312-6858-6F27-E907-3BBBF3492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F362-2C63-1255-D0B7-B14C13E7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/>
              <a:t>Predicted Forecast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D6D4-C72E-F920-35E4-46FB62A8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C6-2DDF-46DB-9DD2-B625AFD1CD2C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34243-4B4B-E3F9-30CB-8BD1071B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390DDA-AD92-FA7E-2332-7F7D5DCA5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748" y="1417638"/>
            <a:ext cx="5880504" cy="4891086"/>
          </a:xfrm>
        </p:spPr>
      </p:pic>
    </p:spTree>
    <p:extLst>
      <p:ext uri="{BB962C8B-B14F-4D97-AF65-F5344CB8AC3E}">
        <p14:creationId xmlns:p14="http://schemas.microsoft.com/office/powerpoint/2010/main" val="405439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5853D-0B3A-E2BF-A4F8-CAEDFE4CC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C95E-1D3B-D72C-92A5-F28E44F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/>
              <a:t>Result Forecast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3EC0-4DB2-3357-4C43-18B5FF3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C6-2DDF-46DB-9DD2-B625AFD1CD2C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124C8-F542-9A6D-E024-6CCB8393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8466E9-0B06-64F2-17E6-570A11CE3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500" y="1523230"/>
            <a:ext cx="5626600" cy="4679902"/>
          </a:xfrm>
        </p:spPr>
      </p:pic>
    </p:spTree>
    <p:extLst>
      <p:ext uri="{BB962C8B-B14F-4D97-AF65-F5344CB8AC3E}">
        <p14:creationId xmlns:p14="http://schemas.microsoft.com/office/powerpoint/2010/main" val="251337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endParaRPr sz="1800" dirty="0">
              <a:latin typeface="Arial"/>
            </a:endParaRP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2000" b="1" dirty="0">
                <a:latin typeface="Arial"/>
              </a:rPr>
              <a:t>Goal: </a:t>
            </a:r>
            <a:r>
              <a:rPr sz="1800" dirty="0">
                <a:latin typeface="Arial"/>
              </a:rPr>
              <a:t>Discover waste disposal patterns.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2000" b="1" dirty="0">
                <a:latin typeface="Arial"/>
              </a:rPr>
              <a:t>Example Insight: </a:t>
            </a:r>
            <a:r>
              <a:rPr sz="1800" dirty="0">
                <a:latin typeface="Arial"/>
              </a:rPr>
              <a:t>Glass and paper are often disposed of together.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2000" b="1" dirty="0">
                <a:latin typeface="Arial"/>
              </a:rPr>
              <a:t>Recommendation:</a:t>
            </a:r>
            <a:r>
              <a:rPr sz="1800" dirty="0">
                <a:latin typeface="Arial"/>
              </a:rPr>
              <a:t> Install dual-compartment bins.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6D75-0EE6-499C-B218-CA108906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C887-7BF6-43EB-9FF2-A41D8D9C0AE9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6E86F-BDC2-EA4A-BD9A-4801A03E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BDA554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2000" b="1" dirty="0">
                <a:solidFill>
                  <a:srgbClr val="BDA554"/>
                </a:solidFill>
                <a:latin typeface="Arial"/>
              </a:rPr>
              <a:t>Dataset: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1800" dirty="0">
                <a:latin typeface="Arial"/>
              </a:rPr>
              <a:t>	</a:t>
            </a:r>
            <a:r>
              <a:rPr sz="1800" dirty="0">
                <a:latin typeface="Arial"/>
              </a:rPr>
              <a:t>- </a:t>
            </a:r>
            <a:r>
              <a:rPr lang="en-US" sz="1800" dirty="0">
                <a:latin typeface="Arial"/>
              </a:rPr>
              <a:t>4639 </a:t>
            </a:r>
            <a:r>
              <a:rPr sz="1800" dirty="0">
                <a:latin typeface="Arial"/>
              </a:rPr>
              <a:t>records, 100 locations.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1800" dirty="0">
                <a:latin typeface="Arial"/>
              </a:rPr>
              <a:t>	</a:t>
            </a:r>
            <a:r>
              <a:rPr sz="1800" dirty="0">
                <a:latin typeface="Arial"/>
              </a:rPr>
              <a:t>- Attributes include bin ID, waste type, fill level, etc.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2000" b="1" dirty="0">
                <a:solidFill>
                  <a:srgbClr val="BDA554"/>
                </a:solidFill>
                <a:latin typeface="Arial"/>
              </a:rPr>
              <a:t>Outcomes:</a:t>
            </a:r>
            <a:endParaRPr lang="en-US" sz="2000" b="1" dirty="0">
              <a:solidFill>
                <a:srgbClr val="BDA554"/>
              </a:solidFill>
              <a:latin typeface="Arial"/>
            </a:endParaRP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1800" dirty="0">
                <a:latin typeface="Arial"/>
              </a:rPr>
              <a:t>	- Heatmaps for waste zones.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1800" dirty="0">
                <a:latin typeface="Arial"/>
              </a:rPr>
              <a:t>	</a:t>
            </a:r>
            <a:r>
              <a:rPr sz="1800" dirty="0">
                <a:latin typeface="Arial"/>
              </a:rPr>
              <a:t>- Improved schedule efficiency.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E4C5-9D7E-9ECE-DBEE-1FA14322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814-61FC-4C4F-9E33-99ACDE745623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EF19-A68D-8AC2-FCE3-6F1C1DBE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AA89B4-9BB8-86E8-366C-DB133E602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530098"/>
              </p:ext>
            </p:extLst>
          </p:nvPr>
        </p:nvGraphicFramePr>
        <p:xfrm>
          <a:off x="742950" y="876300"/>
          <a:ext cx="76581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C4B0E-7D9D-81E1-15B1-E77BDC36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A89-EE0B-41E3-A419-108A33287D63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4CC8C-1F4A-5D2B-DA8F-FBFC8CC2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BCB856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22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  <a:defRPr sz="2000">
                <a:latin typeface="Arial"/>
              </a:defRPr>
            </a:pPr>
            <a:r>
              <a:rPr dirty="0"/>
              <a:t>Integration with real-world municipal data.</a:t>
            </a:r>
          </a:p>
          <a:p>
            <a:pPr>
              <a:lnSpc>
                <a:spcPct val="200000"/>
              </a:lnSpc>
              <a:defRPr sz="2000">
                <a:latin typeface="Arial"/>
              </a:defRPr>
            </a:pPr>
            <a:r>
              <a:rPr dirty="0"/>
              <a:t>Machine learning for route optimization.</a:t>
            </a:r>
          </a:p>
          <a:p>
            <a:pPr>
              <a:lnSpc>
                <a:spcPct val="200000"/>
              </a:lnSpc>
              <a:defRPr sz="2000">
                <a:latin typeface="Arial"/>
              </a:defRPr>
            </a:pPr>
            <a:r>
              <a:rPr dirty="0"/>
              <a:t>Reward-based user incentives.</a:t>
            </a:r>
          </a:p>
          <a:p>
            <a:pPr>
              <a:lnSpc>
                <a:spcPct val="200000"/>
              </a:lnSpc>
              <a:defRPr sz="2000">
                <a:latin typeface="Arial"/>
              </a:defRPr>
            </a:pPr>
            <a:r>
              <a:rPr dirty="0"/>
              <a:t>Expansion to industrial and medical waste management.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6C62-24F0-B955-E359-AE278F31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85FD-944F-4CF9-B459-1B083CA93E14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C23B-B3F9-C150-858F-60941B49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2C1B-4652-5FED-8A9F-269015BA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Table Of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CC9D8-F5F0-B6E2-9E83-B637194C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C6-2DDF-46DB-9DD2-B625AFD1CD2C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7405C-6391-5A8C-06DC-F36BB2C6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E7584D-A514-E37F-AC5D-77D8D89B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995314"/>
              </p:ext>
            </p:extLst>
          </p:nvPr>
        </p:nvGraphicFramePr>
        <p:xfrm>
          <a:off x="632460" y="1431608"/>
          <a:ext cx="80543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55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79FE266-B151-4ACD-5DB7-91C915D13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587048"/>
              </p:ext>
            </p:extLst>
          </p:nvPr>
        </p:nvGraphicFramePr>
        <p:xfrm>
          <a:off x="697230" y="845820"/>
          <a:ext cx="7749540" cy="516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01243-743A-011A-1EB1-01C66120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4706-48DF-4DB8-AAB2-BB4D88F36F47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7E1BB-ADAC-E7A5-2CDB-6FA0DDAF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AEBC57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2000" b="1" dirty="0">
                <a:solidFill>
                  <a:srgbClr val="9BBB59"/>
                </a:solidFill>
                <a:latin typeface="Arial"/>
              </a:rPr>
              <a:t>Impact: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1800" dirty="0">
                <a:latin typeface="Arial"/>
              </a:rPr>
              <a:t>  - Enhanced waste management efficiency.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1800" dirty="0">
                <a:latin typeface="Arial"/>
              </a:rPr>
              <a:t>  - Reduced operational costs and environmental footprint.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2000" b="1" dirty="0">
                <a:solidFill>
                  <a:srgbClr val="9BBB59"/>
                </a:solidFill>
                <a:latin typeface="Arial"/>
              </a:rPr>
              <a:t>Vision:</a:t>
            </a:r>
            <a:r>
              <a:rPr sz="1800" dirty="0">
                <a:latin typeface="Arial"/>
              </a:rPr>
              <a:t> A sustainable and data-driven waste management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F059-E3AD-F638-DE78-F9677C4D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44-A674-4344-8606-7AB73BBBACBF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A850-ED53-49CF-5CC2-1A998B74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9BBB59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Arial"/>
              </a:defRPr>
            </a:pPr>
            <a:r>
              <a:rPr dirty="0" err="1"/>
              <a:t>Kotsiantis</a:t>
            </a:r>
            <a:r>
              <a:rPr dirty="0"/>
              <a:t>, S., </a:t>
            </a:r>
            <a:r>
              <a:rPr dirty="0" err="1"/>
              <a:t>Zaharakis</a:t>
            </a:r>
            <a:r>
              <a:rPr dirty="0"/>
              <a:t>, I., &amp; </a:t>
            </a:r>
            <a:r>
              <a:rPr dirty="0" err="1"/>
              <a:t>Pintelas</a:t>
            </a:r>
            <a:r>
              <a:rPr dirty="0"/>
              <a:t>, P. (2007). Supervised Machine Learning: A Review of Classification Techniques.</a:t>
            </a:r>
            <a:endParaRPr lang="en-US" dirty="0"/>
          </a:p>
          <a:p>
            <a:pPr marL="0" indent="0">
              <a:buNone/>
              <a:defRPr sz="2000">
                <a:latin typeface="Arial"/>
              </a:defRPr>
            </a:pPr>
            <a:endParaRPr dirty="0"/>
          </a:p>
          <a:p>
            <a:pPr>
              <a:defRPr sz="2000">
                <a:latin typeface="Arial"/>
              </a:defRPr>
            </a:pPr>
            <a:r>
              <a:rPr dirty="0"/>
              <a:t>Tan, P., Steinbach, M., &amp; Kumar, V. (2006). Introduction to Data Mining.</a:t>
            </a:r>
            <a:endParaRPr lang="en-US" dirty="0"/>
          </a:p>
          <a:p>
            <a:pPr marL="0" indent="0">
              <a:buNone/>
              <a:defRPr sz="2000">
                <a:latin typeface="Arial"/>
              </a:defRPr>
            </a:pPr>
            <a:endParaRPr lang="en-US" dirty="0"/>
          </a:p>
          <a:p>
            <a:pPr>
              <a:defRPr sz="2000">
                <a:latin typeface="Arial"/>
              </a:defRPr>
            </a:pPr>
            <a:r>
              <a:rPr lang="en-US" dirty="0"/>
              <a:t>Google Maps Api Documentation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3B2A-0472-4844-6751-AF6DCC48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1E32-F086-41FC-B758-58293D831F26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B2958-73F3-0D60-2B23-439D4BA4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C0504D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>
                <a:solidFill>
                  <a:srgbClr val="C0504D"/>
                </a:solidFill>
              </a:rPr>
              <a:t>Problem: </a:t>
            </a:r>
            <a:r>
              <a:rPr sz="1800" dirty="0"/>
              <a:t>Urban waste management inefficiencies and environmental impact.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>
                <a:solidFill>
                  <a:srgbClr val="C0504D"/>
                </a:solidFill>
              </a:rPr>
              <a:t>Solution: </a:t>
            </a:r>
            <a:r>
              <a:rPr sz="1800" dirty="0">
                <a:latin typeface="Arial"/>
              </a:rPr>
              <a:t>Using data mining to analyze waste patterns, optimize collection, and improve recycling rates.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>
                <a:solidFill>
                  <a:srgbClr val="C0504D"/>
                </a:solidFill>
              </a:rPr>
              <a:t>Outcome: </a:t>
            </a:r>
            <a:r>
              <a:rPr sz="1800" dirty="0">
                <a:latin typeface="Arial"/>
              </a:rPr>
              <a:t>Increased efficiency and reduced costs.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27DD-7217-F49D-B938-63BDA848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08F7-53FD-4219-9349-F7B0C220D024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AB5D6-7E19-FDC1-1BE0-A9CB62B7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BF674F"/>
                </a:solidFill>
              </a:rPr>
              <a:t>Background/Motivation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>
                <a:solidFill>
                  <a:srgbClr val="BF674F"/>
                </a:solidFill>
              </a:rPr>
              <a:t>Challenges in current waste management: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dirty="0"/>
              <a:t>  </a:t>
            </a:r>
            <a:r>
              <a:rPr lang="en-US" sz="1800" dirty="0">
                <a:latin typeface="Arial"/>
              </a:rPr>
              <a:t>- Fixed schedules ignore variations.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1800" dirty="0">
                <a:latin typeface="Arial"/>
              </a:rPr>
              <a:t>  - Poor recycling rates.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lang="en-US" sz="1800" dirty="0">
                <a:latin typeface="Arial"/>
              </a:rPr>
              <a:t>  - Environmental degradation.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endParaRPr lang="en-US" sz="1800" dirty="0">
              <a:latin typeface="Arial"/>
            </a:endParaRP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>
                <a:solidFill>
                  <a:srgbClr val="BF674F"/>
                </a:solidFill>
              </a:rPr>
              <a:t>Proposed Integration:</a:t>
            </a:r>
            <a:r>
              <a:rPr dirty="0">
                <a:solidFill>
                  <a:srgbClr val="BF674F"/>
                </a:solidFill>
              </a:rPr>
              <a:t> </a:t>
            </a:r>
            <a:r>
              <a:rPr sz="1800" dirty="0">
                <a:latin typeface="Arial"/>
              </a:rPr>
              <a:t>Data mining to predict and optimize waste handling.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5E7E-3EA0-D920-6EA6-CEEDDE03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C860-5C55-4C2F-916C-292FE5A26BFD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90C6B-80C1-CEEE-D9B9-E9A319E1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BF7C50"/>
                </a:solidFill>
              </a:rP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2400" b="1" dirty="0">
                <a:solidFill>
                  <a:srgbClr val="BF7C50"/>
                </a:solidFill>
              </a:rPr>
              <a:t>Components:</a:t>
            </a:r>
            <a:endParaRPr lang="en-US" sz="2400" b="1" dirty="0">
              <a:solidFill>
                <a:srgbClr val="BF7C50"/>
              </a:solidFill>
            </a:endParaRP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>
                <a:solidFill>
                  <a:srgbClr val="BF7C50"/>
                </a:solidFill>
              </a:rPr>
              <a:t>Data Collection: </a:t>
            </a:r>
            <a:r>
              <a:rPr sz="1800" dirty="0">
                <a:latin typeface="Arial"/>
              </a:rPr>
              <a:t>IoT sensors, mobile app, geo-tagging.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>
                <a:solidFill>
                  <a:srgbClr val="BF7C50"/>
                </a:solidFill>
              </a:rPr>
              <a:t>Data Mining Techniques: </a:t>
            </a:r>
            <a:r>
              <a:rPr sz="1800" dirty="0">
                <a:latin typeface="Arial"/>
              </a:rPr>
              <a:t>Clustering, Prediction, and Association Rules.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>
                <a:solidFill>
                  <a:srgbClr val="BF7C50"/>
                </a:solidFill>
              </a:rPr>
              <a:t>Actionable Insights: </a:t>
            </a:r>
            <a:r>
              <a:rPr sz="1800" dirty="0">
                <a:latin typeface="Arial"/>
              </a:rPr>
              <a:t>Dynamic schedules, recycling recommendations.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414A-3D5E-5560-7BD1-E74B1D53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9E0B-3CBC-4CCE-821A-AF951264A5E8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1BAE9-F9B0-21C0-A689-386C41D7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ECA87-4E5B-488B-666D-8B7BFAF30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084B6B-7BF9-747B-6642-771C6053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8" y="594360"/>
            <a:ext cx="8365644" cy="56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C1AF4-8B9A-AB65-CC20-647DAA9D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8378-91CF-4613-99F0-DC64548A8838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EB4FD-1256-04AA-8A83-85BAE1E1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BE9152"/>
                </a:solidFill>
              </a:rPr>
              <a:t>Technical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>
                <a:solidFill>
                  <a:srgbClr val="BE9152"/>
                </a:solidFill>
              </a:rPr>
              <a:t>Steps: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1800" dirty="0">
                <a:latin typeface="Arial"/>
              </a:rPr>
              <a:t>1. Data preprocessing.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1800" dirty="0">
                <a:latin typeface="Arial"/>
              </a:rPr>
              <a:t>2. Clustering using K-Means.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1800" dirty="0">
                <a:latin typeface="Arial"/>
              </a:rPr>
              <a:t>3. Prediction with Decision Tree Regression.</a:t>
            </a:r>
            <a:endParaRPr lang="en-US" sz="1800" dirty="0">
              <a:latin typeface="Arial"/>
            </a:endParaRP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1800" dirty="0">
                <a:latin typeface="Arial"/>
              </a:rPr>
              <a:t>4. Association rule mining for waste behavior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DC4F-04A1-6838-A371-73B5B570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7672-A298-458E-A5B9-9D6058C50BF8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9C92E-791B-B047-D5B7-871D8550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12AB30-D9A8-FE0E-4F10-A818EEC67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163239"/>
              </p:ext>
            </p:extLst>
          </p:nvPr>
        </p:nvGraphicFramePr>
        <p:xfrm>
          <a:off x="251460" y="548640"/>
          <a:ext cx="8641080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72D25-C5EC-CAD5-96A7-FCEFAD28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C021-241D-48ED-9905-67C2008E6039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D718C-2887-EB01-2FB8-C483BF25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6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Clustering: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/>
              <a:t>Objective: </a:t>
            </a:r>
            <a:r>
              <a:rPr dirty="0"/>
              <a:t>Group neighborhoods into waste zones.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b="1" dirty="0"/>
              <a:t>Steps: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1800" dirty="0">
                <a:latin typeface="Arial"/>
              </a:rPr>
              <a:t>  - Random initialization of centroids.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r>
              <a:rPr sz="1800" dirty="0">
                <a:latin typeface="Arial"/>
              </a:rPr>
              <a:t>  - Assign data points and recalculate centroids.</a:t>
            </a:r>
          </a:p>
          <a:p>
            <a:pPr marL="0" indent="0">
              <a:lnSpc>
                <a:spcPct val="200000"/>
              </a:lnSpc>
              <a:buNone/>
              <a:defRPr sz="2000">
                <a:latin typeface="Arial"/>
              </a:defRPr>
            </a:pPr>
            <a:endParaRPr sz="1800" dirty="0">
              <a:latin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3EDB-22C0-5F68-FDDE-198FEA44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1844-4BAB-427B-A659-425035ECC944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18AE2-E345-1BFC-41A0-A99A2F5F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516</Words>
  <Application>Microsoft Office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Smart Waste Management System Using Data Mining</vt:lpstr>
      <vt:lpstr>Table Of Content</vt:lpstr>
      <vt:lpstr>Abstract</vt:lpstr>
      <vt:lpstr>Background/Motivation</vt:lpstr>
      <vt:lpstr>System Overview</vt:lpstr>
      <vt:lpstr>PowerPoint Presentation</vt:lpstr>
      <vt:lpstr>Technical Workflow</vt:lpstr>
      <vt:lpstr>PowerPoint Presentation</vt:lpstr>
      <vt:lpstr>Clustering: K-Means</vt:lpstr>
      <vt:lpstr>Before Clustering</vt:lpstr>
      <vt:lpstr>After Clustering</vt:lpstr>
      <vt:lpstr>Prediction: Decision Tree Regression</vt:lpstr>
      <vt:lpstr>Actual Forecast </vt:lpstr>
      <vt:lpstr>Predicted Forecast </vt:lpstr>
      <vt:lpstr>Result Forecast </vt:lpstr>
      <vt:lpstr>Association Rule Mining</vt:lpstr>
      <vt:lpstr>Experimental Results</vt:lpstr>
      <vt:lpstr>PowerPoint Presentation</vt:lpstr>
      <vt:lpstr>Future Work</vt:lpstr>
      <vt:lpstr>PowerPoint Presentation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Hussain Badshah</cp:lastModifiedBy>
  <cp:revision>5</cp:revision>
  <dcterms:created xsi:type="dcterms:W3CDTF">2013-01-27T09:14:16Z</dcterms:created>
  <dcterms:modified xsi:type="dcterms:W3CDTF">2024-12-07T19:56:06Z</dcterms:modified>
  <cp:category/>
</cp:coreProperties>
</file>