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Blue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failure of Healthcare.gov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healthcare.gov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Millions of uninsured Americans</a:t>
            </a:r>
          </a:p>
          <a:p>
            <a:r>
              <a:rPr lang="en-US" dirty="0" smtClean="0"/>
              <a:t>Affordable </a:t>
            </a:r>
            <a:r>
              <a:rPr lang="en-US" dirty="0" smtClean="0"/>
              <a:t>Care Act a.k.a. Obamacare</a:t>
            </a:r>
          </a:p>
          <a:p>
            <a:r>
              <a:rPr lang="en-US" dirty="0" smtClean="0"/>
              <a:t>Marketplace for healthcare</a:t>
            </a:r>
          </a:p>
          <a:p>
            <a:r>
              <a:rPr lang="en-US" dirty="0" smtClean="0"/>
              <a:t>Healthcare.gov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681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performance</a:t>
            </a:r>
          </a:p>
          <a:p>
            <a:r>
              <a:rPr lang="en-US" dirty="0" smtClean="0"/>
              <a:t>Could not register</a:t>
            </a:r>
          </a:p>
          <a:p>
            <a:r>
              <a:rPr lang="en-US" dirty="0" smtClean="0"/>
              <a:t>Security issues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62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Perceived deadline</a:t>
            </a:r>
          </a:p>
          <a:p>
            <a:r>
              <a:rPr lang="en-US" dirty="0" smtClean="0"/>
              <a:t>Late testing &amp; integration</a:t>
            </a:r>
          </a:p>
          <a:p>
            <a:r>
              <a:rPr lang="en-US" dirty="0" smtClean="0"/>
              <a:t>Requirements churn</a:t>
            </a:r>
          </a:p>
          <a:p>
            <a:r>
              <a:rPr lang="en-US" dirty="0" smtClean="0"/>
              <a:t>Ignoring warnings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61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process: communication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Hangouts</a:t>
            </a:r>
          </a:p>
          <a:p>
            <a:r>
              <a:rPr lang="en-US" dirty="0" smtClean="0"/>
              <a:t>WhatsApp</a:t>
            </a:r>
          </a:p>
          <a:p>
            <a:r>
              <a:rPr lang="en-US" dirty="0"/>
              <a:t>Subgroups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708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process: Planning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Trello planning board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Markdown</a:t>
            </a:r>
          </a:p>
          <a:p>
            <a:r>
              <a:rPr lang="en-US" dirty="0" smtClean="0"/>
              <a:t>Verification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86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65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Team Blue</vt:lpstr>
      <vt:lpstr>Case: healthcare.gov</vt:lpstr>
      <vt:lpstr>What went wrong?</vt:lpstr>
      <vt:lpstr>Why?</vt:lpstr>
      <vt:lpstr>Group process: communication</vt:lpstr>
      <vt:lpstr>Group process: Planning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Blue</dc:title>
  <dc:creator>Pim Tegelaar</dc:creator>
  <cp:lastModifiedBy>Pim Tegelaar</cp:lastModifiedBy>
  <cp:revision>8</cp:revision>
  <dcterms:created xsi:type="dcterms:W3CDTF">2016-02-08T06:58:08Z</dcterms:created>
  <dcterms:modified xsi:type="dcterms:W3CDTF">2016-02-08T13:29:14Z</dcterms:modified>
</cp:coreProperties>
</file>