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3" r:id="rId6"/>
    <p:sldId id="266" r:id="rId7"/>
    <p:sldId id="259" r:id="rId8"/>
    <p:sldId id="261" r:id="rId9"/>
    <p:sldId id="264" r:id="rId10"/>
    <p:sldId id="262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7" autoAdjust="0"/>
    <p:restoredTop sz="94737"/>
  </p:normalViewPr>
  <p:slideViewPr>
    <p:cSldViewPr>
      <p:cViewPr varScale="1">
        <p:scale>
          <a:sx n="153" d="100"/>
          <a:sy n="153" d="100"/>
        </p:scale>
        <p:origin x="2792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99D4-49F4-457B-845A-77F6815A50B9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D98E-E35C-41AE-80D3-F1577905A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83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99D4-49F4-457B-845A-77F6815A50B9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D98E-E35C-41AE-80D3-F1577905A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43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99D4-49F4-457B-845A-77F6815A50B9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D98E-E35C-41AE-80D3-F1577905A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2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99D4-49F4-457B-845A-77F6815A50B9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D98E-E35C-41AE-80D3-F1577905A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44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99D4-49F4-457B-845A-77F6815A50B9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D98E-E35C-41AE-80D3-F1577905A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97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99D4-49F4-457B-845A-77F6815A50B9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D98E-E35C-41AE-80D3-F1577905A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51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99D4-49F4-457B-845A-77F6815A50B9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D98E-E35C-41AE-80D3-F1577905A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3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99D4-49F4-457B-845A-77F6815A50B9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D98E-E35C-41AE-80D3-F1577905A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88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99D4-49F4-457B-845A-77F6815A50B9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D98E-E35C-41AE-80D3-F1577905A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26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99D4-49F4-457B-845A-77F6815A50B9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D98E-E35C-41AE-80D3-F1577905A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36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99D4-49F4-457B-845A-77F6815A50B9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D98E-E35C-41AE-80D3-F1577905A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7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299D4-49F4-457B-845A-77F6815A50B9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D98E-E35C-41AE-80D3-F1577905A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52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2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97D6DD-85D7-AC49-ACDA-3645729A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0648"/>
            <a:ext cx="6048672" cy="6048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846" y="332656"/>
            <a:ext cx="5654291" cy="1224108"/>
          </a:xfrm>
        </p:spPr>
        <p:txBody>
          <a:bodyPr>
            <a:noAutofit/>
          </a:bodyPr>
          <a:lstStyle/>
          <a:p>
            <a:r>
              <a:rPr lang="en-CA" sz="8000" dirty="0">
                <a:solidFill>
                  <a:schemeClr val="bg1"/>
                </a:solidFill>
              </a:rPr>
              <a:t>SAG Droning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540" y="5805264"/>
            <a:ext cx="8136904" cy="732284"/>
          </a:xfrm>
        </p:spPr>
        <p:txBody>
          <a:bodyPr/>
          <a:lstStyle/>
          <a:p>
            <a:r>
              <a:rPr lang="en-CA" dirty="0"/>
              <a:t>A compatible attachment for your drones</a:t>
            </a:r>
          </a:p>
        </p:txBody>
      </p:sp>
    </p:spTree>
    <p:extLst>
      <p:ext uri="{BB962C8B-B14F-4D97-AF65-F5344CB8AC3E}">
        <p14:creationId xmlns:p14="http://schemas.microsoft.com/office/powerpoint/2010/main" val="111977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2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SHUBHAM: developed the xml pages and mock designs at the start of the project</a:t>
            </a:r>
          </a:p>
          <a:p>
            <a:r>
              <a:rPr lang="en-CA" dirty="0">
                <a:solidFill>
                  <a:schemeClr val="bg1"/>
                </a:solidFill>
              </a:rPr>
              <a:t>ARMAN: created the schedule, proposal and other documents.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Created all the custom logo and images for the app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Created and linked database.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Worked on readings page for all the sensors  and contact us page</a:t>
            </a:r>
          </a:p>
          <a:p>
            <a:r>
              <a:rPr lang="en-CA" dirty="0">
                <a:solidFill>
                  <a:schemeClr val="bg1"/>
                </a:solidFill>
              </a:rPr>
              <a:t>GURSEHAJ: Did most of the parts of the application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Created the login, registration and authentication. Created shared preferences, working on Multilanguage support app.</a:t>
            </a:r>
          </a:p>
        </p:txBody>
      </p:sp>
    </p:spTree>
    <p:extLst>
      <p:ext uri="{BB962C8B-B14F-4D97-AF65-F5344CB8AC3E}">
        <p14:creationId xmlns:p14="http://schemas.microsoft.com/office/powerpoint/2010/main" val="176555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2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Future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929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3600" dirty="0">
                <a:solidFill>
                  <a:schemeClr val="bg1"/>
                </a:solidFill>
              </a:rPr>
              <a:t>We will connect the hardware with the database.</a:t>
            </a:r>
          </a:p>
          <a:p>
            <a:pPr marL="0" indent="0">
              <a:buNone/>
            </a:pPr>
            <a:r>
              <a:rPr lang="en-CA" sz="3600" dirty="0">
                <a:solidFill>
                  <a:schemeClr val="bg1"/>
                </a:solidFill>
              </a:rPr>
              <a:t>We will show the live readings directly from the hardware.</a:t>
            </a:r>
          </a:p>
        </p:txBody>
      </p:sp>
    </p:spTree>
    <p:extLst>
      <p:ext uri="{BB962C8B-B14F-4D97-AF65-F5344CB8AC3E}">
        <p14:creationId xmlns:p14="http://schemas.microsoft.com/office/powerpoint/2010/main" val="123841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159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Hope you enjoyed it.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		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Check out our application on </a:t>
            </a:r>
            <a:r>
              <a:rPr lang="en-CA" sz="3200" dirty="0" err="1">
                <a:solidFill>
                  <a:schemeClr val="bg1"/>
                </a:solidFill>
              </a:rPr>
              <a:t>github</a:t>
            </a:r>
            <a:r>
              <a:rPr lang="en-CA" sz="3200" dirty="0">
                <a:solidFill>
                  <a:schemeClr val="bg1"/>
                </a:solidFill>
              </a:rPr>
              <a:t> at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https://</a:t>
            </a:r>
            <a:r>
              <a:rPr lang="en-CA" sz="3200" dirty="0" err="1">
                <a:solidFill>
                  <a:schemeClr val="bg1"/>
                </a:solidFill>
              </a:rPr>
              <a:t>github.com</a:t>
            </a:r>
            <a:r>
              <a:rPr lang="en-CA" sz="3200" dirty="0">
                <a:solidFill>
                  <a:schemeClr val="bg1"/>
                </a:solidFill>
              </a:rPr>
              <a:t>/</a:t>
            </a:r>
            <a:r>
              <a:rPr lang="en-CA" sz="3200" dirty="0" err="1">
                <a:solidFill>
                  <a:schemeClr val="bg1"/>
                </a:solidFill>
              </a:rPr>
              <a:t>GursehajHarika</a:t>
            </a:r>
            <a:r>
              <a:rPr lang="en-CA" sz="3200" dirty="0">
                <a:solidFill>
                  <a:schemeClr val="bg1"/>
                </a:solidFill>
              </a:rPr>
              <a:t>/SAG-Droning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9600" dirty="0">
                <a:solidFill>
                  <a:schemeClr val="bg1"/>
                </a:solidFill>
              </a:rPr>
              <a:t>THANK YOU</a:t>
            </a:r>
          </a:p>
          <a:p>
            <a:pPr marL="0" indent="0" algn="ctr">
              <a:buNone/>
            </a:pPr>
            <a:endParaRPr lang="en-CA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5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2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Our application is for a universal attachment for drones.</a:t>
            </a:r>
          </a:p>
          <a:p>
            <a:r>
              <a:rPr lang="en-CA" dirty="0">
                <a:solidFill>
                  <a:schemeClr val="bg1"/>
                </a:solidFill>
              </a:rPr>
              <a:t>The hardware device uses multiple sensors like Accelerometer, Barometer, Pressure and temperature in order to get the Customer a safe flight for their drones.</a:t>
            </a:r>
          </a:p>
          <a:p>
            <a:r>
              <a:rPr lang="en-CA" dirty="0">
                <a:solidFill>
                  <a:schemeClr val="bg1"/>
                </a:solidFill>
              </a:rPr>
              <a:t>Our software application allows user to register, login and allows them to read the readings of the Sensors.</a:t>
            </a:r>
          </a:p>
          <a:p>
            <a:r>
              <a:rPr lang="en-CA" dirty="0">
                <a:solidFill>
                  <a:schemeClr val="bg1"/>
                </a:solidFill>
              </a:rPr>
              <a:t>The app stores all the data on the database and it retrieves the data of sensor readings from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303908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2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HARDWARE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" y="1672431"/>
            <a:ext cx="781812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17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2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MOCK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124744"/>
            <a:ext cx="7560840" cy="555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73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2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GANTT CHART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199"/>
            <a:ext cx="7704856" cy="54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2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ACTUAL APPLICATION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621098" cy="568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50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2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FINAL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Our final design consists of multiple pages including login, register, data readings, contact us and many more.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The app can function on API 21 and above.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It solves a real world problem of Drone Technology.(safety first)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The app works on a mixture of codes that consists of more than 15 java classes.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It is ready to be uploaded on play store and compete with millions of app’s 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9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2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9"/>
            <a:ext cx="8219256" cy="47525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To test the application</a:t>
            </a:r>
          </a:p>
          <a:p>
            <a:r>
              <a:rPr lang="en-CA" dirty="0">
                <a:solidFill>
                  <a:schemeClr val="bg1"/>
                </a:solidFill>
              </a:rPr>
              <a:t>Open the application </a:t>
            </a:r>
          </a:p>
          <a:p>
            <a:r>
              <a:rPr lang="en-CA" dirty="0">
                <a:solidFill>
                  <a:schemeClr val="bg1"/>
                </a:solidFill>
              </a:rPr>
              <a:t>Go to registration page and register</a:t>
            </a:r>
          </a:p>
          <a:p>
            <a:r>
              <a:rPr lang="en-CA" dirty="0">
                <a:solidFill>
                  <a:schemeClr val="bg1"/>
                </a:solidFill>
              </a:rPr>
              <a:t>Go to login page and login using the new information you registered on. Select save information.</a:t>
            </a:r>
          </a:p>
          <a:p>
            <a:r>
              <a:rPr lang="en-CA" dirty="0">
                <a:solidFill>
                  <a:schemeClr val="bg1"/>
                </a:solidFill>
              </a:rPr>
              <a:t>Once logged in check all the pages like account, Temperature, and other pages</a:t>
            </a:r>
          </a:p>
          <a:p>
            <a:r>
              <a:rPr lang="en-CA" dirty="0">
                <a:solidFill>
                  <a:schemeClr val="bg1"/>
                </a:solidFill>
              </a:rPr>
              <a:t>Logout and close the application</a:t>
            </a:r>
          </a:p>
          <a:p>
            <a:r>
              <a:rPr lang="en-CA" dirty="0">
                <a:solidFill>
                  <a:schemeClr val="bg1"/>
                </a:solidFill>
              </a:rPr>
              <a:t>Open the application again and press login it will have all the saved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5277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2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FUNCTIONALITY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1" y="1916832"/>
            <a:ext cx="906429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79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351</Words>
  <Application>Microsoft Macintosh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SAG Droning</vt:lpstr>
      <vt:lpstr>Introduction</vt:lpstr>
      <vt:lpstr>HARDWARE</vt:lpstr>
      <vt:lpstr>MOCK DESIGN</vt:lpstr>
      <vt:lpstr>GANTT CHART</vt:lpstr>
      <vt:lpstr>ACTUAL APPLICATION</vt:lpstr>
      <vt:lpstr>FINAL PRODUCT</vt:lpstr>
      <vt:lpstr>TESTING</vt:lpstr>
      <vt:lpstr>FUNCTIONALITY</vt:lpstr>
      <vt:lpstr>CONTRIBUTIONS</vt:lpstr>
      <vt:lpstr>Future Update</vt:lpstr>
      <vt:lpstr>Hope you enjoyed it.    Check out our application on github at https://github.com/GursehajHarika/SAG-Droning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 Droning</dc:title>
  <dc:creator>ArmAn VelAni</dc:creator>
  <cp:lastModifiedBy>gursehaj harika</cp:lastModifiedBy>
  <cp:revision>11</cp:revision>
  <dcterms:created xsi:type="dcterms:W3CDTF">2018-12-12T19:08:43Z</dcterms:created>
  <dcterms:modified xsi:type="dcterms:W3CDTF">2018-12-12T21:50:09Z</dcterms:modified>
</cp:coreProperties>
</file>