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/>
    <p:restoredTop sz="94674"/>
  </p:normalViewPr>
  <p:slideViewPr>
    <p:cSldViewPr snapToGrid="0" snapToObjects="1">
      <p:cViewPr>
        <p:scale>
          <a:sx n="105" d="100"/>
          <a:sy n="105" d="100"/>
        </p:scale>
        <p:origin x="9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a/en/product-highlight/t/te-connectivity-measurement-specialties/ms5611-01ba-barometric-pressure-sens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89BFF-BC51-A940-9F47-09AE9F94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38"/>
            <a:ext cx="12192000" cy="611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8D71B-D7DF-F54C-A799-B9F90358B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671" y="270582"/>
            <a:ext cx="8637073" cy="254143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SAG-Droning’s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708D6-0E84-144A-B7EF-025FBD795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0"/>
          <a:stretch/>
        </p:blipFill>
        <p:spPr>
          <a:xfrm>
            <a:off x="7365714" y="643419"/>
            <a:ext cx="4826286" cy="475051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6A3B4BC7-9FA8-C949-8275-CFD8DC266778}"/>
              </a:ext>
            </a:extLst>
          </p:cNvPr>
          <p:cNvSpPr txBox="1">
            <a:spLocks/>
          </p:cNvSpPr>
          <p:nvPr/>
        </p:nvSpPr>
        <p:spPr>
          <a:xfrm>
            <a:off x="989671" y="3125352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MS5611 Barometric Pressure Sensor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5A34B80-018C-C34E-B8FE-02AFD63CA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7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80A86-53D1-9B4C-AB5E-ADE58CDE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DD4E3-A49A-7C45-B7BA-4B220591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AB0C-682D-9C4F-8985-11DE8EFC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Barometric Pressure Sensor (MS5611) is a high-resolution altimeter sensor with SPI ad I2C bus interface.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Sensor has a resolution of 10cm. i.e. it can detect a difference of 10 cm in height of the object it was connected to 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5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80A86-53D1-9B4C-AB5E-ADE58CDE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39"/>
            <a:ext cx="12192000" cy="611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DD4E3-A49A-7C45-B7BA-4B220591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Proposal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C4C82-E440-784E-8329-868FAED0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sensor that I am working, uses the height of the device attached and gives a next level of sense of security to the user, as mobile devices tend to get lost and a moderately priced product usually has a GPS built in to find it but if they live in a area with a lot trees, buildings . A barometric sensor enables the user to check what's the altitude of the device and when its paired to a GPS tracker it gives the user full access to its position and elevation. </a:t>
            </a:r>
          </a:p>
        </p:txBody>
      </p:sp>
    </p:spTree>
    <p:extLst>
      <p:ext uri="{BB962C8B-B14F-4D97-AF65-F5344CB8AC3E}">
        <p14:creationId xmlns:p14="http://schemas.microsoft.com/office/powerpoint/2010/main" val="102262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80A86-53D1-9B4C-AB5E-ADE58CDE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DD4E3-A49A-7C45-B7BA-4B220591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Budget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3093E-6D3A-B648-9E8B-2377BFF51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3948" y="174624"/>
            <a:ext cx="5431306" cy="57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80A86-53D1-9B4C-AB5E-ADE58CDE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DD4E3-A49A-7C45-B7BA-4B220591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AB0C-682D-9C4F-8985-11DE8EFC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project is on schedule,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Minor Set backs :-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PCB had to be redesigned.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Casing wasn’t fitting properly.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OS was getting corrupted.</a:t>
            </a:r>
          </a:p>
        </p:txBody>
      </p:sp>
    </p:spTree>
    <p:extLst>
      <p:ext uri="{BB962C8B-B14F-4D97-AF65-F5344CB8AC3E}">
        <p14:creationId xmlns:p14="http://schemas.microsoft.com/office/powerpoint/2010/main" val="274054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80A86-53D1-9B4C-AB5E-ADE58CDE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74"/>
            <a:ext cx="12192000" cy="611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DD4E3-A49A-7C45-B7BA-4B220591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D780DA-FC68-7D43-B80A-26FD8E584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8634" y="804519"/>
            <a:ext cx="3648325" cy="48644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FA0370-649E-7A4C-8F5A-CD486E94C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17" y="804519"/>
            <a:ext cx="3667660" cy="48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9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80A86-53D1-9B4C-AB5E-ADE58CDE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DD4E3-A49A-7C45-B7BA-4B220591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Readings From the Sensor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E4C4FD-17CA-E346-AA31-CD728EAAA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5996" y="1410091"/>
            <a:ext cx="5777431" cy="4333074"/>
          </a:xfrm>
        </p:spPr>
      </p:pic>
    </p:spTree>
    <p:extLst>
      <p:ext uri="{BB962C8B-B14F-4D97-AF65-F5344CB8AC3E}">
        <p14:creationId xmlns:p14="http://schemas.microsoft.com/office/powerpoint/2010/main" val="47008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80A86-53D1-9B4C-AB5E-ADE58CDE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DD4E3-A49A-7C45-B7BA-4B220591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Knowledge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AB0C-682D-9C4F-8985-11DE8EFC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Electric circuit  :- Understood the basic concepts and methods on how to work around electrical equipment.</a:t>
            </a:r>
          </a:p>
          <a:p>
            <a:r>
              <a:rPr lang="en-US" dirty="0">
                <a:solidFill>
                  <a:schemeClr val="bg1"/>
                </a:solidFill>
              </a:rPr>
              <a:t>Embedded System :- Understood how a sensor works and how it communicates with a sensor.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3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80A86-53D1-9B4C-AB5E-ADE58CDE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1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DD4E3-A49A-7C45-B7BA-4B220591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AB0C-682D-9C4F-8985-11DE8EFC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https://www.digikey.ca/en/product-highlight/t/te-connectivity-measurement-specialties/ms5611-01ba-barometric-pressure-sensor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66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220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SAG-Droning’s</vt:lpstr>
      <vt:lpstr>Introduction</vt:lpstr>
      <vt:lpstr>Proposal</vt:lpstr>
      <vt:lpstr>Budget</vt:lpstr>
      <vt:lpstr>Schedule</vt:lpstr>
      <vt:lpstr>Hardware </vt:lpstr>
      <vt:lpstr>Readings From the Sensor</vt:lpstr>
      <vt:lpstr>Course Knowledge </vt:lpstr>
      <vt:lpstr>References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SAG-Droning’s</dc:title>
  <dc:creator>gursehaj harika</dc:creator>
  <cp:lastModifiedBy>gursehaj harika</cp:lastModifiedBy>
  <cp:revision>7</cp:revision>
  <dcterms:created xsi:type="dcterms:W3CDTF">2018-11-27T19:53:44Z</dcterms:created>
  <dcterms:modified xsi:type="dcterms:W3CDTF">2018-11-27T21:09:24Z</dcterms:modified>
</cp:coreProperties>
</file>