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78" r:id="rId6"/>
    <p:sldId id="259" r:id="rId7"/>
    <p:sldId id="260" r:id="rId8"/>
    <p:sldId id="261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62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7010-CF0E-43A1-A8D6-4125A4E1B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MEDICAL STORE </a:t>
            </a:r>
            <a:br>
              <a:rPr lang="en-US" dirty="0"/>
            </a:br>
            <a:r>
              <a:rPr lang="en-US" dirty="0"/>
              <a:t>BILLING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F0D31-CBCD-432A-B718-DDDEBA56F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880919"/>
            <a:ext cx="10572000" cy="176701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Presented By:</a:t>
            </a:r>
          </a:p>
          <a:p>
            <a:r>
              <a:rPr lang="en-US" dirty="0"/>
              <a:t>1)  Anmol Mahajan			2) </a:t>
            </a:r>
            <a:r>
              <a:rPr lang="en-US" dirty="0" err="1"/>
              <a:t>Gursharan</a:t>
            </a:r>
            <a:r>
              <a:rPr lang="en-US" dirty="0"/>
              <a:t> Singh</a:t>
            </a:r>
          </a:p>
          <a:p>
            <a:r>
              <a:rPr lang="en-US" dirty="0"/>
              <a:t>3)  Gurpreet Singh			4) Jasmeet Kaur</a:t>
            </a:r>
          </a:p>
        </p:txBody>
      </p:sp>
    </p:spTree>
    <p:extLst>
      <p:ext uri="{BB962C8B-B14F-4D97-AF65-F5344CB8AC3E}">
        <p14:creationId xmlns:p14="http://schemas.microsoft.com/office/powerpoint/2010/main" val="36522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4C02-C3BA-4AB5-B7B1-E099805B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BA210B-D764-42B3-B7D5-B6E76AEF71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5416" y="2585582"/>
            <a:ext cx="5608509" cy="349394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67B8A-5FBF-4ADD-8E9D-9849AECFB9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page allows user to add supplier. </a:t>
            </a:r>
          </a:p>
          <a:p>
            <a:r>
              <a:rPr lang="en-US" dirty="0"/>
              <a:t>Error will be pop up in case any field left blank or inappropriate value filled.</a:t>
            </a:r>
          </a:p>
        </p:txBody>
      </p:sp>
    </p:spTree>
    <p:extLst>
      <p:ext uri="{BB962C8B-B14F-4D97-AF65-F5344CB8AC3E}">
        <p14:creationId xmlns:p14="http://schemas.microsoft.com/office/powerpoint/2010/main" val="1987652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5F72-A309-4F9E-BA48-12090B87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EDIT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F6C8B1-92F6-4DDF-A978-86CFC3446B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2486" y="2585582"/>
            <a:ext cx="5571439" cy="354336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190FB-DF2B-4605-A720-5C80D11038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page allows user to edit supplier details. </a:t>
            </a:r>
          </a:p>
          <a:p>
            <a:r>
              <a:rPr lang="en-US" dirty="0"/>
              <a:t>User can search respective supplier name from the drop down.</a:t>
            </a:r>
          </a:p>
        </p:txBody>
      </p:sp>
    </p:spTree>
    <p:extLst>
      <p:ext uri="{BB962C8B-B14F-4D97-AF65-F5344CB8AC3E}">
        <p14:creationId xmlns:p14="http://schemas.microsoft.com/office/powerpoint/2010/main" val="1193215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7AD3-CB9C-46E3-A1B7-DA10D829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7518F4-5989-48B7-9FE6-32874EAC95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1914" y="2585582"/>
            <a:ext cx="5614086" cy="36387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0AF72-950C-4741-B6A8-DC1D129DD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page shows reports of the suppliers along with their contact details.</a:t>
            </a:r>
          </a:p>
        </p:txBody>
      </p:sp>
    </p:spTree>
    <p:extLst>
      <p:ext uri="{BB962C8B-B14F-4D97-AF65-F5344CB8AC3E}">
        <p14:creationId xmlns:p14="http://schemas.microsoft.com/office/powerpoint/2010/main" val="8640758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2377-48C3-4DF7-BE7D-FF5FB2A3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SELLING REPORT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E911EA-D47C-4AAA-A5F1-E60531B3B0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1914" y="2222288"/>
            <a:ext cx="5522011" cy="373367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8F446-ADDF-43D0-9597-F067274FB0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shows all the bills generated till date.</a:t>
            </a:r>
          </a:p>
          <a:p>
            <a:r>
              <a:rPr lang="en-US" dirty="0"/>
              <a:t>User can search it on the basis of customer name, date or for specific period.</a:t>
            </a:r>
          </a:p>
        </p:txBody>
      </p:sp>
    </p:spTree>
    <p:extLst>
      <p:ext uri="{BB962C8B-B14F-4D97-AF65-F5344CB8AC3E}">
        <p14:creationId xmlns:p14="http://schemas.microsoft.com/office/powerpoint/2010/main" val="4268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BDAA-0F50-41D6-9D8D-D5F80637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C63F6D-A414-4943-8137-73526BAFFC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8984" y="2222287"/>
            <a:ext cx="5577016" cy="386959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8CC5A-E4A3-48F0-88C1-2460B77054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can generate bills by adding products along with their quantity and price. It will calculate total price.</a:t>
            </a:r>
          </a:p>
          <a:p>
            <a:r>
              <a:rPr lang="en-US" dirty="0"/>
              <a:t>Allows user to save bill as PDF.</a:t>
            </a:r>
          </a:p>
          <a:p>
            <a:r>
              <a:rPr lang="en-US" dirty="0"/>
              <a:t>User can also print the generated bill.</a:t>
            </a:r>
          </a:p>
        </p:txBody>
      </p:sp>
    </p:spTree>
    <p:extLst>
      <p:ext uri="{BB962C8B-B14F-4D97-AF65-F5344CB8AC3E}">
        <p14:creationId xmlns:p14="http://schemas.microsoft.com/office/powerpoint/2010/main" val="394722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:wheel spokes="1"/>
      </p:transition>
    </mc:Choice>
    <mc:Fallback>
      <p:transition spd="slow">
        <p:wheel spokes="1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D9F7-05B2-43CB-B78C-E1A3291A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BUTTON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13074A-E116-4802-800B-F3D0980FE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0768" y="2222287"/>
            <a:ext cx="5423157" cy="36387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98E1C-B9CF-478F-B99A-3F89CB8BD8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button  provides two features:</a:t>
            </a:r>
          </a:p>
          <a:p>
            <a:pPr lvl="1"/>
            <a:r>
              <a:rPr lang="en-US" dirty="0"/>
              <a:t>Allows user to reset login password.</a:t>
            </a:r>
          </a:p>
          <a:p>
            <a:pPr lvl="1"/>
            <a:r>
              <a:rPr lang="en-US" dirty="0"/>
              <a:t>To logout from current session.</a:t>
            </a:r>
          </a:p>
        </p:txBody>
      </p:sp>
    </p:spTree>
    <p:extLst>
      <p:ext uri="{BB962C8B-B14F-4D97-AF65-F5344CB8AC3E}">
        <p14:creationId xmlns:p14="http://schemas.microsoft.com/office/powerpoint/2010/main" val="318593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B8E3-1BE8-4C17-BBD4-DBFBBC69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DB48F3-8DBF-434A-AE25-2F325005DF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0690" y="2222287"/>
            <a:ext cx="5546725" cy="36387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95098-11BF-41B0-A134-8893F42C11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table where it displays details of authorized user. It contains name, username, password and rights.</a:t>
            </a:r>
          </a:p>
        </p:txBody>
      </p:sp>
    </p:spTree>
    <p:extLst>
      <p:ext uri="{BB962C8B-B14F-4D97-AF65-F5344CB8AC3E}">
        <p14:creationId xmlns:p14="http://schemas.microsoft.com/office/powerpoint/2010/main" val="108513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15A1-5AE3-49F9-BD63-CB4FE4E8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B688F6-533E-4C9F-9B57-ABBC2C9E61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Supplier table shows the detailed list of suppliers along with their contact details.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B6B37CB-7219-4864-B294-76CF791B69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9342" y="2222287"/>
            <a:ext cx="5378073" cy="3638764"/>
          </a:xfrm>
        </p:spPr>
      </p:pic>
    </p:spTree>
    <p:extLst>
      <p:ext uri="{BB962C8B-B14F-4D97-AF65-F5344CB8AC3E}">
        <p14:creationId xmlns:p14="http://schemas.microsoft.com/office/powerpoint/2010/main" val="1365128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882855-97C1-44A6-977C-DECD8A80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E52E11-D31D-43EA-BF9A-76D500C455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7772" y="2222287"/>
            <a:ext cx="5779643" cy="3638763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C4B15B-0B12-4FD1-858C-BABA4474D4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Bill tables shows the list of all the generated bills till date. It includes bill id, date, customer name, contact no, recommended by, hospital/ clinic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8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EA12C-0B72-4EC7-89A0-A2B90E66BABA}"/>
              </a:ext>
            </a:extLst>
          </p:cNvPr>
          <p:cNvSpPr/>
          <p:nvPr/>
        </p:nvSpPr>
        <p:spPr>
          <a:xfrm rot="5400000">
            <a:off x="7195512" y="2550833"/>
            <a:ext cx="5029200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JASMEET KAUR		</a:t>
            </a:r>
            <a:endParaRPr lang="en-US" sz="6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343421-5FA6-4B9E-95CB-52AFEFF95BBA}"/>
              </a:ext>
            </a:extLst>
          </p:cNvPr>
          <p:cNvSpPr/>
          <p:nvPr/>
        </p:nvSpPr>
        <p:spPr>
          <a:xfrm>
            <a:off x="3819576" y="4010154"/>
            <a:ext cx="4552848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ANMOL</a:t>
            </a:r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MAHAJAN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121209-C212-4DE2-8695-6CA2B531799A}"/>
              </a:ext>
            </a:extLst>
          </p:cNvPr>
          <p:cNvSpPr/>
          <p:nvPr/>
        </p:nvSpPr>
        <p:spPr>
          <a:xfrm>
            <a:off x="2692073" y="1855718"/>
            <a:ext cx="6593473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GURSHARAN</a:t>
            </a: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63170F-1CCE-49B2-9730-1CD6B8858D94}"/>
              </a:ext>
            </a:extLst>
          </p:cNvPr>
          <p:cNvSpPr/>
          <p:nvPr/>
        </p:nvSpPr>
        <p:spPr>
          <a:xfrm rot="16200000">
            <a:off x="-1168013" y="2966331"/>
            <a:ext cx="58180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GURPREET SINGH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EC2635-2902-496A-8F57-65BF36866FE0}"/>
              </a:ext>
            </a:extLst>
          </p:cNvPr>
          <p:cNvSpPr/>
          <p:nvPr/>
        </p:nvSpPr>
        <p:spPr>
          <a:xfrm>
            <a:off x="3050420" y="662632"/>
            <a:ext cx="5680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041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1332-C30A-423C-ACFA-5736AE39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0DF0-5698-4031-A4F4-8C113325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Medical Store Billing System  is a software for medical store billing and accounting. Built with latest advance technology, it supports all new version of Operating systems like windows, . This is the best available software for Pharmacy Management, Pharmacy Billing, Medical retail shop stock report generation and supplier report generation.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834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279C-4F90-4E30-A691-A33C86A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3BE7-8314-424D-8173-678987B4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7,8, 8.1 or 10 OPERATING SYSTEM (x32 / x64 BIT) </a:t>
            </a:r>
          </a:p>
          <a:p>
            <a:r>
              <a:rPr lang="en-US" dirty="0"/>
              <a:t>2 GB RAM MINIMUM</a:t>
            </a:r>
          </a:p>
          <a:p>
            <a:r>
              <a:rPr lang="en-US" dirty="0"/>
              <a:t>250 GB HARD DISK</a:t>
            </a:r>
          </a:p>
          <a:p>
            <a:r>
              <a:rPr lang="en-US" dirty="0"/>
              <a:t>PRINTER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6F77-5385-4EC7-AE67-66B9CF00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8006E-416B-4B58-B8D7-2C18FCEA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 / JRE v1.8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NETBEANS</a:t>
            </a:r>
          </a:p>
          <a:p>
            <a:r>
              <a:rPr lang="en-US" dirty="0"/>
              <a:t>BACK END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DERBY</a:t>
            </a:r>
          </a:p>
        </p:txBody>
      </p:sp>
    </p:spTree>
    <p:extLst>
      <p:ext uri="{BB962C8B-B14F-4D97-AF65-F5344CB8AC3E}">
        <p14:creationId xmlns:p14="http://schemas.microsoft.com/office/powerpoint/2010/main" val="1142136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A5C7-2F20-4458-AAFE-6FB15FE0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D16D-DE87-4470-9D32-5974002B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LOGIN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ADD/EDIT SUPPLIERS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REPORT GENERATION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1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F102-20C0-4F54-9959-FDF0A833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JAVA</a:t>
            </a:r>
            <a:br>
              <a:rPr lang="en-US" sz="2800" dirty="0"/>
            </a:br>
            <a:r>
              <a:rPr lang="en-US" sz="2800" dirty="0"/>
              <a:t>AS 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CF3D-562F-494D-BCD9-74F13332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Java</a:t>
            </a:r>
            <a:r>
              <a:rPr lang="en-US" dirty="0"/>
              <a:t> is a high-level programming language originally developed by Sun Microsystems and released in 1995. Java runs on a variety of platforms, such as Windows, Mac OS, and the various versions of UNIX. This tutorial gives a complete understanding of Java. This reference will take you through simple and practical approaches while learning Java Programming language.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04B6B5-0B9A-4DC8-9FCC-DAC60EFE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71" y="2777566"/>
            <a:ext cx="2368907" cy="22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953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49D0-F443-4076-A084-AB945016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DERBY </a:t>
            </a:r>
            <a:br>
              <a:rPr lang="en-US" sz="2800" dirty="0"/>
            </a:br>
            <a:r>
              <a:rPr lang="en-US" sz="2800" dirty="0"/>
              <a:t> AS BACK 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29D59-0760-4B6D-9665-EB1837142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Apache Derby</a:t>
            </a:r>
            <a:r>
              <a:rPr lang="en-US" dirty="0"/>
              <a:t>, an Apache DB subproject, is an open source relational database implemented entirely in Java and available under the Apache License, Version 2.0. Some key advantages include: Derby has a small footprint -- about 3.5 megabytes for the base engine and embedded JDBC driver.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33B07E-296B-4A45-9B5A-78282DD9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3" y="2669059"/>
            <a:ext cx="3089188" cy="22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1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:cover/>
      </p:transition>
    </mc:Choice>
    <mc:Fallback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926A-B16D-4F98-94B7-FB78B8BF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90513-FDF8-4517-A963-DCF7087D60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552" y="2582562"/>
            <a:ext cx="5361374" cy="348460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8CCB0-8D1D-4EEC-9FB6-87245B738D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start the application user has to enter their credentials.</a:t>
            </a:r>
          </a:p>
          <a:p>
            <a:r>
              <a:rPr lang="en-US" dirty="0"/>
              <a:t>Due to security reasons login page is necessary so that authorized person can see the billing software.</a:t>
            </a:r>
          </a:p>
        </p:txBody>
      </p:sp>
    </p:spTree>
    <p:extLst>
      <p:ext uri="{BB962C8B-B14F-4D97-AF65-F5344CB8AC3E}">
        <p14:creationId xmlns:p14="http://schemas.microsoft.com/office/powerpoint/2010/main" val="258347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1288-BF38-4635-9C4C-7DBB6213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96E522-5775-453A-A50C-E01A376E76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3124" y="2434281"/>
            <a:ext cx="5410801" cy="36387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96963-53D5-4C49-9F91-D0D525744A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Navigation page allows the user to choose among the features of the product 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Supplier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Add/ Edit suppliers of the store owner.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Reports:</a:t>
            </a:r>
            <a:r>
              <a:rPr lang="en-US" dirty="0"/>
              <a:t> to search or generate reports of stocks sold.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Bill: </a:t>
            </a:r>
            <a:r>
              <a:rPr lang="en-US" dirty="0"/>
              <a:t>to generate bills.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User: </a:t>
            </a:r>
            <a:r>
              <a:rPr lang="en-US" dirty="0"/>
              <a:t>to reset login password or to logout.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3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blinds dir="vert"/>
      </p:transition>
    </mc:Choice>
    <mc:Fallback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202</TotalTime>
  <Words>551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2</vt:lpstr>
      <vt:lpstr>Quotable</vt:lpstr>
      <vt:lpstr>MEDICAL STORE  BILLING SYSTEM</vt:lpstr>
      <vt:lpstr>INTRODUCTION </vt:lpstr>
      <vt:lpstr>SYSTEM REQUIREMENTS</vt:lpstr>
      <vt:lpstr>TECHNOLOGIES USED</vt:lpstr>
      <vt:lpstr>FEATURES</vt:lpstr>
      <vt:lpstr>JAVA AS FRONT END</vt:lpstr>
      <vt:lpstr>DERBY   AS BACK END</vt:lpstr>
      <vt:lpstr>LOGIN PAGE</vt:lpstr>
      <vt:lpstr>NAVIGATION PAGE</vt:lpstr>
      <vt:lpstr>SUPPLIER PAGE</vt:lpstr>
      <vt:lpstr>SUPPLIER EDIT PAGE</vt:lpstr>
      <vt:lpstr>REPORTS</vt:lpstr>
      <vt:lpstr>SELLING REPORT</vt:lpstr>
      <vt:lpstr>BILLING PAGE</vt:lpstr>
      <vt:lpstr>USER BUTTON</vt:lpstr>
      <vt:lpstr>CUSTOMER TABLE</vt:lpstr>
      <vt:lpstr>SUPPLIER TABLE</vt:lpstr>
      <vt:lpstr>BILL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Mahajan</dc:creator>
  <cp:lastModifiedBy>Anmol Mahajan</cp:lastModifiedBy>
  <cp:revision>78</cp:revision>
  <dcterms:created xsi:type="dcterms:W3CDTF">2018-04-16T13:04:52Z</dcterms:created>
  <dcterms:modified xsi:type="dcterms:W3CDTF">2018-04-16T16:27:15Z</dcterms:modified>
</cp:coreProperties>
</file>