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embeddedFontLst>
    <p:embeddedFont>
      <p:font typeface="Constantia"/>
      <p:regular r:id="rId37"/>
      <p:bold r:id="rId38"/>
      <p:italic r:id="rId39"/>
      <p:boldItalic r:id="rId40"/>
    </p:embeddedFont>
    <p:embeddedFont>
      <p:font typeface="Ribey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hNijtd3He+JkfpBDNEdMJtuip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bold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ibey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nstanti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nstantia-italic.fntdata"/><Relationship Id="rId16" Type="http://schemas.openxmlformats.org/officeDocument/2006/relationships/slide" Target="slides/slide10.xml"/><Relationship Id="rId38" Type="http://schemas.openxmlformats.org/officeDocument/2006/relationships/font" Target="fonts/Constanti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idx="1" type="subTitle"/>
          </p:nvPr>
        </p:nvSpPr>
        <p:spPr>
          <a:xfrm>
            <a:off x="457200" y="5396132"/>
            <a:ext cx="80983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" name="Google Shape;34;p32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5" name="Google Shape;35;p32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cap="flat" cmpd="sng" w="11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cap="flat" cmpd="sng" w="11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cap="flat" cmpd="sng" w="11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cap="flat" cmpd="sng" w="114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cap="flat" cmpd="sng" w="11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2" name="Google Shape;42;p32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43" name="Google Shape;43;p32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cap="flat" cmpd="sng" w="11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cap="flat" cmpd="sng" w="11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cap="flat" cmpd="sng" w="11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cap="flat" cmpd="sng" w="114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cap="flat" cmpd="sng" w="11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0" name="Google Shape;50;p32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gradFill>
            <a:gsLst>
              <a:gs pos="0">
                <a:srgbClr val="FBB392"/>
              </a:gs>
              <a:gs pos="49000">
                <a:srgbClr val="ED8642"/>
              </a:gs>
              <a:gs pos="49100">
                <a:srgbClr val="E26509"/>
              </a:gs>
              <a:gs pos="92000">
                <a:srgbClr val="FF842C"/>
              </a:gs>
              <a:gs pos="100000">
                <a:srgbClr val="FF9451"/>
              </a:gs>
            </a:gsLst>
            <a:lin ang="5400000" scaled="0"/>
          </a:gradFill>
          <a:ln cap="flat" cmpd="sng" w="11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32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32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gradFill>
            <a:gsLst>
              <a:gs pos="0">
                <a:srgbClr val="CD92A1"/>
              </a:gs>
              <a:gs pos="49000">
                <a:srgbClr val="B04568"/>
              </a:gs>
              <a:gs pos="49100">
                <a:srgbClr val="A31647"/>
              </a:gs>
              <a:gs pos="92000">
                <a:srgbClr val="C03462"/>
              </a:gs>
              <a:gs pos="100000">
                <a:srgbClr val="CA5979"/>
              </a:gs>
            </a:gsLst>
            <a:lin ang="5400000" scaled="0"/>
          </a:gradFill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32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gradFill>
            <a:gsLst>
              <a:gs pos="0">
                <a:srgbClr val="E7A390"/>
              </a:gs>
              <a:gs pos="49000">
                <a:srgbClr val="D46A40"/>
              </a:gs>
              <a:gs pos="49100">
                <a:srgbClr val="C94608"/>
              </a:gs>
              <a:gs pos="92000">
                <a:srgbClr val="E8622A"/>
              </a:gs>
              <a:gs pos="100000">
                <a:srgbClr val="EF7951"/>
              </a:gs>
            </a:gsLst>
            <a:lin ang="5400000" scaled="0"/>
          </a:gradFill>
          <a:ln cap="flat" cmpd="sng" w="114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32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/>
            </a:lvl1pPr>
            <a:lvl2pPr indent="0" lvl="1" marL="0" algn="l">
              <a:spcBef>
                <a:spcPts val="0"/>
              </a:spcBef>
              <a:buNone/>
              <a:defRPr sz="1200"/>
            </a:lvl2pPr>
            <a:lvl3pPr indent="0" lvl="2" marL="0" algn="l">
              <a:spcBef>
                <a:spcPts val="0"/>
              </a:spcBef>
              <a:buNone/>
              <a:defRPr sz="1200"/>
            </a:lvl3pPr>
            <a:lvl4pPr indent="0" lvl="3" marL="0" algn="l">
              <a:spcBef>
                <a:spcPts val="0"/>
              </a:spcBef>
              <a:buNone/>
              <a:defRPr sz="1200"/>
            </a:lvl4pPr>
            <a:lvl5pPr indent="0" lvl="4" marL="0" algn="l">
              <a:spcBef>
                <a:spcPts val="0"/>
              </a:spcBef>
              <a:buNone/>
              <a:defRPr sz="1200"/>
            </a:lvl5pPr>
            <a:lvl6pPr indent="0" lvl="5" marL="0" algn="l">
              <a:spcBef>
                <a:spcPts val="0"/>
              </a:spcBef>
              <a:buNone/>
              <a:defRPr sz="1200"/>
            </a:lvl6pPr>
            <a:lvl7pPr indent="0" lvl="6" marL="0" algn="l">
              <a:spcBef>
                <a:spcPts val="0"/>
              </a:spcBef>
              <a:buNone/>
              <a:defRPr sz="1200"/>
            </a:lvl7pPr>
            <a:lvl8pPr indent="0" lvl="7" marL="0" algn="l">
              <a:spcBef>
                <a:spcPts val="0"/>
              </a:spcBef>
              <a:buNone/>
              <a:defRPr sz="1200"/>
            </a:lvl8pPr>
            <a:lvl9pPr indent="0" lvl="8" marL="0" algn="l">
              <a:spcBef>
                <a:spcPts val="0"/>
              </a:spcBef>
              <a:buNone/>
              <a:defRPr sz="1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type="title"/>
          </p:nvPr>
        </p:nvSpPr>
        <p:spPr>
          <a:xfrm>
            <a:off x="2057400" y="281352"/>
            <a:ext cx="650923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7200"/>
              <a:buFont typeface="Trebuchet MS"/>
              <a:buNone/>
              <a:defRPr b="1" i="0" sz="72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5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9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49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Google Shape;180;p49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9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49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9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7" name="Google Shape;187;p49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0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1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1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/>
            </a:lvl1pPr>
            <a:lvl2pPr indent="0" lvl="1" marL="0" algn="l">
              <a:spcBef>
                <a:spcPts val="0"/>
              </a:spcBef>
              <a:buNone/>
              <a:defRPr sz="1200"/>
            </a:lvl2pPr>
            <a:lvl3pPr indent="0" lvl="2" marL="0" algn="l">
              <a:spcBef>
                <a:spcPts val="0"/>
              </a:spcBef>
              <a:buNone/>
              <a:defRPr sz="1200"/>
            </a:lvl3pPr>
            <a:lvl4pPr indent="0" lvl="3" marL="0" algn="l">
              <a:spcBef>
                <a:spcPts val="0"/>
              </a:spcBef>
              <a:buNone/>
              <a:defRPr sz="1200"/>
            </a:lvl4pPr>
            <a:lvl5pPr indent="0" lvl="4" marL="0" algn="l">
              <a:spcBef>
                <a:spcPts val="0"/>
              </a:spcBef>
              <a:buNone/>
              <a:defRPr sz="1200"/>
            </a:lvl5pPr>
            <a:lvl6pPr indent="0" lvl="5" marL="0" algn="l">
              <a:spcBef>
                <a:spcPts val="0"/>
              </a:spcBef>
              <a:buNone/>
              <a:defRPr sz="1200"/>
            </a:lvl6pPr>
            <a:lvl7pPr indent="0" lvl="6" marL="0" algn="l">
              <a:spcBef>
                <a:spcPts val="0"/>
              </a:spcBef>
              <a:buNone/>
              <a:defRPr sz="1200"/>
            </a:lvl7pPr>
            <a:lvl8pPr indent="0" lvl="7" marL="0" algn="l">
              <a:spcBef>
                <a:spcPts val="0"/>
              </a:spcBef>
              <a:buNone/>
              <a:defRPr sz="1200"/>
            </a:lvl8pPr>
            <a:lvl9pPr indent="0" lvl="8" marL="0" algn="l">
              <a:spcBef>
                <a:spcPts val="0"/>
              </a:spcBef>
              <a:buNone/>
              <a:defRPr sz="1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/>
            </a:lvl1pPr>
            <a:lvl2pPr indent="0" lvl="1" marL="0" algn="l">
              <a:spcBef>
                <a:spcPts val="0"/>
              </a:spcBef>
              <a:buNone/>
              <a:defRPr sz="1200"/>
            </a:lvl2pPr>
            <a:lvl3pPr indent="0" lvl="2" marL="0" algn="l">
              <a:spcBef>
                <a:spcPts val="0"/>
              </a:spcBef>
              <a:buNone/>
              <a:defRPr sz="1200"/>
            </a:lvl3pPr>
            <a:lvl4pPr indent="0" lvl="3" marL="0" algn="l">
              <a:spcBef>
                <a:spcPts val="0"/>
              </a:spcBef>
              <a:buNone/>
              <a:defRPr sz="1200"/>
            </a:lvl4pPr>
            <a:lvl5pPr indent="0" lvl="4" marL="0" algn="l">
              <a:spcBef>
                <a:spcPts val="0"/>
              </a:spcBef>
              <a:buNone/>
              <a:defRPr sz="1200"/>
            </a:lvl5pPr>
            <a:lvl6pPr indent="0" lvl="5" marL="0" algn="l">
              <a:spcBef>
                <a:spcPts val="0"/>
              </a:spcBef>
              <a:buNone/>
              <a:defRPr sz="1200"/>
            </a:lvl6pPr>
            <a:lvl7pPr indent="0" lvl="6" marL="0" algn="l">
              <a:spcBef>
                <a:spcPts val="0"/>
              </a:spcBef>
              <a:buNone/>
              <a:defRPr sz="1200"/>
            </a:lvl7pPr>
            <a:lvl8pPr indent="0" lvl="7" marL="0" algn="l">
              <a:spcBef>
                <a:spcPts val="0"/>
              </a:spcBef>
              <a:buNone/>
              <a:defRPr sz="1200"/>
            </a:lvl8pPr>
            <a:lvl9pPr indent="0" lvl="8" marL="0" algn="l">
              <a:spcBef>
                <a:spcPts val="0"/>
              </a:spcBef>
              <a:buNone/>
              <a:defRPr sz="12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Question &amp; Answer">
  <p:cSld name="Simple Question &amp; Answ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tailed Question &amp; Answer">
  <p:cSld name="Detailed Question &amp; Answ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6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i="1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 Question (Answer: True)">
  <p:cSld name="True or False Question (Answer: True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 FALSE?</a:t>
            </a:r>
            <a:endParaRPr sz="7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39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7200"/>
              <a:buFont typeface="Trebuchet MS"/>
              <a:buNone/>
            </a:pPr>
            <a:r>
              <a:rPr lang="en-US" sz="7200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TRUE </a:t>
            </a: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or FALSE?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 Question (Answer: False)">
  <p:cSld name="True or False Question (Answer: False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0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  <a:defRPr i="1">
                <a:solidFill>
                  <a:srgbClr val="DFDF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 FALSE?</a:t>
            </a:r>
            <a:endParaRPr sz="7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TRUE or </a:t>
            </a:r>
            <a:r>
              <a:rPr lang="en-US" sz="7200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lang="en-US" sz="7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em Match Up">
  <p:cSld name="Item Match U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/>
          <p:nvPr>
            <p:ph idx="1" type="body"/>
          </p:nvPr>
        </p:nvSpPr>
        <p:spPr>
          <a:xfrm>
            <a:off x="914400" y="20574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1"/>
          <p:cNvSpPr/>
          <p:nvPr>
            <p:ph idx="2" type="body"/>
          </p:nvPr>
        </p:nvSpPr>
        <p:spPr>
          <a:xfrm>
            <a:off x="914400" y="29718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1"/>
          <p:cNvSpPr/>
          <p:nvPr>
            <p:ph idx="3" type="body"/>
          </p:nvPr>
        </p:nvSpPr>
        <p:spPr>
          <a:xfrm>
            <a:off x="914400" y="38862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1"/>
          <p:cNvSpPr/>
          <p:nvPr>
            <p:ph idx="4" type="body"/>
          </p:nvPr>
        </p:nvSpPr>
        <p:spPr>
          <a:xfrm>
            <a:off x="914400" y="48006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1"/>
          <p:cNvSpPr/>
          <p:nvPr>
            <p:ph idx="5" type="body"/>
          </p:nvPr>
        </p:nvSpPr>
        <p:spPr>
          <a:xfrm>
            <a:off x="914400" y="57150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A0CF"/>
              </a:gs>
              <a:gs pos="49000">
                <a:srgbClr val="A464B2"/>
              </a:gs>
              <a:gs pos="49100">
                <a:srgbClr val="8D3C9E"/>
              </a:gs>
              <a:gs pos="92000">
                <a:srgbClr val="AB5BBE"/>
              </a:gs>
              <a:gs pos="100000">
                <a:srgbClr val="B874C9"/>
              </a:gs>
            </a:gsLst>
            <a:lin ang="5400000" scaled="0"/>
          </a:gradFill>
          <a:ln cap="flat" cmpd="sng" w="11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/>
          <p:nvPr>
            <p:ph idx="6" type="body"/>
          </p:nvPr>
        </p:nvSpPr>
        <p:spPr>
          <a:xfrm>
            <a:off x="4800600" y="20574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1"/>
          <p:cNvSpPr/>
          <p:nvPr>
            <p:ph idx="7" type="body"/>
          </p:nvPr>
        </p:nvSpPr>
        <p:spPr>
          <a:xfrm>
            <a:off x="4800600" y="29718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1"/>
          <p:cNvSpPr/>
          <p:nvPr>
            <p:ph idx="8" type="body"/>
          </p:nvPr>
        </p:nvSpPr>
        <p:spPr>
          <a:xfrm>
            <a:off x="4800600" y="38862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1"/>
          <p:cNvSpPr/>
          <p:nvPr>
            <p:ph idx="9" type="body"/>
          </p:nvPr>
        </p:nvSpPr>
        <p:spPr>
          <a:xfrm>
            <a:off x="4800600" y="48006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1"/>
          <p:cNvSpPr/>
          <p:nvPr>
            <p:ph idx="13" type="body"/>
          </p:nvPr>
        </p:nvSpPr>
        <p:spPr>
          <a:xfrm>
            <a:off x="4800600" y="5715000"/>
            <a:ext cx="2971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41"/>
          <p:cNvCxnSpPr>
            <a:stCxn id="98" idx="3"/>
            <a:endCxn id="106" idx="1"/>
          </p:cNvCxnSpPr>
          <p:nvPr/>
        </p:nvCxnSpPr>
        <p:spPr>
          <a:xfrm>
            <a:off x="3886200" y="2286000"/>
            <a:ext cx="914400" cy="1828800"/>
          </a:xfrm>
          <a:prstGeom prst="straightConnector1">
            <a:avLst/>
          </a:prstGeom>
          <a:noFill/>
          <a:ln cap="flat" cmpd="sng" w="19050">
            <a:solidFill>
              <a:srgbClr val="B58429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  <p:cxnSp>
        <p:nvCxnSpPr>
          <p:cNvPr id="112" name="Google Shape;112;p41"/>
          <p:cNvCxnSpPr>
            <a:stCxn id="99" idx="3"/>
            <a:endCxn id="107" idx="1"/>
          </p:cNvCxnSpPr>
          <p:nvPr/>
        </p:nvCxnSpPr>
        <p:spPr>
          <a:xfrm>
            <a:off x="3886200" y="3200400"/>
            <a:ext cx="914400" cy="1828800"/>
          </a:xfrm>
          <a:prstGeom prst="straightConnector1">
            <a:avLst/>
          </a:prstGeom>
          <a:noFill/>
          <a:ln cap="flat" cmpd="sng" w="19050">
            <a:solidFill>
              <a:srgbClr val="B58429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  <p:cxnSp>
        <p:nvCxnSpPr>
          <p:cNvPr id="113" name="Google Shape;113;p41"/>
          <p:cNvCxnSpPr>
            <a:stCxn id="100" idx="3"/>
            <a:endCxn id="105" idx="1"/>
          </p:cNvCxnSpPr>
          <p:nvPr/>
        </p:nvCxnSpPr>
        <p:spPr>
          <a:xfrm flipH="1" rot="10800000">
            <a:off x="3886200" y="3200400"/>
            <a:ext cx="914400" cy="914400"/>
          </a:xfrm>
          <a:prstGeom prst="straightConnector1">
            <a:avLst/>
          </a:prstGeom>
          <a:noFill/>
          <a:ln cap="flat" cmpd="sng" w="19050">
            <a:solidFill>
              <a:srgbClr val="B58429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  <p:cxnSp>
        <p:nvCxnSpPr>
          <p:cNvPr id="114" name="Google Shape;114;p41"/>
          <p:cNvCxnSpPr>
            <a:stCxn id="101" idx="3"/>
            <a:endCxn id="108" idx="1"/>
          </p:cNvCxnSpPr>
          <p:nvPr/>
        </p:nvCxnSpPr>
        <p:spPr>
          <a:xfrm>
            <a:off x="3886200" y="5029200"/>
            <a:ext cx="914400" cy="914400"/>
          </a:xfrm>
          <a:prstGeom prst="straightConnector1">
            <a:avLst/>
          </a:prstGeom>
          <a:noFill/>
          <a:ln cap="flat" cmpd="sng" w="19050">
            <a:solidFill>
              <a:srgbClr val="B58429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  <p:cxnSp>
        <p:nvCxnSpPr>
          <p:cNvPr id="115" name="Google Shape;115;p41"/>
          <p:cNvCxnSpPr>
            <a:stCxn id="102" idx="3"/>
            <a:endCxn id="104" idx="1"/>
          </p:cNvCxnSpPr>
          <p:nvPr/>
        </p:nvCxnSpPr>
        <p:spPr>
          <a:xfrm flipH="1" rot="10800000">
            <a:off x="3886200" y="2286000"/>
            <a:ext cx="914400" cy="3657600"/>
          </a:xfrm>
          <a:prstGeom prst="straightConnector1">
            <a:avLst/>
          </a:prstGeom>
          <a:noFill/>
          <a:ln cap="flat" cmpd="sng" w="19050">
            <a:solidFill>
              <a:srgbClr val="B58429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C6C6C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31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16" name="Google Shape;16;p31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cap="flat" cmpd="sng" w="11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cap="flat" cmpd="sng" w="11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cap="flat" cmpd="sng" w="11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cap="flat" cmpd="sng" w="114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cap="flat" cmpd="sng" w="11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" name="Google Shape;23;p31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24" name="Google Shape;24;p31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  <a:gradFill>
              <a:gsLst>
                <a:gs pos="0">
                  <a:srgbClr val="FBB392"/>
                </a:gs>
                <a:gs pos="49000">
                  <a:srgbClr val="ED8642"/>
                </a:gs>
                <a:gs pos="49100">
                  <a:srgbClr val="E26509"/>
                </a:gs>
                <a:gs pos="92000">
                  <a:srgbClr val="FF842C"/>
                </a:gs>
                <a:gs pos="100000">
                  <a:srgbClr val="FF9451"/>
                </a:gs>
              </a:gsLst>
              <a:lin ang="5400000" scaled="0"/>
            </a:gradFill>
            <a:ln cap="flat" cmpd="sng" w="11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  <a:gradFill>
              <a:gsLst>
                <a:gs pos="0">
                  <a:srgbClr val="DDA3C1"/>
                </a:gs>
                <a:gs pos="49000">
                  <a:srgbClr val="C5689C"/>
                </a:gs>
                <a:gs pos="49100">
                  <a:srgbClr val="AF407E"/>
                </a:gs>
                <a:gs pos="92000">
                  <a:srgbClr val="D25F9F"/>
                </a:gs>
                <a:gs pos="100000">
                  <a:srgbClr val="DB78AD"/>
                </a:gs>
              </a:gsLst>
              <a:lin ang="5400000" scaled="0"/>
            </a:gradFill>
            <a:ln cap="flat" cmpd="sng" w="11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  <a:gradFill>
              <a:gsLst>
                <a:gs pos="0">
                  <a:srgbClr val="FBCC91"/>
                </a:gs>
                <a:gs pos="49000">
                  <a:srgbClr val="EDAD40"/>
                </a:gs>
                <a:gs pos="49100">
                  <a:srgbClr val="E19506"/>
                </a:gs>
                <a:gs pos="92000">
                  <a:srgbClr val="FFB528"/>
                </a:gs>
                <a:gs pos="100000">
                  <a:srgbClr val="FFC04F"/>
                </a:gs>
              </a:gsLst>
              <a:lin ang="5400000" scaled="0"/>
            </a:gradFill>
            <a:ln cap="flat" cmpd="sng" w="11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  <a:gradFill>
              <a:gsLst>
                <a:gs pos="0">
                  <a:srgbClr val="E7A390"/>
                </a:gs>
                <a:gs pos="49000">
                  <a:srgbClr val="D46A40"/>
                </a:gs>
                <a:gs pos="49100">
                  <a:srgbClr val="C94608"/>
                </a:gs>
                <a:gs pos="92000">
                  <a:srgbClr val="E8622A"/>
                </a:gs>
                <a:gs pos="100000">
                  <a:srgbClr val="EF7951"/>
                </a:gs>
              </a:gsLst>
              <a:lin ang="5400000" scaled="0"/>
            </a:gradFill>
            <a:ln cap="flat" cmpd="sng" w="114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  <a:gradFill>
              <a:gsLst>
                <a:gs pos="0">
                  <a:srgbClr val="C6A0CF"/>
                </a:gs>
                <a:gs pos="49000">
                  <a:srgbClr val="A464B2"/>
                </a:gs>
                <a:gs pos="49100">
                  <a:srgbClr val="8D3C9E"/>
                </a:gs>
                <a:gs pos="92000">
                  <a:srgbClr val="AB5BBE"/>
                </a:gs>
                <a:gs pos="100000">
                  <a:srgbClr val="B874C9"/>
                </a:gs>
              </a:gsLst>
              <a:lin ang="5400000" scaled="0"/>
            </a:gradFill>
            <a:ln cap="flat" cmpd="sng" w="11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  <a:gradFill>
              <a:gsLst>
                <a:gs pos="0">
                  <a:srgbClr val="CD92A1"/>
                </a:gs>
                <a:gs pos="49000">
                  <a:srgbClr val="B04568"/>
                </a:gs>
                <a:gs pos="49100">
                  <a:srgbClr val="A31647"/>
                </a:gs>
                <a:gs pos="92000">
                  <a:srgbClr val="C03462"/>
                </a:gs>
                <a:gs pos="100000">
                  <a:srgbClr val="CA5979"/>
                </a:gs>
              </a:gsLst>
              <a:lin ang="5400000" scaled="0"/>
            </a:gradFill>
            <a:ln cap="flat" cmpd="sng" w="11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000" rotWithShape="0" dir="5400000" dist="254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" name="Google Shape;31;p31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8" name="Google Shape;118;p37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9" name="Google Shape;119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25" name="Google Shape;125;p3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6" name="Google Shape;126;p3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gradFill>
            <a:gsLst>
              <a:gs pos="0">
                <a:srgbClr val="FBB392"/>
              </a:gs>
              <a:gs pos="49000">
                <a:srgbClr val="ED8642"/>
              </a:gs>
              <a:gs pos="49100">
                <a:srgbClr val="E26509"/>
              </a:gs>
              <a:gs pos="92000">
                <a:srgbClr val="FF842C"/>
              </a:gs>
              <a:gs pos="100000">
                <a:srgbClr val="FF9451"/>
              </a:gs>
            </a:gsLst>
            <a:lin ang="5400000" scaled="0"/>
          </a:gradFill>
          <a:ln cap="flat" cmpd="sng" w="11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gradFill>
            <a:gsLst>
              <a:gs pos="0">
                <a:srgbClr val="FBCC91"/>
              </a:gs>
              <a:gs pos="49000">
                <a:srgbClr val="EDAD40"/>
              </a:gs>
              <a:gs pos="49100">
                <a:srgbClr val="E19506"/>
              </a:gs>
              <a:gs pos="92000">
                <a:srgbClr val="FFB528"/>
              </a:gs>
              <a:gs pos="100000">
                <a:srgbClr val="FFC04F"/>
              </a:gs>
            </a:gsLst>
            <a:lin ang="5400000" scaled="0"/>
          </a:gradFill>
          <a:ln cap="flat" cmpd="sng" w="114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gradFill>
            <a:gsLst>
              <a:gs pos="0">
                <a:srgbClr val="CD92A1"/>
              </a:gs>
              <a:gs pos="49000">
                <a:srgbClr val="B04568"/>
              </a:gs>
              <a:gs pos="49100">
                <a:srgbClr val="A31647"/>
              </a:gs>
              <a:gs pos="92000">
                <a:srgbClr val="C03462"/>
              </a:gs>
              <a:gs pos="100000">
                <a:srgbClr val="CA5979"/>
              </a:gs>
            </a:gsLst>
            <a:lin ang="5400000" scaled="0"/>
          </a:gradFill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gradFill>
            <a:gsLst>
              <a:gs pos="0">
                <a:srgbClr val="E7A390"/>
              </a:gs>
              <a:gs pos="49000">
                <a:srgbClr val="D46A40"/>
              </a:gs>
              <a:gs pos="49100">
                <a:srgbClr val="C94608"/>
              </a:gs>
              <a:gs pos="92000">
                <a:srgbClr val="E8622A"/>
              </a:gs>
              <a:gs pos="100000">
                <a:srgbClr val="EF7951"/>
              </a:gs>
            </a:gsLst>
            <a:lin ang="5400000" scaled="0"/>
          </a:gradFill>
          <a:ln cap="flat" cmpd="sng" w="114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"/>
          <p:cNvSpPr txBox="1"/>
          <p:nvPr>
            <p:ph idx="4294967295" type="ctrTitle"/>
          </p:nvPr>
        </p:nvSpPr>
        <p:spPr>
          <a:xfrm>
            <a:off x="2057400" y="281352"/>
            <a:ext cx="650923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ct val="100000"/>
              <a:buFont typeface="Trebuchet MS"/>
              <a:buNone/>
            </a:pPr>
            <a:r>
              <a:rPr b="1" i="0" lang="en-US" sz="44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1. Non-verbal Communication: An Introduction</a:t>
            </a:r>
            <a:br>
              <a:rPr b="1" i="0" lang="en-US" sz="44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1" i="0" lang="en-US" sz="44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4400" u="none" cap="none" strike="noStrike">
                <a:solidFill>
                  <a:srgbClr val="E17F37"/>
                </a:solidFill>
                <a:latin typeface="Trebuchet MS"/>
                <a:ea typeface="Trebuchet MS"/>
                <a:cs typeface="Trebuchet MS"/>
                <a:sym typeface="Trebuchet MS"/>
              </a:rPr>
              <a:t>2. Barriers to Communication</a:t>
            </a:r>
            <a:endParaRPr b="1" i="0" sz="7200" u="none" cap="none" strike="noStrike">
              <a:solidFill>
                <a:srgbClr val="E17F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"/>
          <p:cNvSpPr txBox="1"/>
          <p:nvPr>
            <p:ph idx="1" type="subTitle"/>
          </p:nvPr>
        </p:nvSpPr>
        <p:spPr>
          <a:xfrm>
            <a:off x="457200" y="5396132"/>
            <a:ext cx="80983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/>
              <a:t>Course Material for B. Tech. (Production) (Sem-VI)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/>
              <a:t>Humanities &amp; Management Dept., VJTI</a:t>
            </a:r>
            <a:endParaRPr/>
          </a:p>
        </p:txBody>
      </p:sp>
      <p:cxnSp>
        <p:nvCxnSpPr>
          <p:cNvPr id="211" name="Google Shape;211;p1"/>
          <p:cNvCxnSpPr/>
          <p:nvPr/>
        </p:nvCxnSpPr>
        <p:spPr>
          <a:xfrm>
            <a:off x="2071670" y="2500306"/>
            <a:ext cx="6429420" cy="1588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Handshake-2.jpg" id="268" name="Google Shape;26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2332831"/>
            <a:ext cx="5753100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Handshake-3.jpg" id="274" name="Google Shape;27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857232"/>
            <a:ext cx="8215370" cy="50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914400" y="457200"/>
            <a:ext cx="7696200" cy="542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EEE6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FFEEE6"/>
                </a:solidFill>
              </a:rPr>
              <a:t>- Postures -</a:t>
            </a:r>
            <a:endParaRPr b="1">
              <a:solidFill>
                <a:srgbClr val="FFEEE6"/>
              </a:solidFill>
            </a:endParaRPr>
          </a:p>
        </p:txBody>
      </p:sp>
      <p:pic>
        <p:nvPicPr>
          <p:cNvPr descr="C:\Documents and Settings\SH-JB\My Documents\Downloads\Images 4 Non-verbal Commn\Standing Postures.jpg" id="280" name="Google Shape;28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071546"/>
            <a:ext cx="8143932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214282" y="457200"/>
            <a:ext cx="8286808" cy="900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2800"/>
              <a:buFont typeface="Trebuchet MS"/>
              <a:buNone/>
            </a:pPr>
            <a:r>
              <a:rPr b="1" lang="en-US" sz="2800">
                <a:solidFill>
                  <a:srgbClr val="FFFEFE"/>
                </a:solidFill>
              </a:rPr>
              <a:t>- Facial Expressions Conveying State of Mind -</a:t>
            </a:r>
            <a:endParaRPr b="1" sz="2800">
              <a:solidFill>
                <a:srgbClr val="FFFEFE"/>
              </a:solidFill>
            </a:endParaRPr>
          </a:p>
        </p:txBody>
      </p:sp>
      <p:pic>
        <p:nvPicPr>
          <p:cNvPr id="287" name="Google Shape;28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500174"/>
            <a:ext cx="8215369" cy="52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Expressions1.jpg" id="293" name="Google Shape;2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1000108"/>
            <a:ext cx="5857916" cy="557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Expressions2.jpg" id="299" name="Google Shape;2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642918"/>
            <a:ext cx="7929618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3600"/>
              <a:buFont typeface="Trebuchet MS"/>
              <a:buChar char="-"/>
            </a:pPr>
            <a:r>
              <a:rPr lang="en-US" sz="3600"/>
              <a:t>Eye Contact –</a:t>
            </a:r>
            <a:endParaRPr/>
          </a:p>
          <a:p>
            <a:pPr indent="-38100" lvl="0" marL="342900" rtl="0" algn="ctr">
              <a:spcBef>
                <a:spcPts val="96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Eye Contact-1.jpg"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2071678"/>
            <a:ext cx="8096250" cy="464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Eye Contact-2.jpg" id="316" name="Google Shape;3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642918"/>
            <a:ext cx="7929618" cy="571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FF9859"/>
                </a:solidFill>
              </a:rPr>
              <a:t>Not making eye contact – shows little interest in the conversation</a:t>
            </a:r>
            <a:endParaRPr b="1">
              <a:solidFill>
                <a:srgbClr val="FF9859"/>
              </a:solidFill>
            </a:endParaRPr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Eye Contact-3.jpg" id="324" name="Google Shape;3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714488"/>
            <a:ext cx="7715304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FF9859"/>
                </a:solidFill>
              </a:rPr>
              <a:t>- Space (Physical Proximity) -</a:t>
            </a:r>
            <a:endParaRPr b="1">
              <a:solidFill>
                <a:srgbClr val="FF9859"/>
              </a:solidFill>
            </a:endParaRPr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Space-1.jpg"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357298"/>
            <a:ext cx="7715304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SH-JB\My Documents\Downloads\Images 4 Non-verbal Commn\Introductory Quote.jpg" id="216" name="Google Shape;21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857232"/>
            <a:ext cx="8072493" cy="526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Space-2.jpg" id="340" name="Google Shape;3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image2 proxemics.png" id="348" name="Google Shape;3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60649"/>
            <a:ext cx="8454088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image3proxemics.jpg" id="356" name="Google Shape;3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124744"/>
            <a:ext cx="6590617" cy="429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image1chronemics.jpg" id="364" name="Google Shape;3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052736"/>
            <a:ext cx="6624736" cy="496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100"/>
              <a:buFont typeface="Trebuchet MS"/>
              <a:buNone/>
            </a:pPr>
            <a:r>
              <a:rPr b="1" lang="en-US" sz="3100">
                <a:solidFill>
                  <a:srgbClr val="FF9859"/>
                </a:solidFill>
              </a:rPr>
              <a:t>-Surroundings(the way they are designed)-</a:t>
            </a:r>
            <a:endParaRPr b="1">
              <a:solidFill>
                <a:srgbClr val="FF9859"/>
              </a:solidFill>
            </a:endParaRPr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 txBox="1"/>
          <p:nvPr>
            <p:ph idx="2" type="body"/>
          </p:nvPr>
        </p:nvSpPr>
        <p:spPr>
          <a:xfrm>
            <a:off x="1828800" y="3124200"/>
            <a:ext cx="5105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Airport-Design.jpg"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357298"/>
            <a:ext cx="7929618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457200" y="704088"/>
            <a:ext cx="8229600" cy="5817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lang="en-US" sz="3200" u="sng"/>
              <a:t>Barriers to Effective Communication</a:t>
            </a:r>
            <a:endParaRPr b="1" sz="3200" u="sng"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457200" y="1357298"/>
            <a:ext cx="8229600" cy="4967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2400" u="sng"/>
              <a:t>Language Barriers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Lack of Common Language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Semantic Barrier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Poor vocabulary, grammar &amp; punctuation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Roundabout verbiage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2400" u="sng"/>
              <a:t>Physical Barriers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Noise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Time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Distance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Age</a:t>
            </a:r>
            <a:endParaRPr/>
          </a:p>
          <a:p>
            <a:pPr indent="-285750" lvl="1" marL="742950" rtl="0" algn="l">
              <a:spcBef>
                <a:spcPts val="306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800"/>
              <a:t>Sex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•"/>
            </a:pPr>
            <a:r>
              <a:rPr lang="en-US" sz="2400" u="sng"/>
              <a:t>Social-psychological Barriers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Status Barrier,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Attitudes &amp; Values,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Different perception of Reality,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Closed-mindedness,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Bad listening,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Emotions,</a:t>
            </a:r>
            <a:endParaRPr/>
          </a:p>
          <a:p>
            <a:pPr indent="-285750" lvl="1" marL="742950" rtl="0" algn="l">
              <a:spcBef>
                <a:spcPts val="28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US" sz="1700"/>
              <a:t>Resistance to Change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914400" y="457200"/>
            <a:ext cx="7696200" cy="685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600"/>
              <a:buFont typeface="Trebuchet MS"/>
              <a:buNone/>
            </a:pPr>
            <a:r>
              <a:rPr b="1" i="1" lang="en-US">
                <a:solidFill>
                  <a:srgbClr val="FF9859"/>
                </a:solidFill>
              </a:rPr>
              <a:t>- Semantic Barrier -</a:t>
            </a:r>
            <a:endParaRPr b="1" i="1">
              <a:solidFill>
                <a:srgbClr val="FF9859"/>
              </a:solidFill>
            </a:endParaRPr>
          </a:p>
        </p:txBody>
      </p:sp>
      <p:pic>
        <p:nvPicPr>
          <p:cNvPr descr="C:\Documents and Settings\SH-JB\My Documents\Downloads\Images About Barriers to Commn\Semantic Barrier.jpg" id="384" name="Google Shape;38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214422"/>
            <a:ext cx="6643734" cy="52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914400" y="457200"/>
            <a:ext cx="7696200" cy="685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600"/>
              <a:buFont typeface="Trebuchet MS"/>
              <a:buNone/>
            </a:pPr>
            <a:r>
              <a:rPr b="1" i="1" lang="en-US">
                <a:solidFill>
                  <a:srgbClr val="FF9859"/>
                </a:solidFill>
              </a:rPr>
              <a:t>- Noise (as a physical barrier) -</a:t>
            </a:r>
            <a:endParaRPr b="1" i="1">
              <a:solidFill>
                <a:srgbClr val="FF9859"/>
              </a:solidFill>
            </a:endParaRPr>
          </a:p>
        </p:txBody>
      </p:sp>
      <p:pic>
        <p:nvPicPr>
          <p:cNvPr descr="C:\Documents and Settings\SH-JB\My Documents\Downloads\Images About Barriers to Commn\Noise-Commn Barrier.gif" id="390" name="Google Shape;39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285860"/>
            <a:ext cx="7215238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914400" y="457200"/>
            <a:ext cx="7696200" cy="685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600"/>
              <a:buFont typeface="Trebuchet MS"/>
              <a:buNone/>
            </a:pPr>
            <a:r>
              <a:rPr b="1" i="1" lang="en-US">
                <a:solidFill>
                  <a:srgbClr val="FF9859"/>
                </a:solidFill>
              </a:rPr>
              <a:t>- Psychological Barrier -</a:t>
            </a:r>
            <a:endParaRPr b="1" i="1">
              <a:solidFill>
                <a:srgbClr val="FF9859"/>
              </a:solidFill>
            </a:endParaRPr>
          </a:p>
        </p:txBody>
      </p:sp>
      <p:pic>
        <p:nvPicPr>
          <p:cNvPr descr="C:\Documents and Settings\SH-JB\My Documents\Downloads\Images About Barriers to Commn\Psychological Barrier.jpg" id="396" name="Google Shape;39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6858048" cy="44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914400" y="457200"/>
            <a:ext cx="7696200" cy="685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859"/>
              </a:buClr>
              <a:buSzPts val="3600"/>
              <a:buFont typeface="Trebuchet MS"/>
              <a:buNone/>
            </a:pPr>
            <a:r>
              <a:rPr b="1" i="1" lang="en-US">
                <a:solidFill>
                  <a:srgbClr val="FF9859"/>
                </a:solidFill>
              </a:rPr>
              <a:t>- Cultural Barrier -</a:t>
            </a:r>
            <a:endParaRPr b="1" i="1">
              <a:solidFill>
                <a:srgbClr val="FF9859"/>
              </a:solidFill>
            </a:endParaRPr>
          </a:p>
        </p:txBody>
      </p:sp>
      <p:pic>
        <p:nvPicPr>
          <p:cNvPr descr="C:\Documents and Settings\SH-JB\My Documents\Downloads\Images About Barriers to Commn\Cultural Barrier.png" id="402" name="Google Shape;40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1214422"/>
            <a:ext cx="7358113" cy="52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3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u="sng"/>
              <a:t>Characteristics of Non-verbal Communication</a:t>
            </a:r>
            <a:endParaRPr u="sng"/>
          </a:p>
        </p:txBody>
      </p:sp>
      <p:sp>
        <p:nvSpPr>
          <p:cNvPr id="224" name="Google Shape;224;p3"/>
          <p:cNvSpPr txBox="1"/>
          <p:nvPr>
            <p:ph idx="1" type="body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u="sng"/>
              <a:t>Conveying idea, etc.</a:t>
            </a:r>
            <a:endParaRPr/>
          </a:p>
          <a:p>
            <a:pPr indent="-260350" lvl="0" marL="6223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i="1" lang="en-US"/>
              <a:t>without</a:t>
            </a:r>
            <a:r>
              <a:rPr lang="en-US"/>
              <a:t> use of words (written/spoken),</a:t>
            </a:r>
            <a:endParaRPr/>
          </a:p>
          <a:p>
            <a:pPr indent="-260350" lvl="0" marL="6223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i="1" lang="en-US"/>
              <a:t>with</a:t>
            </a:r>
            <a:r>
              <a:rPr lang="en-US"/>
              <a:t> body language (gestures, postures, facial expressions, eye contact, appearance),</a:t>
            </a:r>
            <a:endParaRPr/>
          </a:p>
          <a:p>
            <a:pPr indent="-260350" lvl="0" marL="6223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i="1" lang="en-US"/>
              <a:t>with</a:t>
            </a:r>
            <a:r>
              <a:rPr lang="en-US"/>
              <a:t> silence, space (</a:t>
            </a:r>
            <a:r>
              <a:rPr i="1" lang="en-US"/>
              <a:t>physical proximity</a:t>
            </a:r>
            <a:r>
              <a:rPr lang="en-US"/>
              <a:t>), time (</a:t>
            </a:r>
            <a:r>
              <a:rPr i="1" lang="en-US"/>
              <a:t>for response</a:t>
            </a:r>
            <a:r>
              <a:rPr lang="en-US"/>
              <a:t>), surroundings (</a:t>
            </a:r>
            <a:r>
              <a:rPr i="1" lang="en-US"/>
              <a:t>design of</a:t>
            </a:r>
            <a:r>
              <a:rPr lang="en-US"/>
              <a:t>),</a:t>
            </a:r>
            <a:endParaRPr/>
          </a:p>
          <a:p>
            <a:pPr indent="-260350" lvl="0" marL="6223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b="1" i="1" lang="en-US"/>
              <a:t>with</a:t>
            </a:r>
            <a:r>
              <a:rPr lang="en-US"/>
              <a:t> sign language, visual &amp; audio elements, tone of voice.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/>
              <a:t>…is spontaneous / unplanned / unconscious.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/>
              <a:t>…is subtle and instructive.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457200" y="714356"/>
            <a:ext cx="8229600" cy="5610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rgbClr val="00B050"/>
                </a:solidFill>
                <a:latin typeface="Ribeye"/>
                <a:ea typeface="Ribeye"/>
                <a:cs typeface="Ribeye"/>
                <a:sym typeface="Ribeye"/>
              </a:rPr>
              <a:t>Thank You</a:t>
            </a:r>
            <a:endParaRPr/>
          </a:p>
          <a:p>
            <a:pPr indent="-274320" lvl="0" marL="274320" rtl="0" algn="ctr">
              <a:spcBef>
                <a:spcPts val="72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rgbClr val="00B050"/>
                </a:solidFill>
                <a:latin typeface="Ribeye"/>
                <a:ea typeface="Ribeye"/>
                <a:cs typeface="Ribeye"/>
                <a:sym typeface="Ribeye"/>
              </a:rPr>
              <a:t>for a patient &amp; engaged listening!</a:t>
            </a:r>
            <a:endParaRPr sz="3600">
              <a:solidFill>
                <a:srgbClr val="00B050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type="title"/>
          </p:nvPr>
        </p:nvSpPr>
        <p:spPr>
          <a:xfrm>
            <a:off x="914400" y="457200"/>
            <a:ext cx="7696200" cy="257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Characteristics.gif" id="230" name="Google Shape;23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000108"/>
            <a:ext cx="7929618" cy="5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ct val="100000"/>
              <a:buFont typeface="Trebuchet MS"/>
              <a:buNone/>
            </a:pPr>
            <a:r>
              <a:rPr lang="en-US" sz="4000"/>
              <a:t>Extent of Non-verbal Communication</a:t>
            </a:r>
            <a:br>
              <a:rPr lang="en-US" sz="4000"/>
            </a:br>
            <a:r>
              <a:rPr lang="en-US" sz="4000"/>
              <a:t>- The Spoken Part -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762000" y="2971800"/>
            <a:ext cx="7086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:\Documents and Settings\SH-JB\My Documents\Downloads\verbal.gif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36" y="2714620"/>
            <a:ext cx="39338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228600" y="1676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17F37"/>
              </a:buClr>
              <a:buSzPts val="3600"/>
              <a:buFont typeface="Trebuchet MS"/>
              <a:buNone/>
            </a:pPr>
            <a:r>
              <a:rPr lang="en-US" sz="3600"/>
              <a:t>- The Listening Part -</a:t>
            </a:r>
            <a:endParaRPr sz="3600"/>
          </a:p>
        </p:txBody>
      </p:sp>
      <p:pic>
        <p:nvPicPr>
          <p:cNvPr descr="C:\Documents and Settings\SH-JB\My Documents\Downloads\Images 4 Non-verbal Commn\Non-verbal Listening.png" id="244" name="Google Shape;2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2500306"/>
            <a:ext cx="8810654" cy="414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EFE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rgbClr val="FFFEFE"/>
                </a:solidFill>
              </a:rPr>
              <a:t>- Gestures –</a:t>
            </a:r>
            <a:endParaRPr sz="3600"/>
          </a:p>
        </p:txBody>
      </p:sp>
      <p:pic>
        <p:nvPicPr>
          <p:cNvPr descr="C:\Documents and Settings\SH-JB\My Documents\Downloads\Images 4 Non-verbal Commn\Confidence.jpg" id="250" name="Google Shape;25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36" y="1905000"/>
            <a:ext cx="4089327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Difference-Between-Verbal-and-Nonverbal-Communication-2.png" id="256" name="Google Shape;25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091" y="1905000"/>
            <a:ext cx="5628218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C:\Documents and Settings\SH-JB\My Documents\Downloads\Images 4 Non-verbal Commn\Handshake.jpg" id="262" name="Google Shape;26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785926"/>
            <a:ext cx="6858047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zShow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2014-01-21T17:43:13Z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