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47"/>
    <p:restoredTop sz="95000"/>
  </p:normalViewPr>
  <p:slideViewPr>
    <p:cSldViewPr snapToGrid="0" snapToObjects="1">
      <p:cViewPr>
        <p:scale>
          <a:sx n="67" d="100"/>
          <a:sy n="67" d="100"/>
        </p:scale>
        <p:origin x="-211"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24-Apr-23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24-Apr-23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BA9322-3B4E-7B6A-50AF-D90707F1D0F0}"/>
              </a:ext>
            </a:extLst>
          </p:cNvPr>
          <p:cNvSpPr>
            <a:spLocks noGrp="1"/>
          </p:cNvSpPr>
          <p:nvPr>
            <p:ph type="ctrTitle"/>
          </p:nvPr>
        </p:nvSpPr>
        <p:spPr/>
        <p:txBody>
          <a:bodyPr/>
          <a:lstStyle/>
          <a:p>
            <a:r>
              <a:rPr lang="en-GB" dirty="0"/>
              <a:t>Barriers to communication </a:t>
            </a:r>
          </a:p>
        </p:txBody>
      </p:sp>
    </p:spTree>
    <p:extLst>
      <p:ext uri="{BB962C8B-B14F-4D97-AF65-F5344CB8AC3E}">
        <p14:creationId xmlns:p14="http://schemas.microsoft.com/office/powerpoint/2010/main" val="145194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Intrapersonal </a:t>
            </a:r>
            <a:br>
              <a:rPr lang="en-US" dirty="0" smtClean="0"/>
            </a:br>
            <a:r>
              <a:rPr lang="en-US" dirty="0" smtClean="0"/>
              <a:t>barriers</a:t>
            </a:r>
            <a:endParaRPr lang="en-US" dirty="0"/>
          </a:p>
        </p:txBody>
      </p:sp>
      <p:sp>
        <p:nvSpPr>
          <p:cNvPr id="3" name="Content Placeholder 2"/>
          <p:cNvSpPr>
            <a:spLocks noGrp="1"/>
          </p:cNvSpPr>
          <p:nvPr>
            <p:ph idx="1"/>
          </p:nvPr>
        </p:nvSpPr>
        <p:spPr/>
        <p:txBody>
          <a:bodyPr/>
          <a:lstStyle/>
          <a:p>
            <a:r>
              <a:rPr lang="en-US" dirty="0" smtClean="0"/>
              <a:t>Wrong assumptions</a:t>
            </a:r>
          </a:p>
          <a:p>
            <a:r>
              <a:rPr lang="en-US" dirty="0" smtClean="0"/>
              <a:t>Varied perceptions</a:t>
            </a:r>
          </a:p>
          <a:p>
            <a:r>
              <a:rPr lang="en-US" dirty="0" smtClean="0"/>
              <a:t>Different Cultural background</a:t>
            </a:r>
          </a:p>
          <a:p>
            <a:r>
              <a:rPr lang="en-US" dirty="0" smtClean="0"/>
              <a:t>Wrong inferences</a:t>
            </a:r>
          </a:p>
          <a:p>
            <a:r>
              <a:rPr lang="en-US" dirty="0" smtClean="0"/>
              <a:t>Blocked categories</a:t>
            </a:r>
          </a:p>
          <a:p>
            <a:r>
              <a:rPr lang="en-US" dirty="0" smtClean="0"/>
              <a:t>Categorical thinking</a:t>
            </a:r>
            <a:endParaRPr lang="en-US" dirty="0"/>
          </a:p>
        </p:txBody>
      </p:sp>
    </p:spTree>
    <p:extLst>
      <p:ext uri="{BB962C8B-B14F-4D97-AF65-F5344CB8AC3E}">
        <p14:creationId xmlns:p14="http://schemas.microsoft.com/office/powerpoint/2010/main" val="411479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Interpersonal barriers</a:t>
            </a:r>
            <a:endParaRPr lang="en-US" dirty="0"/>
          </a:p>
        </p:txBody>
      </p:sp>
      <p:sp>
        <p:nvSpPr>
          <p:cNvPr id="3" name="Content Placeholder 2"/>
          <p:cNvSpPr>
            <a:spLocks noGrp="1"/>
          </p:cNvSpPr>
          <p:nvPr>
            <p:ph idx="1"/>
          </p:nvPr>
        </p:nvSpPr>
        <p:spPr/>
        <p:txBody>
          <a:bodyPr/>
          <a:lstStyle/>
          <a:p>
            <a:r>
              <a:rPr lang="en-US" dirty="0" smtClean="0"/>
              <a:t>Limited vocabulary</a:t>
            </a:r>
          </a:p>
          <a:p>
            <a:r>
              <a:rPr lang="en-US" dirty="0" smtClean="0"/>
              <a:t>Clash of verbal and non verbal </a:t>
            </a:r>
          </a:p>
          <a:p>
            <a:r>
              <a:rPr lang="en-US" dirty="0" smtClean="0"/>
              <a:t>Emotional outburst</a:t>
            </a:r>
          </a:p>
          <a:p>
            <a:r>
              <a:rPr lang="en-US" dirty="0" smtClean="0"/>
              <a:t>Communication selectivity</a:t>
            </a:r>
          </a:p>
          <a:p>
            <a:r>
              <a:rPr lang="en-US" dirty="0" smtClean="0"/>
              <a:t>Cultural variations </a:t>
            </a:r>
          </a:p>
          <a:p>
            <a:endParaRPr lang="en-US" dirty="0"/>
          </a:p>
        </p:txBody>
      </p:sp>
    </p:spTree>
    <p:extLst>
      <p:ext uri="{BB962C8B-B14F-4D97-AF65-F5344CB8AC3E}">
        <p14:creationId xmlns:p14="http://schemas.microsoft.com/office/powerpoint/2010/main" val="3596023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Organizational barriers </a:t>
            </a:r>
            <a:endParaRPr lang="en-US" dirty="0"/>
          </a:p>
        </p:txBody>
      </p:sp>
      <p:sp>
        <p:nvSpPr>
          <p:cNvPr id="3" name="Content Placeholder 2"/>
          <p:cNvSpPr>
            <a:spLocks noGrp="1"/>
          </p:cNvSpPr>
          <p:nvPr>
            <p:ph idx="1"/>
          </p:nvPr>
        </p:nvSpPr>
        <p:spPr/>
        <p:txBody>
          <a:bodyPr/>
          <a:lstStyle/>
          <a:p>
            <a:r>
              <a:rPr lang="en-US" dirty="0" smtClean="0"/>
              <a:t>Too many transfer points</a:t>
            </a:r>
          </a:p>
          <a:p>
            <a:r>
              <a:rPr lang="en-US" dirty="0" smtClean="0"/>
              <a:t>Fear of superiors</a:t>
            </a:r>
          </a:p>
          <a:p>
            <a:r>
              <a:rPr lang="en-US" dirty="0" smtClean="0"/>
              <a:t>Information overload</a:t>
            </a:r>
          </a:p>
          <a:p>
            <a:r>
              <a:rPr lang="en-US" dirty="0" smtClean="0"/>
              <a:t>Inappropriate media </a:t>
            </a:r>
            <a:endParaRPr lang="en-US" dirty="0"/>
          </a:p>
        </p:txBody>
      </p:sp>
    </p:spTree>
    <p:extLst>
      <p:ext uri="{BB962C8B-B14F-4D97-AF65-F5344CB8AC3E}">
        <p14:creationId xmlns:p14="http://schemas.microsoft.com/office/powerpoint/2010/main" val="142411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28AD64-3141-695E-EBE2-C69CAE58A95C}"/>
              </a:ext>
            </a:extLst>
          </p:cNvPr>
          <p:cNvSpPr>
            <a:spLocks noGrp="1"/>
          </p:cNvSpPr>
          <p:nvPr>
            <p:ph type="title"/>
          </p:nvPr>
        </p:nvSpPr>
        <p:spPr/>
        <p:txBody>
          <a:bodyPr/>
          <a:lstStyle/>
          <a:p>
            <a:r>
              <a:rPr lang="en-GB" dirty="0"/>
              <a:t>Intro </a:t>
            </a:r>
          </a:p>
        </p:txBody>
      </p:sp>
      <p:sp>
        <p:nvSpPr>
          <p:cNvPr id="3" name="Content Placeholder 2">
            <a:extLst>
              <a:ext uri="{FF2B5EF4-FFF2-40B4-BE49-F238E27FC236}">
                <a16:creationId xmlns="" xmlns:a16="http://schemas.microsoft.com/office/drawing/2014/main" id="{669B0E8A-C7C5-239D-FD3B-95EF2525B201}"/>
              </a:ext>
            </a:extLst>
          </p:cNvPr>
          <p:cNvSpPr>
            <a:spLocks noGrp="1"/>
          </p:cNvSpPr>
          <p:nvPr>
            <p:ph idx="1"/>
          </p:nvPr>
        </p:nvSpPr>
        <p:spPr/>
        <p:txBody>
          <a:bodyPr/>
          <a:lstStyle/>
          <a:p>
            <a:pPr marL="0" indent="0" algn="just">
              <a:lnSpc>
                <a:spcPct val="150000"/>
              </a:lnSpc>
              <a:buNone/>
            </a:pPr>
            <a:endParaRPr lang="en-IN" dirty="0"/>
          </a:p>
          <a:p>
            <a:pPr algn="just">
              <a:lnSpc>
                <a:spcPct val="150000"/>
              </a:lnSpc>
            </a:pPr>
            <a:r>
              <a:rPr lang="en-IN" dirty="0"/>
              <a:t>A barrier is defined as something that prevents or controls progress or movement. This definition implies that a barrier is something that comes in the way of the desired outcome. </a:t>
            </a:r>
          </a:p>
          <a:p>
            <a:pPr>
              <a:lnSpc>
                <a:spcPct val="150000"/>
              </a:lnSpc>
            </a:pPr>
            <a:r>
              <a:rPr lang="en-IN" dirty="0"/>
              <a:t>Even a slight break in the communication flow can lead to misunderstandings. Communication is effective only if it creates the desired impact on the receiver. </a:t>
            </a:r>
          </a:p>
          <a:p>
            <a:endParaRPr lang="en-GB" dirty="0"/>
          </a:p>
        </p:txBody>
      </p:sp>
    </p:spTree>
    <p:extLst>
      <p:ext uri="{BB962C8B-B14F-4D97-AF65-F5344CB8AC3E}">
        <p14:creationId xmlns:p14="http://schemas.microsoft.com/office/powerpoint/2010/main" val="257384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A7552C-788B-DBC8-E601-DAF78790E386}"/>
              </a:ext>
            </a:extLst>
          </p:cNvPr>
          <p:cNvSpPr>
            <a:spLocks noGrp="1"/>
          </p:cNvSpPr>
          <p:nvPr>
            <p:ph type="title"/>
          </p:nvPr>
        </p:nvSpPr>
        <p:spPr/>
        <p:txBody>
          <a:bodyPr/>
          <a:lstStyle/>
          <a:p>
            <a:r>
              <a:rPr lang="en-GB" dirty="0"/>
              <a:t>Conti. </a:t>
            </a:r>
          </a:p>
        </p:txBody>
      </p:sp>
      <p:sp>
        <p:nvSpPr>
          <p:cNvPr id="3" name="Content Placeholder 2">
            <a:extLst>
              <a:ext uri="{FF2B5EF4-FFF2-40B4-BE49-F238E27FC236}">
                <a16:creationId xmlns="" xmlns:a16="http://schemas.microsoft.com/office/drawing/2014/main" id="{639CA584-334F-B1AD-1A0B-20AA9BD13717}"/>
              </a:ext>
            </a:extLst>
          </p:cNvPr>
          <p:cNvSpPr>
            <a:spLocks noGrp="1"/>
          </p:cNvSpPr>
          <p:nvPr>
            <p:ph idx="1"/>
          </p:nvPr>
        </p:nvSpPr>
        <p:spPr>
          <a:xfrm>
            <a:off x="3869268" y="685800"/>
            <a:ext cx="7763932" cy="5298948"/>
          </a:xfrm>
        </p:spPr>
        <p:txBody>
          <a:bodyPr>
            <a:normAutofit fontScale="85000" lnSpcReduction="10000"/>
          </a:bodyPr>
          <a:lstStyle/>
          <a:p>
            <a:pPr marL="0" indent="0" algn="just">
              <a:lnSpc>
                <a:spcPct val="200000"/>
              </a:lnSpc>
              <a:buNone/>
            </a:pPr>
            <a:r>
              <a:rPr lang="en-IN" dirty="0"/>
              <a:t>There are numerous such barriers associated with communication. These need to be addressed in order to ensure that no gap occurs in the communication cycle. A common barrier is the wrong assumptions made about the person to whom the message is being sent and sometimes about the message itself. For example, if the sender of the message is talking about a technical proposal, he/she would be wrong if he/she makes assumptions about the receiver’s level of technical knowledge. The problem can be resolved to a great extent if the sender of the message analyses his/her message thoroughly and anticipates the likely response before sending it.</a:t>
            </a:r>
          </a:p>
          <a:p>
            <a:endParaRPr lang="en-GB" dirty="0"/>
          </a:p>
        </p:txBody>
      </p:sp>
    </p:spTree>
    <p:extLst>
      <p:ext uri="{BB962C8B-B14F-4D97-AF65-F5344CB8AC3E}">
        <p14:creationId xmlns:p14="http://schemas.microsoft.com/office/powerpoint/2010/main" val="46634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291DE5-B462-7C5A-9E33-97E955FE18B3}"/>
              </a:ext>
            </a:extLst>
          </p:cNvPr>
          <p:cNvSpPr>
            <a:spLocks noGrp="1"/>
          </p:cNvSpPr>
          <p:nvPr>
            <p:ph type="title"/>
          </p:nvPr>
        </p:nvSpPr>
        <p:spPr/>
        <p:txBody>
          <a:bodyPr/>
          <a:lstStyle/>
          <a:p>
            <a:r>
              <a:rPr lang="en-GB" dirty="0"/>
              <a:t>5 steps to help solve the communication failure </a:t>
            </a:r>
          </a:p>
        </p:txBody>
      </p:sp>
      <p:sp>
        <p:nvSpPr>
          <p:cNvPr id="3" name="Content Placeholder 2">
            <a:extLst>
              <a:ext uri="{FF2B5EF4-FFF2-40B4-BE49-F238E27FC236}">
                <a16:creationId xmlns="" xmlns:a16="http://schemas.microsoft.com/office/drawing/2014/main" id="{3804B30B-23EE-20CF-F0FF-77E17952CA22}"/>
              </a:ext>
            </a:extLst>
          </p:cNvPr>
          <p:cNvSpPr>
            <a:spLocks noGrp="1"/>
          </p:cNvSpPr>
          <p:nvPr>
            <p:ph idx="1"/>
          </p:nvPr>
        </p:nvSpPr>
        <p:spPr/>
        <p:txBody>
          <a:bodyPr/>
          <a:lstStyle/>
          <a:p>
            <a:r>
              <a:rPr lang="en-GB" dirty="0"/>
              <a:t>1. Identify the problem</a:t>
            </a:r>
          </a:p>
          <a:p>
            <a:r>
              <a:rPr lang="en-GB" dirty="0"/>
              <a:t>2. find the cause/ barrier</a:t>
            </a:r>
          </a:p>
          <a:p>
            <a:r>
              <a:rPr lang="en-GB" dirty="0"/>
              <a:t>3. Work in alternative solutions </a:t>
            </a:r>
          </a:p>
          <a:p>
            <a:r>
              <a:rPr lang="en-GB" dirty="0"/>
              <a:t>4. </a:t>
            </a:r>
            <a:r>
              <a:rPr lang="en-GB" dirty="0" err="1"/>
              <a:t>Opt</a:t>
            </a:r>
            <a:r>
              <a:rPr lang="en-GB" dirty="0"/>
              <a:t> for the best solution</a:t>
            </a:r>
          </a:p>
          <a:p>
            <a:r>
              <a:rPr lang="en-GB" dirty="0"/>
              <a:t>5. Follow up rigorously </a:t>
            </a:r>
          </a:p>
        </p:txBody>
      </p:sp>
    </p:spTree>
    <p:extLst>
      <p:ext uri="{BB962C8B-B14F-4D97-AF65-F5344CB8AC3E}">
        <p14:creationId xmlns:p14="http://schemas.microsoft.com/office/powerpoint/2010/main" val="231013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EFC216-D841-56C2-3EF7-EF72BFDD7121}"/>
              </a:ext>
            </a:extLst>
          </p:cNvPr>
          <p:cNvSpPr>
            <a:spLocks noGrp="1"/>
          </p:cNvSpPr>
          <p:nvPr>
            <p:ph type="title"/>
          </p:nvPr>
        </p:nvSpPr>
        <p:spPr/>
        <p:txBody>
          <a:bodyPr/>
          <a:lstStyle/>
          <a:p>
            <a:r>
              <a:rPr lang="en-GB" dirty="0"/>
              <a:t>Noise </a:t>
            </a:r>
          </a:p>
        </p:txBody>
      </p:sp>
      <p:sp>
        <p:nvSpPr>
          <p:cNvPr id="3" name="Content Placeholder 2">
            <a:extLst>
              <a:ext uri="{FF2B5EF4-FFF2-40B4-BE49-F238E27FC236}">
                <a16:creationId xmlns="" xmlns:a16="http://schemas.microsoft.com/office/drawing/2014/main" id="{35691510-5929-3B01-49F0-D13098DA0F81}"/>
              </a:ext>
            </a:extLst>
          </p:cNvPr>
          <p:cNvSpPr>
            <a:spLocks noGrp="1"/>
          </p:cNvSpPr>
          <p:nvPr>
            <p:ph idx="1"/>
          </p:nvPr>
        </p:nvSpPr>
        <p:spPr/>
        <p:txBody>
          <a:bodyPr/>
          <a:lstStyle/>
          <a:p>
            <a:r>
              <a:rPr lang="en-GB" dirty="0"/>
              <a:t>Any interference in the message received leads to the production of noise.</a:t>
            </a:r>
          </a:p>
          <a:p>
            <a:r>
              <a:rPr lang="en-GB" dirty="0"/>
              <a:t>Noise does not mean sound, but a break or disturbance in the communication process. </a:t>
            </a:r>
          </a:p>
          <a:p>
            <a:r>
              <a:rPr lang="en-GB" dirty="0"/>
              <a:t>Noise is defined as any unplanned interference in the communication environment which affects the transmission of the message.  </a:t>
            </a:r>
          </a:p>
        </p:txBody>
      </p:sp>
    </p:spTree>
    <p:extLst>
      <p:ext uri="{BB962C8B-B14F-4D97-AF65-F5344CB8AC3E}">
        <p14:creationId xmlns:p14="http://schemas.microsoft.com/office/powerpoint/2010/main" val="123459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61341B-396D-8B6D-47FF-2A9E6D2D34C4}"/>
              </a:ext>
            </a:extLst>
          </p:cNvPr>
          <p:cNvSpPr>
            <a:spLocks noGrp="1"/>
          </p:cNvSpPr>
          <p:nvPr>
            <p:ph type="title"/>
          </p:nvPr>
        </p:nvSpPr>
        <p:spPr/>
        <p:txBody>
          <a:bodyPr/>
          <a:lstStyle/>
          <a:p>
            <a:r>
              <a:rPr lang="en-GB" dirty="0"/>
              <a:t>Classification of NOISE</a:t>
            </a:r>
          </a:p>
        </p:txBody>
      </p:sp>
      <p:sp>
        <p:nvSpPr>
          <p:cNvPr id="3" name="Content Placeholder 2">
            <a:extLst>
              <a:ext uri="{FF2B5EF4-FFF2-40B4-BE49-F238E27FC236}">
                <a16:creationId xmlns="" xmlns:a16="http://schemas.microsoft.com/office/drawing/2014/main" id="{C50656DB-D7EC-CAF3-9E8A-4A02E3F3B3AA}"/>
              </a:ext>
            </a:extLst>
          </p:cNvPr>
          <p:cNvSpPr>
            <a:spLocks noGrp="1"/>
          </p:cNvSpPr>
          <p:nvPr>
            <p:ph idx="1"/>
          </p:nvPr>
        </p:nvSpPr>
        <p:spPr/>
        <p:txBody>
          <a:bodyPr/>
          <a:lstStyle/>
          <a:p>
            <a:r>
              <a:rPr lang="en-GB" dirty="0"/>
              <a:t>1. </a:t>
            </a:r>
            <a:r>
              <a:rPr lang="en-GB" smtClean="0"/>
              <a:t>Semantic </a:t>
            </a:r>
            <a:r>
              <a:rPr lang="en-GB" dirty="0"/>
              <a:t>noise</a:t>
            </a:r>
          </a:p>
          <a:p>
            <a:r>
              <a:rPr lang="en-GB" dirty="0"/>
              <a:t>2. </a:t>
            </a:r>
            <a:r>
              <a:rPr lang="en-GB" dirty="0" smtClean="0"/>
              <a:t>Channel noise</a:t>
            </a:r>
          </a:p>
          <a:p>
            <a:r>
              <a:rPr lang="en-GB" dirty="0" smtClean="0"/>
              <a:t>3. Physical noise</a:t>
            </a:r>
          </a:p>
          <a:p>
            <a:r>
              <a:rPr lang="en-GB" dirty="0" smtClean="0"/>
              <a:t>4. Psychological noise</a:t>
            </a:r>
          </a:p>
          <a:p>
            <a:r>
              <a:rPr lang="en-GB" dirty="0" smtClean="0"/>
              <a:t>5. Physiological noise  </a:t>
            </a:r>
            <a:endParaRPr lang="en-GB" dirty="0"/>
          </a:p>
        </p:txBody>
      </p:sp>
    </p:spTree>
    <p:extLst>
      <p:ext uri="{BB962C8B-B14F-4D97-AF65-F5344CB8AC3E}">
        <p14:creationId xmlns:p14="http://schemas.microsoft.com/office/powerpoint/2010/main" val="255411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F58E31-6FEA-2483-DF10-F2A52D9C5C3A}"/>
              </a:ext>
            </a:extLst>
          </p:cNvPr>
          <p:cNvSpPr>
            <a:spLocks noGrp="1"/>
          </p:cNvSpPr>
          <p:nvPr>
            <p:ph type="title"/>
          </p:nvPr>
        </p:nvSpPr>
        <p:spPr/>
        <p:txBody>
          <a:bodyPr/>
          <a:lstStyle/>
          <a:p>
            <a:r>
              <a:rPr lang="en-GB" dirty="0"/>
              <a:t>Channel noise</a:t>
            </a:r>
          </a:p>
        </p:txBody>
      </p:sp>
      <p:sp>
        <p:nvSpPr>
          <p:cNvPr id="3" name="Content Placeholder 2">
            <a:extLst>
              <a:ext uri="{FF2B5EF4-FFF2-40B4-BE49-F238E27FC236}">
                <a16:creationId xmlns="" xmlns:a16="http://schemas.microsoft.com/office/drawing/2014/main" id="{48D5B26D-8B99-FFD3-568D-0F513E00AD40}"/>
              </a:ext>
            </a:extLst>
          </p:cNvPr>
          <p:cNvSpPr>
            <a:spLocks noGrp="1"/>
          </p:cNvSpPr>
          <p:nvPr>
            <p:ph idx="1"/>
          </p:nvPr>
        </p:nvSpPr>
        <p:spPr/>
        <p:txBody>
          <a:bodyPr/>
          <a:lstStyle/>
          <a:p>
            <a:pPr algn="just">
              <a:lnSpc>
                <a:spcPct val="150000"/>
              </a:lnSpc>
            </a:pPr>
            <a:r>
              <a:rPr lang="en-GB" dirty="0"/>
              <a:t>Any interference in the mechanics of the medium used to send a message. </a:t>
            </a:r>
          </a:p>
          <a:p>
            <a:pPr algn="just">
              <a:lnSpc>
                <a:spcPct val="150000"/>
              </a:lnSpc>
            </a:pPr>
            <a:r>
              <a:rPr lang="en-GB" dirty="0"/>
              <a:t>Ex: distortion due to faulty background, noise in telephone lines, or too high a volume or pitch from loudspeakers </a:t>
            </a:r>
          </a:p>
          <a:p>
            <a:pPr algn="just">
              <a:lnSpc>
                <a:spcPct val="150000"/>
              </a:lnSpc>
            </a:pPr>
            <a:r>
              <a:rPr lang="en-GB" dirty="0"/>
              <a:t>In written communication illegible handwriting can be termed as channel noise. </a:t>
            </a:r>
          </a:p>
          <a:p>
            <a:pPr algn="just">
              <a:lnSpc>
                <a:spcPct val="150000"/>
              </a:lnSpc>
            </a:pPr>
            <a:r>
              <a:rPr lang="en-GB" dirty="0"/>
              <a:t>Channel noise develops externally.</a:t>
            </a:r>
          </a:p>
        </p:txBody>
      </p:sp>
    </p:spTree>
    <p:extLst>
      <p:ext uri="{BB962C8B-B14F-4D97-AF65-F5344CB8AC3E}">
        <p14:creationId xmlns:p14="http://schemas.microsoft.com/office/powerpoint/2010/main" val="105175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C12138-0C73-7B82-7CC8-8AE24FCC7EA3}"/>
              </a:ext>
            </a:extLst>
          </p:cNvPr>
          <p:cNvSpPr>
            <a:spLocks noGrp="1"/>
          </p:cNvSpPr>
          <p:nvPr>
            <p:ph type="title"/>
          </p:nvPr>
        </p:nvSpPr>
        <p:spPr/>
        <p:txBody>
          <a:bodyPr/>
          <a:lstStyle/>
          <a:p>
            <a:r>
              <a:rPr lang="en-GB" dirty="0"/>
              <a:t>Semantic noise</a:t>
            </a:r>
          </a:p>
        </p:txBody>
      </p:sp>
      <p:sp>
        <p:nvSpPr>
          <p:cNvPr id="3" name="Content Placeholder 2">
            <a:extLst>
              <a:ext uri="{FF2B5EF4-FFF2-40B4-BE49-F238E27FC236}">
                <a16:creationId xmlns="" xmlns:a16="http://schemas.microsoft.com/office/drawing/2014/main" id="{E30A173F-2ED7-7C60-845B-D21CDB61926B}"/>
              </a:ext>
            </a:extLst>
          </p:cNvPr>
          <p:cNvSpPr>
            <a:spLocks noGrp="1"/>
          </p:cNvSpPr>
          <p:nvPr>
            <p:ph idx="1"/>
          </p:nvPr>
        </p:nvSpPr>
        <p:spPr/>
        <p:txBody>
          <a:bodyPr/>
          <a:lstStyle/>
          <a:p>
            <a:pPr>
              <a:lnSpc>
                <a:spcPct val="150000"/>
              </a:lnSpc>
            </a:pPr>
            <a:r>
              <a:rPr lang="en-GB" dirty="0">
                <a:solidFill>
                  <a:schemeClr val="tx1"/>
                </a:solidFill>
                <a:latin typeface="Times New Roman" panose="02020603050405020304" pitchFamily="18" charset="0"/>
                <a:cs typeface="Times New Roman" panose="02020603050405020304" pitchFamily="18" charset="0"/>
              </a:rPr>
              <a:t>It is generated internally resulting from error in the message itself. </a:t>
            </a:r>
          </a:p>
          <a:p>
            <a:pPr>
              <a:lnSpc>
                <a:spcPct val="150000"/>
              </a:lnSpc>
            </a:pPr>
            <a:r>
              <a:rPr lang="en-GB" dirty="0">
                <a:solidFill>
                  <a:schemeClr val="tx1"/>
                </a:solidFill>
                <a:latin typeface="Times New Roman" panose="02020603050405020304" pitchFamily="18" charset="0"/>
                <a:cs typeface="Times New Roman" panose="02020603050405020304" pitchFamily="18" charset="0"/>
              </a:rPr>
              <a:t>It is because of the connotative (implied) meaning of a word that is interpreted differently by the sender and the receiver. </a:t>
            </a:r>
          </a:p>
          <a:p>
            <a:pPr>
              <a:lnSpc>
                <a:spcPct val="150000"/>
              </a:lnSpc>
            </a:pPr>
            <a:r>
              <a:rPr lang="en-GB" dirty="0">
                <a:solidFill>
                  <a:schemeClr val="tx1"/>
                </a:solidFill>
                <a:latin typeface="Times New Roman" panose="02020603050405020304" pitchFamily="18" charset="0"/>
                <a:cs typeface="Times New Roman" panose="02020603050405020304" pitchFamily="18" charset="0"/>
              </a:rPr>
              <a:t>Example: ambiguous sentence structure, faulty grammar, misspellings and incorrect punctuation. </a:t>
            </a:r>
          </a:p>
        </p:txBody>
      </p:sp>
    </p:spTree>
    <p:extLst>
      <p:ext uri="{BB962C8B-B14F-4D97-AF65-F5344CB8AC3E}">
        <p14:creationId xmlns:p14="http://schemas.microsoft.com/office/powerpoint/2010/main" val="406085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Types of Barriers</a:t>
            </a:r>
            <a:endParaRPr lang="en-US" dirty="0"/>
          </a:p>
        </p:txBody>
      </p:sp>
      <p:sp>
        <p:nvSpPr>
          <p:cNvPr id="3" name="Content Placeholder 2"/>
          <p:cNvSpPr>
            <a:spLocks noGrp="1"/>
          </p:cNvSpPr>
          <p:nvPr>
            <p:ph idx="1"/>
          </p:nvPr>
        </p:nvSpPr>
        <p:spPr/>
        <p:txBody>
          <a:bodyPr/>
          <a:lstStyle/>
          <a:p>
            <a:r>
              <a:rPr lang="en-US" dirty="0" smtClean="0"/>
              <a:t>Intrapersonal Barriers</a:t>
            </a:r>
          </a:p>
          <a:p>
            <a:r>
              <a:rPr lang="en-US" dirty="0" smtClean="0"/>
              <a:t>Interpersonal Barriers</a:t>
            </a:r>
          </a:p>
          <a:p>
            <a:r>
              <a:rPr lang="en-US" dirty="0" smtClean="0"/>
              <a:t>Organizational Barriers</a:t>
            </a:r>
            <a:endParaRPr lang="en-US" dirty="0"/>
          </a:p>
        </p:txBody>
      </p:sp>
    </p:spTree>
    <p:extLst>
      <p:ext uri="{BB962C8B-B14F-4D97-AF65-F5344CB8AC3E}">
        <p14:creationId xmlns:p14="http://schemas.microsoft.com/office/powerpoint/2010/main" val="221368584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Frame</Template>
  <TotalTime>56</TotalTime>
  <Words>447</Words>
  <Application>Microsoft Office PowerPoint</Application>
  <PresentationFormat>Custom</PresentationFormat>
  <Paragraphs>54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Frame</vt:lpstr>
      <vt:lpstr>Barriers to communication </vt:lpstr>
      <vt:lpstr>Intro </vt:lpstr>
      <vt:lpstr>Conti. </vt:lpstr>
      <vt:lpstr>5 steps to help solve the communication failure </vt:lpstr>
      <vt:lpstr>Noise </vt:lpstr>
      <vt:lpstr>Classification of NOISE</vt:lpstr>
      <vt:lpstr>Channel noise</vt:lpstr>
      <vt:lpstr>Semantic noise</vt:lpstr>
      <vt:lpstr>3 Types of Barriers</vt:lpstr>
      <vt:lpstr>Intrapersonal  barriers</vt:lpstr>
      <vt:lpstr>Interpersonal barriers</vt:lpstr>
      <vt:lpstr>Organizational barriers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Barriers to communication </dc:title>
  <dc:creator>Microsoft Office User</dc:creator>
  <cp:lastModifiedBy>priya</cp:lastModifiedBy>
  <cp:revision>8</cp:revision>
  <dcterms:created xsi:type="dcterms:W3CDTF">2022-05-18T17:58:15Z</dcterms:created>
  <dcterms:modified xsi:type="dcterms:W3CDTF">2023-04-24T06:03:15Z</dcterms:modified>
</cp:coreProperties>
</file>