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58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91" autoAdjust="0"/>
  </p:normalViewPr>
  <p:slideViewPr>
    <p:cSldViewPr snapToGrid="0" showGuides="1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dirty="0"/>
              <a:t>Linear Feature Engineering </a:t>
            </a:r>
            <a:r>
              <a:rPr lang="en-US" b="0" dirty="0"/>
              <a:t>	</a:t>
            </a:r>
            <a:br>
              <a:rPr lang="en-US" b="0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 by Hong Yang and Gursimran Singh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September 14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9876650" cy="29492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estimate dependent variable values from a given test data series by training on the data using feature engineering and making the least square error minimal.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also need to take care of overfitting problems using cross validation methodology.	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5" y="2241515"/>
            <a:ext cx="4758167" cy="318506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the k-fold cross validation methodology to compute the mean square error for different models over varied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aspects K, degree, and model(feature function).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degree of polynomials from 0 to 10 as most of the positive results lied in the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a standard value of K=10 as it gave the least mean square error for tried models without taking much computation 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the </a:t>
            </a:r>
            <a:r>
              <a:rPr lang="en-US" b="1" dirty="0"/>
              <a:t>average test error </a:t>
            </a:r>
            <a:r>
              <a:rPr lang="en-US" dirty="0"/>
              <a:t>generated using </a:t>
            </a:r>
            <a:r>
              <a:rPr lang="en-US" b="1" dirty="0"/>
              <a:t>each model </a:t>
            </a:r>
            <a:r>
              <a:rPr lang="en-US" dirty="0"/>
              <a:t>for a particular </a:t>
            </a:r>
            <a:r>
              <a:rPr lang="en-US" b="1" dirty="0"/>
              <a:t>degree of polynomial </a:t>
            </a:r>
            <a:r>
              <a:rPr lang="en-US" dirty="0"/>
              <a:t>during </a:t>
            </a:r>
            <a:r>
              <a:rPr lang="en-US" b="1" dirty="0"/>
              <a:t>cross-validation </a:t>
            </a:r>
            <a:r>
              <a:rPr lang="en-US" dirty="0"/>
              <a:t>to estimate the </a:t>
            </a:r>
            <a:r>
              <a:rPr lang="en-US" b="1" dirty="0"/>
              <a:t>test error </a:t>
            </a:r>
            <a:r>
              <a:rPr lang="en-US" dirty="0"/>
              <a:t>for the given model.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  <a:endParaRPr lang="ru-RU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6CBE9-5A88-4926-A3B1-46E71FFB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2572285"/>
            <a:ext cx="8515247" cy="37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>
          <a:xfrm>
            <a:off x="0" y="0"/>
            <a:ext cx="12161519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/>
              <a:t>CV Errors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35456-5D06-4E9C-AF58-FC4AB704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45" y="400143"/>
            <a:ext cx="6630101" cy="58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181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Grande</vt:lpstr>
      <vt:lpstr>Verdana</vt:lpstr>
      <vt:lpstr>Wingdings</vt:lpstr>
      <vt:lpstr>Office Theme</vt:lpstr>
      <vt:lpstr> Linear Feature Engineering   </vt:lpstr>
      <vt:lpstr>Goals</vt:lpstr>
      <vt:lpstr>Steps taken</vt:lpstr>
      <vt:lpstr>Methods used</vt:lpstr>
      <vt:lpstr>CV Errors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2021-09-14T09:07:51Z</dcterms:created>
  <dcterms:modified xsi:type="dcterms:W3CDTF">2021-09-14T14:07:25Z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