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9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2885C-9283-4FC0-AC82-D4C5466989B2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B171E-F487-494B-BFC0-7672CAD5C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10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B171E-F487-494B-BFC0-7672CAD5C1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465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0"/>
            <a:ext cx="7543800" cy="1524000"/>
          </a:xfrm>
        </p:spPr>
        <p:txBody>
          <a:bodyPr>
            <a:normAutofit fontScale="90000"/>
          </a:bodyPr>
          <a:lstStyle/>
          <a:p>
            <a:r>
              <a:rPr lang="en-US" sz="6600" b="1" dirty="0" smtClean="0">
                <a:latin typeface="Cooper Black" pitchFamily="18" charset="0"/>
              </a:rPr>
              <a:t>Air quality monitoring using IOT</a:t>
            </a:r>
            <a:endParaRPr lang="en-IN" sz="6600" b="1" dirty="0">
              <a:latin typeface="Cooper Black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49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Objectives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facilitate </a:t>
            </a:r>
            <a:r>
              <a:rPr lang="en-US" dirty="0"/>
              <a:t>the background concentration(s) measurements, 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monitor </a:t>
            </a:r>
            <a:r>
              <a:rPr lang="en-US" dirty="0"/>
              <a:t>current levels as a baseline for assessment</a:t>
            </a:r>
            <a:r>
              <a:rPr lang="en-US" dirty="0" smtClean="0"/>
              <a:t>,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check </a:t>
            </a:r>
            <a:r>
              <a:rPr lang="en-US" dirty="0"/>
              <a:t>the air quality relative to standards or limit values, − detect </a:t>
            </a:r>
            <a:r>
              <a:rPr lang="en-US" dirty="0" smtClean="0"/>
              <a:t>   the </a:t>
            </a:r>
            <a:r>
              <a:rPr lang="en-US" dirty="0"/>
              <a:t>importance of individual sources</a:t>
            </a:r>
            <a:r>
              <a:rPr lang="en-US" dirty="0" smtClean="0"/>
              <a:t>,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enable </a:t>
            </a:r>
            <a:r>
              <a:rPr lang="en-US" dirty="0"/>
              <a:t>comparison of the air quality data from different areas and </a:t>
            </a:r>
            <a:r>
              <a:rPr lang="en-US" dirty="0" smtClean="0"/>
              <a:t>  countries</a:t>
            </a:r>
            <a:r>
              <a:rPr lang="en-US" dirty="0"/>
              <a:t>, 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collect data for the air quality management, traffic and land-use </a:t>
            </a:r>
            <a:r>
              <a:rPr lang="en-US" dirty="0" smtClean="0"/>
              <a:t> planning </a:t>
            </a:r>
            <a:r>
              <a:rPr lang="en-US" dirty="0"/>
              <a:t>purposes, 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observe trends (related to emissions</a:t>
            </a:r>
            <a:r>
              <a:rPr lang="en-US" dirty="0" smtClean="0"/>
              <a:t>),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develop abatement strategies, − determine the exposure and assess the effects of air pollution on health, vegetation or building materials,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inform </a:t>
            </a:r>
            <a:r>
              <a:rPr lang="en-US" dirty="0"/>
              <a:t>the public about the air quality and raise the awareness,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221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7315200" cy="1154097"/>
          </a:xfrm>
        </p:spPr>
        <p:txBody>
          <a:bodyPr/>
          <a:lstStyle/>
          <a:p>
            <a:pPr algn="l"/>
            <a:r>
              <a:rPr lang="en-US" dirty="0" smtClean="0"/>
              <a:t>IOT Device design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55383"/>
            <a:ext cx="7050065" cy="2625024"/>
          </a:xfrm>
        </p:spPr>
      </p:pic>
    </p:spTree>
    <p:extLst>
      <p:ext uri="{BB962C8B-B14F-4D97-AF65-F5344CB8AC3E}">
        <p14:creationId xmlns:p14="http://schemas.microsoft.com/office/powerpoint/2010/main" val="175031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6781800" cy="1600200"/>
          </a:xfrm>
        </p:spPr>
        <p:txBody>
          <a:bodyPr/>
          <a:lstStyle/>
          <a:p>
            <a:pPr algn="l"/>
            <a:r>
              <a:rPr lang="en-US" dirty="0" smtClean="0"/>
              <a:t>Data sharing platform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7543800" cy="3886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We create a web page for air quality monitoring.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In the web page contain all information of our device.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The web page is accessed easily and It’s highly secured.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In future the web page is developed into a software or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06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Integration approach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 Internet of Things (</a:t>
            </a:r>
            <a:r>
              <a:rPr lang="en-US" dirty="0" err="1"/>
              <a:t>IoT</a:t>
            </a:r>
            <a:r>
              <a:rPr lang="en-US" dirty="0"/>
              <a:t>), physical objects (things) that are connected to the internet </a:t>
            </a:r>
            <a:r>
              <a:rPr lang="en-US" dirty="0" smtClean="0"/>
              <a:t>.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software and sensors which allow them to exchange data with the rest of the world's </a:t>
            </a:r>
            <a:r>
              <a:rPr lang="en-US" dirty="0" smtClean="0"/>
              <a:t>systems.</a:t>
            </a:r>
          </a:p>
          <a:p>
            <a:r>
              <a:rPr lang="en-US" dirty="0" smtClean="0"/>
              <a:t>The devices </a:t>
            </a:r>
            <a:r>
              <a:rPr lang="en-US" dirty="0"/>
              <a:t>by means of the internet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334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177" y="2514600"/>
            <a:ext cx="77616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 smtClean="0">
                <a:latin typeface="Arial Black" pitchFamily="34" charset="0"/>
              </a:rPr>
              <a:t>THANK YOU</a:t>
            </a:r>
            <a:endParaRPr lang="en-IN" sz="8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2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22</TotalTime>
  <Words>222</Words>
  <Application>Microsoft Office PowerPoint</Application>
  <PresentationFormat>On-screen Show (4:3)</PresentationFormat>
  <Paragraphs>22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Pushpin</vt:lpstr>
      <vt:lpstr>Air quality monitoring using IOT</vt:lpstr>
      <vt:lpstr>Objectives :</vt:lpstr>
      <vt:lpstr>IOT Device design </vt:lpstr>
      <vt:lpstr>Data sharing platform :</vt:lpstr>
      <vt:lpstr>Integration approach 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monitoring using IOT</dc:title>
  <dc:creator>ADMIN</dc:creator>
  <cp:lastModifiedBy>ADMIN</cp:lastModifiedBy>
  <cp:revision>6</cp:revision>
  <dcterms:created xsi:type="dcterms:W3CDTF">2006-08-16T00:00:00Z</dcterms:created>
  <dcterms:modified xsi:type="dcterms:W3CDTF">2023-10-04T08:57:05Z</dcterms:modified>
</cp:coreProperties>
</file>